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ink/ink1.xml" ContentType="application/inkml+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ink/ink2.xml" ContentType="application/inkml+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ink/ink3.xml" ContentType="application/inkml+xml"/>
  <Override PartName="/ppt/ink/ink4.xml" ContentType="application/inkml+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ink/ink5.xml" ContentType="application/inkml+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notesSlides/notesSlide1.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2.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3.xml" ContentType="application/vnd.openxmlformats-officedocument.presentationml.notesSlide+xml"/>
  <Override PartName="/ppt/ink/ink6.xml" ContentType="application/inkml+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notesSlides/notesSlide4.xml" ContentType="application/vnd.openxmlformats-officedocument.presentationml.notesSlide+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notesSlides/notesSlide5.xml" ContentType="application/vnd.openxmlformats-officedocument.presentationml.notesSlide+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notesSlides/notesSlide6.xml" ContentType="application/vnd.openxmlformats-officedocument.presentationml.notesSlide+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notesSlides/notesSlide7.xml" ContentType="application/vnd.openxmlformats-officedocument.presentationml.notesSlide+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notesSlides/notesSlide8.xml" ContentType="application/vnd.openxmlformats-officedocument.presentationml.notesSlide+xml"/>
  <Override PartName="/ppt/tags/tag9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16.xml" ContentType="application/vnd.openxmlformats-officedocument.presentationml.tags+xml"/>
  <Override PartName="/ppt/notesSlides/notesSlide12.xml" ContentType="application/vnd.openxmlformats-officedocument.presentationml.notesSlide+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notesSlides/notesSlide13.xml" ContentType="application/vnd.openxmlformats-officedocument.presentationml.notesSlide+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ink/ink7.xml" ContentType="application/inkml+xml"/>
  <Override PartName="/ppt/tags/tag993.xml" ContentType="application/vnd.openxmlformats-officedocument.presentationml.tags+xml"/>
  <Override PartName="/ppt/ink/ink8.xml" ContentType="application/inkml+xml"/>
  <Override PartName="/ppt/tags/tag994.xml" ContentType="application/vnd.openxmlformats-officedocument.presentationml.tags+xml"/>
  <Override PartName="/ppt/ink/ink9.xml" ContentType="application/inkml+xml"/>
  <Override PartName="/ppt/tags/tag995.xml" ContentType="application/vnd.openxmlformats-officedocument.presentationml.tags+xml"/>
  <Override PartName="/ppt/ink/ink10.xml" ContentType="application/inkml+xml"/>
  <Override PartName="/ppt/tags/tag996.xml" ContentType="application/vnd.openxmlformats-officedocument.presentationml.tags+xml"/>
  <Override PartName="/ppt/ink/ink11.xml" ContentType="application/inkml+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ink/ink12.xml" ContentType="application/inkml+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notesSlides/notesSlide14.xml" ContentType="application/vnd.openxmlformats-officedocument.presentationml.notesSlide+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notesSlides/notesSlide15.xml" ContentType="application/vnd.openxmlformats-officedocument.presentationml.notesSlide+xml"/>
  <Override PartName="/ppt/tags/tag1220.xml" ContentType="application/vnd.openxmlformats-officedocument.presentationml.tags+xml"/>
  <Override PartName="/ppt/tags/tag12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notesSlides/notesSlide18.xml" ContentType="application/vnd.openxmlformats-officedocument.presentationml.notesSlide+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notesSlides/notesSlide19.xml" ContentType="application/vnd.openxmlformats-officedocument.presentationml.notesSlide+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notesSlides/notesSlide20.xml" ContentType="application/vnd.openxmlformats-officedocument.presentationml.notesSlide+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ink/ink13.xml" ContentType="application/inkml+xml"/>
  <Override PartName="/ppt/tags/tag1277.xml" ContentType="application/vnd.openxmlformats-officedocument.presentationml.tags+xml"/>
  <Override PartName="/ppt/ink/ink14.xml" ContentType="application/inkml+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ink/ink15.xml" ContentType="application/inkml+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ink/ink16.xml" ContentType="application/inkml+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notesSlides/notesSlide21.xml" ContentType="application/vnd.openxmlformats-officedocument.presentationml.notesSlide+xml"/>
  <Override PartName="/ppt/ink/ink17.xml" ContentType="application/inkml+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ink/ink18.xml" ContentType="application/inkml+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notesSlides/notesSlide22.xml" ContentType="application/vnd.openxmlformats-officedocument.presentationml.notesSlide+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notesSlides/notesSlide23.xml" ContentType="application/vnd.openxmlformats-officedocument.presentationml.notesSlide+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notesSlides/notesSlide24.xml" ContentType="application/vnd.openxmlformats-officedocument.presentationml.notesSlide+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notesSlides/notesSlide27.xml" ContentType="application/vnd.openxmlformats-officedocument.presentationml.notesSlide+xml"/>
  <Override PartName="/ppt/ink/ink19.xml" ContentType="application/inkml+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ink/ink20.xml" ContentType="application/inkml+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ink/ink21.xml" ContentType="application/inkml+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ink/ink22.xml" ContentType="application/inkml+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ink/ink23.xml" ContentType="application/inkml+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ink/ink24.xml" ContentType="application/inkml+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notesSlides/notesSlide28.xml" ContentType="application/vnd.openxmlformats-officedocument.presentationml.notesSlide+xml"/>
  <Override PartName="/ppt/ink/ink25.xml" ContentType="application/inkml+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notesSlides/notesSlide29.xml" ContentType="application/vnd.openxmlformats-officedocument.presentationml.notesSlide+xml"/>
  <Override PartName="/ppt/ink/ink26.xml" ContentType="application/inkml+xml"/>
  <Override PartName="/ppt/tags/tag1610.xml" ContentType="application/vnd.openxmlformats-officedocument.presentationml.tags+xml"/>
  <Override PartName="/ppt/ink/ink27.xml" ContentType="application/inkml+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ink/ink28.xml" ContentType="application/inkml+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ink/ink29.xml" ContentType="application/inkml+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ink/ink30.xml" ContentType="application/inkml+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notesSlides/notesSlide30.xml" ContentType="application/vnd.openxmlformats-officedocument.presentationml.notesSlide+xml"/>
  <Override PartName="/ppt/ink/ink31.xml" ContentType="application/inkml+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ink/ink32.xml" ContentType="application/inkml+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ink/ink33.xml" ContentType="application/inkml+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ink/ink34.xml" ContentType="application/inkml+xml"/>
  <Override PartName="/ppt/tags/tag1716.xml" ContentType="application/vnd.openxmlformats-officedocument.presentationml.tags+xml"/>
  <Override PartName="/ppt/notesSlides/notesSlide31.xml" ContentType="application/vnd.openxmlformats-officedocument.presentationml.notesSlide+xml"/>
  <Override PartName="/ppt/ink/ink35.xml" ContentType="application/inkml+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notesSlides/notesSlide32.xml" ContentType="application/vnd.openxmlformats-officedocument.presentationml.notesSlide+xml"/>
  <Override PartName="/ppt/ink/ink36.xml" ContentType="application/inkml+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notesSlides/notesSlide33.xml" ContentType="application/vnd.openxmlformats-officedocument.presentationml.notesSlide+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notesSlides/notesSlide34.xml" ContentType="application/vnd.openxmlformats-officedocument.presentationml.notesSlide+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notesSlides/notesSlide35.xml" ContentType="application/vnd.openxmlformats-officedocument.presentationml.notesSlide+xml"/>
  <Override PartName="/ppt/tags/tag1759.xml" ContentType="application/vnd.openxmlformats-officedocument.presentationml.tags+xml"/>
  <Override PartName="/ppt/notesSlides/notesSlide36.xml" ContentType="application/vnd.openxmlformats-officedocument.presentationml.notesSlide+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ink/ink37.xml" ContentType="application/inkml+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notesSlides/notesSlide37.xml" ContentType="application/vnd.openxmlformats-officedocument.presentationml.notesSlide+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notesSlides/notesSlide38.xml" ContentType="application/vnd.openxmlformats-officedocument.presentationml.notesSlide+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ink/ink97.xml" ContentType="application/inkml+xml"/>
  <Override PartName="/ppt/ink/ink98.xml" ContentType="application/inkml+xml"/>
  <Override PartName="/ppt/ink/ink99.xml" ContentType="application/inkml+xml"/>
  <Override PartName="/ppt/ink/ink100.xml" ContentType="application/inkml+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notesSlides/notesSlide39.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ink/ink168.xml" ContentType="application/inkml+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notesSlides/notesSlide40.xml" ContentType="application/vnd.openxmlformats-officedocument.presentationml.notesSlide+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notesSlides/notesSlide41.xml" ContentType="application/vnd.openxmlformats-officedocument.presentationml.notesSlide+xml"/>
  <Override PartName="/ppt/ink/ink173.xml" ContentType="application/inkml+xml"/>
  <Override PartName="/ppt/ink/ink174.xml" ContentType="application/inkml+xml"/>
  <Override PartName="/ppt/notesSlides/notesSlide42.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ink/ink184.xml" ContentType="application/inkml+xml"/>
  <Override PartName="/ppt/ink/ink185.xml" ContentType="application/inkml+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notesSlides/notesSlide43.xml" ContentType="application/vnd.openxmlformats-officedocument.presentationml.notesSlide+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notesSlides/notesSlide44.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notesSlides/notesSlide45.xml" ContentType="application/vnd.openxmlformats-officedocument.presentationml.notesSlide+xml"/>
  <Override PartName="/ppt/ink/ink219.xml" ContentType="application/inkml+xml"/>
  <Override PartName="/ppt/ink/ink220.xml" ContentType="application/inkml+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2" r:id="rId2"/>
    <p:sldMasterId id="2147484202" r:id="rId3"/>
    <p:sldMasterId id="2147484214" r:id="rId4"/>
    <p:sldMasterId id="2147484226" r:id="rId5"/>
  </p:sldMasterIdLst>
  <p:notesMasterIdLst>
    <p:notesMasterId r:id="rId167"/>
  </p:notesMasterIdLst>
  <p:handoutMasterIdLst>
    <p:handoutMasterId r:id="rId168"/>
  </p:handoutMasterIdLst>
  <p:sldIdLst>
    <p:sldId id="511" r:id="rId6"/>
    <p:sldId id="807" r:id="rId7"/>
    <p:sldId id="808" r:id="rId8"/>
    <p:sldId id="894" r:id="rId9"/>
    <p:sldId id="635" r:id="rId10"/>
    <p:sldId id="636" r:id="rId11"/>
    <p:sldId id="522" r:id="rId12"/>
    <p:sldId id="530" r:id="rId13"/>
    <p:sldId id="659" r:id="rId14"/>
    <p:sldId id="868" r:id="rId15"/>
    <p:sldId id="870" r:id="rId16"/>
    <p:sldId id="661" r:id="rId17"/>
    <p:sldId id="856" r:id="rId18"/>
    <p:sldId id="660" r:id="rId19"/>
    <p:sldId id="896" r:id="rId20"/>
    <p:sldId id="846" r:id="rId21"/>
    <p:sldId id="899" r:id="rId22"/>
    <p:sldId id="534" r:id="rId23"/>
    <p:sldId id="535" r:id="rId24"/>
    <p:sldId id="858" r:id="rId25"/>
    <p:sldId id="539" r:id="rId26"/>
    <p:sldId id="786" r:id="rId27"/>
    <p:sldId id="756" r:id="rId28"/>
    <p:sldId id="757" r:id="rId29"/>
    <p:sldId id="859" r:id="rId30"/>
    <p:sldId id="758" r:id="rId31"/>
    <p:sldId id="790" r:id="rId32"/>
    <p:sldId id="854" r:id="rId33"/>
    <p:sldId id="866" r:id="rId34"/>
    <p:sldId id="759" r:id="rId35"/>
    <p:sldId id="782" r:id="rId36"/>
    <p:sldId id="783" r:id="rId37"/>
    <p:sldId id="909" r:id="rId38"/>
    <p:sldId id="784" r:id="rId39"/>
    <p:sldId id="785" r:id="rId40"/>
    <p:sldId id="701" r:id="rId41"/>
    <p:sldId id="876" r:id="rId42"/>
    <p:sldId id="877" r:id="rId43"/>
    <p:sldId id="878" r:id="rId44"/>
    <p:sldId id="885" r:id="rId45"/>
    <p:sldId id="886" r:id="rId46"/>
    <p:sldId id="839" r:id="rId47"/>
    <p:sldId id="848" r:id="rId48"/>
    <p:sldId id="889" r:id="rId49"/>
    <p:sldId id="888" r:id="rId50"/>
    <p:sldId id="890" r:id="rId51"/>
    <p:sldId id="887" r:id="rId52"/>
    <p:sldId id="827" r:id="rId53"/>
    <p:sldId id="828" r:id="rId54"/>
    <p:sldId id="840" r:id="rId55"/>
    <p:sldId id="830" r:id="rId56"/>
    <p:sldId id="838" r:id="rId57"/>
    <p:sldId id="715" r:id="rId58"/>
    <p:sldId id="901" r:id="rId59"/>
    <p:sldId id="760" r:id="rId60"/>
    <p:sldId id="761" r:id="rId61"/>
    <p:sldId id="902" r:id="rId62"/>
    <p:sldId id="903" r:id="rId63"/>
    <p:sldId id="804" r:id="rId64"/>
    <p:sldId id="871" r:id="rId65"/>
    <p:sldId id="861" r:id="rId66"/>
    <p:sldId id="841" r:id="rId67"/>
    <p:sldId id="862" r:id="rId68"/>
    <p:sldId id="898" r:id="rId69"/>
    <p:sldId id="717" r:id="rId70"/>
    <p:sldId id="718" r:id="rId71"/>
    <p:sldId id="844" r:id="rId72"/>
    <p:sldId id="720" r:id="rId73"/>
    <p:sldId id="864" r:id="rId74"/>
    <p:sldId id="724" r:id="rId75"/>
    <p:sldId id="843" r:id="rId76"/>
    <p:sldId id="580" r:id="rId77"/>
    <p:sldId id="727" r:id="rId78"/>
    <p:sldId id="904" r:id="rId79"/>
    <p:sldId id="762" r:id="rId80"/>
    <p:sldId id="695" r:id="rId81"/>
    <p:sldId id="845" r:id="rId82"/>
    <p:sldId id="905" r:id="rId83"/>
    <p:sldId id="906" r:id="rId84"/>
    <p:sldId id="907" r:id="rId85"/>
    <p:sldId id="853" r:id="rId86"/>
    <p:sldId id="867" r:id="rId87"/>
    <p:sldId id="875" r:id="rId88"/>
    <p:sldId id="801" r:id="rId89"/>
    <p:sldId id="805" r:id="rId90"/>
    <p:sldId id="802" r:id="rId91"/>
    <p:sldId id="806" r:id="rId92"/>
    <p:sldId id="799" r:id="rId93"/>
    <p:sldId id="796" r:id="rId94"/>
    <p:sldId id="797" r:id="rId95"/>
    <p:sldId id="798" r:id="rId96"/>
    <p:sldId id="764" r:id="rId97"/>
    <p:sldId id="765" r:id="rId98"/>
    <p:sldId id="766" r:id="rId99"/>
    <p:sldId id="882" r:id="rId100"/>
    <p:sldId id="883" r:id="rId101"/>
    <p:sldId id="884" r:id="rId102"/>
    <p:sldId id="891" r:id="rId103"/>
    <p:sldId id="767" r:id="rId104"/>
    <p:sldId id="755" r:id="rId105"/>
    <p:sldId id="780" r:id="rId106"/>
    <p:sldId id="768" r:id="rId107"/>
    <p:sldId id="769" r:id="rId108"/>
    <p:sldId id="770" r:id="rId109"/>
    <p:sldId id="771" r:id="rId110"/>
    <p:sldId id="772" r:id="rId111"/>
    <p:sldId id="773" r:id="rId112"/>
    <p:sldId id="774" r:id="rId113"/>
    <p:sldId id="775" r:id="rId114"/>
    <p:sldId id="776" r:id="rId115"/>
    <p:sldId id="777" r:id="rId116"/>
    <p:sldId id="778" r:id="rId117"/>
    <p:sldId id="779" r:id="rId118"/>
    <p:sldId id="711" r:id="rId119"/>
    <p:sldId id="721" r:id="rId120"/>
    <p:sldId id="722" r:id="rId121"/>
    <p:sldId id="723" r:id="rId122"/>
    <p:sldId id="698" r:id="rId123"/>
    <p:sldId id="736" r:id="rId124"/>
    <p:sldId id="737" r:id="rId125"/>
    <p:sldId id="738" r:id="rId126"/>
    <p:sldId id="739" r:id="rId127"/>
    <p:sldId id="691" r:id="rId128"/>
    <p:sldId id="692" r:id="rId129"/>
    <p:sldId id="731" r:id="rId130"/>
    <p:sldId id="732" r:id="rId131"/>
    <p:sldId id="733" r:id="rId132"/>
    <p:sldId id="734" r:id="rId133"/>
    <p:sldId id="729" r:id="rId134"/>
    <p:sldId id="693" r:id="rId135"/>
    <p:sldId id="694" r:id="rId136"/>
    <p:sldId id="879" r:id="rId137"/>
    <p:sldId id="880" r:id="rId138"/>
    <p:sldId id="665" r:id="rId139"/>
    <p:sldId id="666" r:id="rId140"/>
    <p:sldId id="667" r:id="rId141"/>
    <p:sldId id="668" r:id="rId142"/>
    <p:sldId id="638" r:id="rId143"/>
    <p:sldId id="639" r:id="rId144"/>
    <p:sldId id="640" r:id="rId145"/>
    <p:sldId id="641" r:id="rId146"/>
    <p:sldId id="699" r:id="rId147"/>
    <p:sldId id="642" r:id="rId148"/>
    <p:sldId id="643" r:id="rId149"/>
    <p:sldId id="644" r:id="rId150"/>
    <p:sldId id="645" r:id="rId151"/>
    <p:sldId id="646" r:id="rId152"/>
    <p:sldId id="647" r:id="rId153"/>
    <p:sldId id="648" r:id="rId154"/>
    <p:sldId id="649" r:id="rId155"/>
    <p:sldId id="650" r:id="rId156"/>
    <p:sldId id="831" r:id="rId157"/>
    <p:sldId id="832" r:id="rId158"/>
    <p:sldId id="833" r:id="rId159"/>
    <p:sldId id="834" r:id="rId160"/>
    <p:sldId id="835" r:id="rId161"/>
    <p:sldId id="836" r:id="rId162"/>
    <p:sldId id="892" r:id="rId163"/>
    <p:sldId id="893" r:id="rId164"/>
    <p:sldId id="895" r:id="rId165"/>
    <p:sldId id="908" r:id="rId166"/>
  </p:sldIdLst>
  <p:sldSz cx="9144000" cy="6858000" type="screen4x3"/>
  <p:notesSz cx="7315200" cy="9601200"/>
  <p:custDataLst>
    <p:tags r:id="rId169"/>
  </p:custDataLst>
  <p:defaultTextStyle>
    <a:defPPr>
      <a:defRPr lang="en-US"/>
    </a:defPPr>
    <a:lvl1pPr algn="l" rtl="0" fontAlgn="base">
      <a:spcBef>
        <a:spcPct val="0"/>
      </a:spcBef>
      <a:spcAft>
        <a:spcPct val="0"/>
      </a:spcAft>
      <a:defRPr sz="2400" kern="1200">
        <a:solidFill>
          <a:schemeClr val="tx1"/>
        </a:solidFill>
        <a:latin typeface="Times" pitchFamily="-106" charset="0"/>
        <a:ea typeface="ＭＳ Ｐゴシック" pitchFamily="-106" charset="-128"/>
        <a:cs typeface="+mn-cs"/>
      </a:defRPr>
    </a:lvl1pPr>
    <a:lvl2pPr marL="457200" algn="l" rtl="0" fontAlgn="base">
      <a:spcBef>
        <a:spcPct val="0"/>
      </a:spcBef>
      <a:spcAft>
        <a:spcPct val="0"/>
      </a:spcAft>
      <a:defRPr sz="2400" kern="1200">
        <a:solidFill>
          <a:schemeClr val="tx1"/>
        </a:solidFill>
        <a:latin typeface="Times" pitchFamily="-106" charset="0"/>
        <a:ea typeface="ＭＳ Ｐゴシック" pitchFamily="-106" charset="-128"/>
        <a:cs typeface="+mn-cs"/>
      </a:defRPr>
    </a:lvl2pPr>
    <a:lvl3pPr marL="914400" algn="l" rtl="0" fontAlgn="base">
      <a:spcBef>
        <a:spcPct val="0"/>
      </a:spcBef>
      <a:spcAft>
        <a:spcPct val="0"/>
      </a:spcAft>
      <a:defRPr sz="2400" kern="1200">
        <a:solidFill>
          <a:schemeClr val="tx1"/>
        </a:solidFill>
        <a:latin typeface="Times" pitchFamily="-106" charset="0"/>
        <a:ea typeface="ＭＳ Ｐゴシック" pitchFamily="-106" charset="-128"/>
        <a:cs typeface="+mn-cs"/>
      </a:defRPr>
    </a:lvl3pPr>
    <a:lvl4pPr marL="1371600" algn="l" rtl="0" fontAlgn="base">
      <a:spcBef>
        <a:spcPct val="0"/>
      </a:spcBef>
      <a:spcAft>
        <a:spcPct val="0"/>
      </a:spcAft>
      <a:defRPr sz="2400" kern="1200">
        <a:solidFill>
          <a:schemeClr val="tx1"/>
        </a:solidFill>
        <a:latin typeface="Times" pitchFamily="-106" charset="0"/>
        <a:ea typeface="ＭＳ Ｐゴシック" pitchFamily="-106" charset="-128"/>
        <a:cs typeface="+mn-cs"/>
      </a:defRPr>
    </a:lvl4pPr>
    <a:lvl5pPr marL="1828800" algn="l" rtl="0" fontAlgn="base">
      <a:spcBef>
        <a:spcPct val="0"/>
      </a:spcBef>
      <a:spcAft>
        <a:spcPct val="0"/>
      </a:spcAft>
      <a:defRPr sz="2400" kern="1200">
        <a:solidFill>
          <a:schemeClr val="tx1"/>
        </a:solidFill>
        <a:latin typeface="Times" pitchFamily="-106" charset="0"/>
        <a:ea typeface="ＭＳ Ｐゴシック" pitchFamily="-106" charset="-128"/>
        <a:cs typeface="+mn-cs"/>
      </a:defRPr>
    </a:lvl5pPr>
    <a:lvl6pPr marL="2286000" algn="l" defTabSz="914400" rtl="0" eaLnBrk="1" latinLnBrk="0" hangingPunct="1">
      <a:defRPr sz="2400" kern="1200">
        <a:solidFill>
          <a:schemeClr val="tx1"/>
        </a:solidFill>
        <a:latin typeface="Times" pitchFamily="-106" charset="0"/>
        <a:ea typeface="ＭＳ Ｐゴシック" pitchFamily="-106" charset="-128"/>
        <a:cs typeface="+mn-cs"/>
      </a:defRPr>
    </a:lvl6pPr>
    <a:lvl7pPr marL="2743200" algn="l" defTabSz="914400" rtl="0" eaLnBrk="1" latinLnBrk="0" hangingPunct="1">
      <a:defRPr sz="2400" kern="1200">
        <a:solidFill>
          <a:schemeClr val="tx1"/>
        </a:solidFill>
        <a:latin typeface="Times" pitchFamily="-106" charset="0"/>
        <a:ea typeface="ＭＳ Ｐゴシック" pitchFamily="-106" charset="-128"/>
        <a:cs typeface="+mn-cs"/>
      </a:defRPr>
    </a:lvl7pPr>
    <a:lvl8pPr marL="3200400" algn="l" defTabSz="914400" rtl="0" eaLnBrk="1" latinLnBrk="0" hangingPunct="1">
      <a:defRPr sz="2400" kern="1200">
        <a:solidFill>
          <a:schemeClr val="tx1"/>
        </a:solidFill>
        <a:latin typeface="Times" pitchFamily="-106" charset="0"/>
        <a:ea typeface="ＭＳ Ｐゴシック" pitchFamily="-106" charset="-128"/>
        <a:cs typeface="+mn-cs"/>
      </a:defRPr>
    </a:lvl8pPr>
    <a:lvl9pPr marL="3657600" algn="l" defTabSz="914400" rtl="0" eaLnBrk="1" latinLnBrk="0" hangingPunct="1">
      <a:defRPr sz="2400" kern="1200">
        <a:solidFill>
          <a:schemeClr val="tx1"/>
        </a:solidFill>
        <a:latin typeface="Times" pitchFamily="-106" charset="0"/>
        <a:ea typeface="ＭＳ Ｐゴシック" pitchFamily="-106"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CCFFCC"/>
    <a:srgbClr val="067B0E"/>
    <a:srgbClr val="FF9900"/>
    <a:srgbClr val="FFCC99"/>
    <a:srgbClr val="FFDBB7"/>
    <a:srgbClr val="CCECFF"/>
    <a:srgbClr val="1C10EF"/>
    <a:srgbClr val="FFCCFF"/>
    <a:srgbClr val="FEDD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8" d="100"/>
          <a:sy n="78" d="100"/>
        </p:scale>
        <p:origin x="10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0" d="100"/>
          <a:sy n="120" d="100"/>
        </p:scale>
        <p:origin x="-2456"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0"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3170238" cy="298450"/>
          </a:xfrm>
          <a:prstGeom prst="rect">
            <a:avLst/>
          </a:prstGeom>
          <a:noFill/>
          <a:ln w="9525">
            <a:noFill/>
            <a:miter lim="800000"/>
            <a:headEnd/>
            <a:tailEnd/>
          </a:ln>
        </p:spPr>
        <p:txBody>
          <a:bodyPr vert="horz" wrap="square" lIns="96661" tIns="48331" rIns="96661" bIns="48331" numCol="1" anchor="t" anchorCtr="0" compatLnSpc="1">
            <a:prstTxWarp prst="textNoShape">
              <a:avLst/>
            </a:prstTxWarp>
            <a:spAutoFit/>
          </a:bodyPr>
          <a:lstStyle>
            <a:lvl1pPr algn="l" eaLnBrk="0" hangingPunct="0">
              <a:defRPr sz="1300">
                <a:latin typeface="Times" pitchFamily="-105" charset="0"/>
                <a:ea typeface="ＭＳ Ｐゴシック" pitchFamily="-105" charset="-128"/>
                <a:cs typeface="ＭＳ Ｐゴシック" pitchFamily="-105" charset="-128"/>
              </a:defRPr>
            </a:lvl1pPr>
          </a:lstStyle>
          <a:p>
            <a:pPr>
              <a:defRPr/>
            </a:pPr>
            <a:endParaRPr lang="en-US"/>
          </a:p>
        </p:txBody>
      </p:sp>
      <p:sp>
        <p:nvSpPr>
          <p:cNvPr id="364547" name="Rectangle 3"/>
          <p:cNvSpPr>
            <a:spLocks noGrp="1" noChangeArrowheads="1"/>
          </p:cNvSpPr>
          <p:nvPr>
            <p:ph type="dt" sz="quarter" idx="1"/>
          </p:nvPr>
        </p:nvSpPr>
        <p:spPr bwMode="auto">
          <a:xfrm>
            <a:off x="4144963" y="0"/>
            <a:ext cx="3170237" cy="298450"/>
          </a:xfrm>
          <a:prstGeom prst="rect">
            <a:avLst/>
          </a:prstGeom>
          <a:noFill/>
          <a:ln w="9525">
            <a:noFill/>
            <a:miter lim="800000"/>
            <a:headEnd/>
            <a:tailEnd/>
          </a:ln>
        </p:spPr>
        <p:txBody>
          <a:bodyPr vert="horz" wrap="square" lIns="96661" tIns="48331" rIns="96661" bIns="48331" numCol="1" anchor="t" anchorCtr="0" compatLnSpc="1">
            <a:prstTxWarp prst="textNoShape">
              <a:avLst/>
            </a:prstTxWarp>
            <a:spAutoFit/>
          </a:bodyPr>
          <a:lstStyle>
            <a:lvl1pPr algn="r" eaLnBrk="0" hangingPunct="0">
              <a:defRPr sz="1300">
                <a:latin typeface="Times" pitchFamily="-105" charset="0"/>
                <a:ea typeface="ＭＳ Ｐゴシック" pitchFamily="-105" charset="-128"/>
                <a:cs typeface="ＭＳ Ｐゴシック" pitchFamily="-105" charset="-128"/>
              </a:defRPr>
            </a:lvl1pPr>
          </a:lstStyle>
          <a:p>
            <a:pPr>
              <a:defRPr/>
            </a:pPr>
            <a:endParaRPr lang="en-US"/>
          </a:p>
        </p:txBody>
      </p:sp>
      <p:sp>
        <p:nvSpPr>
          <p:cNvPr id="364548" name="Rectangle 4"/>
          <p:cNvSpPr>
            <a:spLocks noGrp="1" noChangeArrowheads="1"/>
          </p:cNvSpPr>
          <p:nvPr>
            <p:ph type="ftr" sz="quarter" idx="2"/>
          </p:nvPr>
        </p:nvSpPr>
        <p:spPr bwMode="auto">
          <a:xfrm>
            <a:off x="0" y="9302750"/>
            <a:ext cx="3170238" cy="298450"/>
          </a:xfrm>
          <a:prstGeom prst="rect">
            <a:avLst/>
          </a:prstGeom>
          <a:noFill/>
          <a:ln w="9525">
            <a:noFill/>
            <a:miter lim="800000"/>
            <a:headEnd/>
            <a:tailEnd/>
          </a:ln>
        </p:spPr>
        <p:txBody>
          <a:bodyPr vert="horz" wrap="square" lIns="96661" tIns="48331" rIns="96661" bIns="48331" numCol="1" anchor="b" anchorCtr="0" compatLnSpc="1">
            <a:prstTxWarp prst="textNoShape">
              <a:avLst/>
            </a:prstTxWarp>
            <a:spAutoFit/>
          </a:bodyPr>
          <a:lstStyle>
            <a:lvl1pPr algn="l" eaLnBrk="0" hangingPunct="0">
              <a:defRPr sz="1300">
                <a:latin typeface="Times" pitchFamily="-105" charset="0"/>
                <a:ea typeface="ＭＳ Ｐゴシック" pitchFamily="-105" charset="-128"/>
                <a:cs typeface="ＭＳ Ｐゴシック" pitchFamily="-105" charset="-128"/>
              </a:defRPr>
            </a:lvl1pPr>
          </a:lstStyle>
          <a:p>
            <a:pPr>
              <a:defRPr/>
            </a:pPr>
            <a:endParaRPr lang="en-US"/>
          </a:p>
        </p:txBody>
      </p:sp>
      <p:sp>
        <p:nvSpPr>
          <p:cNvPr id="364549" name="Rectangle 5"/>
          <p:cNvSpPr>
            <a:spLocks noGrp="1" noChangeArrowheads="1"/>
          </p:cNvSpPr>
          <p:nvPr>
            <p:ph type="sldNum" sz="quarter" idx="3"/>
          </p:nvPr>
        </p:nvSpPr>
        <p:spPr bwMode="auto">
          <a:xfrm>
            <a:off x="4144963" y="9302750"/>
            <a:ext cx="3170237" cy="298450"/>
          </a:xfrm>
          <a:prstGeom prst="rect">
            <a:avLst/>
          </a:prstGeom>
          <a:noFill/>
          <a:ln w="9525">
            <a:noFill/>
            <a:miter lim="800000"/>
            <a:headEnd/>
            <a:tailEnd/>
          </a:ln>
        </p:spPr>
        <p:txBody>
          <a:bodyPr vert="horz" wrap="square" lIns="96661" tIns="48331" rIns="96661" bIns="48331" numCol="1" anchor="b" anchorCtr="0" compatLnSpc="1">
            <a:prstTxWarp prst="textNoShape">
              <a:avLst/>
            </a:prstTxWarp>
            <a:spAutoFit/>
          </a:bodyPr>
          <a:lstStyle>
            <a:lvl1pPr algn="r" eaLnBrk="0" hangingPunct="0">
              <a:defRPr sz="1300">
                <a:ea typeface="ＭＳ Ｐゴシック" pitchFamily="-106" charset="-128"/>
              </a:defRPr>
            </a:lvl1pPr>
          </a:lstStyle>
          <a:p>
            <a:pPr>
              <a:defRPr/>
            </a:pPr>
            <a:fld id="{56213350-9812-4A25-86FA-F93E0736EB34}" type="slidenum">
              <a:rPr lang="en-US"/>
              <a:pPr>
                <a:defRPr/>
              </a:pPr>
              <a:t>‹#›</a:t>
            </a:fld>
            <a:endParaRPr lang="en-US"/>
          </a:p>
        </p:txBody>
      </p:sp>
    </p:spTree>
    <p:extLst>
      <p:ext uri="{BB962C8B-B14F-4D97-AF65-F5344CB8AC3E}">
        <p14:creationId xmlns:p14="http://schemas.microsoft.com/office/powerpoint/2010/main" val="15318276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30T02:00:47.296"/>
    </inkml:context>
    <inkml:brush xml:id="br0">
      <inkml:brushProperty name="width" value="0.05292" units="cm"/>
      <inkml:brushProperty name="height" value="0.05292" units="cm"/>
      <inkml:brushProperty name="color" value="#FF0000"/>
    </inkml:brush>
  </inkml:definitions>
  <inkml:trace contextRef="#ctx0" brushRef="#br0">3473 7020,'-50'0,"0"-25,26 25,-26 0,0 0,-24 0,24 25,1-25,-26 0,26 25,-26-25,1 24,24-24,1 25,-1 0,0 0,1 0,-1-1,25-24,1 50,-1-25,-25 24,50 1,-25 0,1-1,-1 26,0 24,25-25,-25 50,25-25,0 26,0-26,0 25,0-25,0 0,0-24,0-1,0-24,0-1,0-24,0 0,25-25,-25 0,25-25,0 0</inkml:trace>
  <inkml:trace contextRef="#ctx0" brushRef="#br0" timeOffset="793.045">9351 6970,'0'0,"0"0,0 0,0 0,25-25,0 25,-25 0,50 0,-26 0,51 0,-26 0,26 25,-26-25,26 0,-1 0,-24 25,-25-25,24 25,1-25,-25 25,0-1,-25 26,0 0,0 24,0 0,-25 26,0-1,-25 25,25 0,-24 0,24-25,0 25,-24-49,24-1,0-24,25-1,-25-24,25-25,0 0,0 0,0 0,0 0</inkml:trace>
  <inkml:trace contextRef="#ctx0" brushRef="#br0" timeOffset="10053.5749">7268 8855,'-25'0,"0"0,25 0,0 0,0 0,-25 0,25 0,-24 25,24-25,0 0,0 0,0 0,0 0,0 0,0 25,0-25,0 25,0-1,0 1,24 0,-24 0,0 0,25 0,-25-1,0 1,25 0,0-25,-25 0,0 25,25-25,-25 25,24-25,1 0,0 0,0 0,0 0,-1 24,26-24,-25 0,0-24,24 24,-24 0,25 0,-26 0,26 0,0 0,-26 0,1 0,0 0,0 0,0 0,-1-25,-24 25,25-25,0 25,-25-25,25 0,-25 1,25-26,-25 25,0-25,0 1,0 24,0 0,0 0,0 1,0 24</inkml:trace>
  <inkml:trace contextRef="#ctx0" brushRef="#br0" timeOffset="11764.6728">7367 9723,'0'0,"0"0,-25-24,25-1,0 25,0-25,0 0,0 0,0 1,25 24,-25-25,0 0,0 25,25 0,-25 0,25 0,-1 25,-24 0,25-1,0 26,0 0,-25 24,0 0,25 26,-50-1,25 0,-25 0,25-24,-50 24,26-25,-1 1,0-26,-25-24,26 0,-1-25,-25 0,25-25,1 25,-1-49,0 24,25-25,25 25,0 1,-1-1,26 25,0-25,-1 25,1 0,-1 0,-24 25,25-25,-25 0,-1 0,1 25,0-25,0 0,-25 0,0 0,0-25,-25 0</inkml:trace>
  <inkml:trace contextRef="#ctx0" brushRef="#br0" timeOffset="12519.716">5234 8806,'-25'0,"25"0,-25 24,0 1,1 0,24 0,0 24,-25-24,25 25,0-25,25 24,-25-24,24 0,26-25,-25 0,24 0,1 0,0-25,24 25,0 0,1 0,-1 0,25 0,-24 25,-1-25,1 0,-1 0,-24 0,-1 0,1-25,-25 0,0 1,-1-1,-24-25,0 25,0-24,0-1,-24 25,-1 0,25 1,0-1,-25 25,25 0</inkml:trace>
  <inkml:trace contextRef="#ctx0" brushRef="#br0" timeOffset="12946.7405">6524 9922,'0'0,"0"25,0-25,0 49,0-24,0 50,0-26,0 26,0-1,0-24,0-1,0 1,0-25,0-1,0-24</inkml:trace>
  <inkml:trace contextRef="#ctx0" brushRef="#br0" timeOffset="13109.7498">6300 10294,'0'0,"0"0,0-25,50 25,-25-25,24 25,-24-24,25-1,-1 0,-24 0,25 25</inkml:trace>
  <inkml:trace contextRef="#ctx0" brushRef="#br0" timeOffset="13631.7797">5655 9823,'0'-50,"-49"25,24-24,-25 24,1 0,-1 25,1 0,-1 0,25 0,25 25,0 0,0 49,25-24,25 24,-1 0,1 51,-1-51,1 25,-25 0,0-24,-25-1,0-24,-25-1,0-24,0-25,0 0,1-25,-1-24,-25-26,50 1,0-25,0 24,0-24,25 0,0 24,0 1,-25 24,24 1,1 49,-25-25,0 25,0-25,0 25,-25 0</inkml:trace>
  <inkml:trace contextRef="#ctx0" brushRef="#br0" timeOffset="14499.8292">3448 8632,'0'0,"0"-25,0 25,0 0,-25 0,25 25,0 0,0 24,-25 1,25 0,0-1,0 1,0 24,0-24,0-25,0 24,25-24,-25-25,50 25,-26-50,1 25,25-25,24 25,-24-24,24 24,1 0,24 0,-25 0,1 0,24 0,-25 0,1-25,-26 0,1 0,0 0,-26-49,1 24,0 1,-25-26,0 26,0-1,0 0,0 26,0-1,-25 0,25 25,-25 25</inkml:trace>
  <inkml:trace contextRef="#ctx0" brushRef="#br0" timeOffset="14809.8469">4614 9748,'24'0,"-24"25,0 0,0 24,0 26,-24-1,24 1,0-1,0 1,0-26,-25 1,25-50,0 0,0 0,-25-25</inkml:trace>
  <inkml:trace contextRef="#ctx0" brushRef="#br0" timeOffset="14942.8545">4465 10046,'0'-25,"0"25,0-25,0 50,25-25,-1 0,26 25,-25-25,24 0,1 0,-25-25,0 0</inkml:trace>
  <inkml:trace contextRef="#ctx0" brushRef="#br0" timeOffset="15477.8849">3026 10145,'0'-25,"-25"-24,25-26,25 26,-25-26,25 26,0-1,0 0,-1 26,26 24,-25 24,-25 26,49 0,-49 24,25 0,-25 26,25-26,-25 25,50-49,-50 0,49-1,-24 1,25-1,-26-24,1 25,0-1,-25 1,0 24,-25 1,0-1,1 1,-26-26,0 26,1-26,-1-49,25 25,1-25,-1-25,0 0,25-49,25 0</inkml:trace>
  <inkml:trace contextRef="#ctx0" brushRef="#br0" timeOffset="15812.9044">3547 9922,'25'-75,"0"51,-1-1,1 0,0 0,-25 0,25 25,0 0,-25 50,25 0,-25 24,0 0,0 51,0-1,-25 0,25 0,-25 0,25-25,0 0,0-49,0 24,25-24,0-50,-1 0,26 0,-25 0,24 0,1-25,0 0,-1-25,1 26,-1-1</inkml:trace>
  <inkml:trace contextRef="#ctx0" brushRef="#br0" timeOffset="16355.9354">8830 10071,'50'0,"0"-25,24 25,25-25,-24 25,49 0,-25 25,-25-25,26 25,-26 0,0-1,-24 1,0-25,-26 25,1 0,-25 0,0-25</inkml:trace>
  <inkml:trace contextRef="#ctx0" brushRef="#br0" timeOffset="16602.9495">8880 10567,'-25'0,"25"0,0 0,50-25,-1 0,26 0,24 1,0-1,1 25,-1-25,-25 50,1-25,-1 0,0 25,1-25,-1 0,-24 0,24-25</inkml:trace>
  <inkml:trace contextRef="#ctx0" brushRef="#br0" timeOffset="16934.9686">10740 9575,'-24'0,"-1"0,25 24,-25 26,-25 0,26 49,-1-25,0 25,0 1,25-26,0 25,50-49,-1 0,1-50,24 0,26 0,-26-25,25-25,-24 1,-1-26,-24 26</inkml:trace>
  <inkml:trace contextRef="#ctx0" brushRef="#br0" timeOffset="17190.9832">11336 9302,'-25'25,"25"49,0 0,0 1,-25 49,25 25,-25-1,25 26,0 0,0-1,-24 1,24-25,0-25,0-25,0-25,24-49,-24-25,0 0,0-74,25-25</inkml:trace>
  <inkml:trace contextRef="#ctx0" brushRef="#br0" timeOffset="17464.9989">11485 9699,'49'-124,"1"0,24 24,-24 26,24 24,1 26,-26 24,1 49,-25 26,-25 24,0 25,-25 25,0 24,-25 1,26 0,-26-26,25 1,0-25,25-49,0-1,25-49,25-25,-1 0,26-25,24-25,-25 26,1 24,-1 0,-24 0,-25 49</inkml:trace>
  <inkml:trace contextRef="#ctx0" brushRef="#br0" timeOffset="50420.8839">2108 15900,'0'0,"-24"0,24 0,-25-25,0 25,25 0,-50 0,50 0,-49 0,24 25,0 0,0 24,1 26,-1-1,0 25,0-24,25 49,0-25,0 25,0-25,25 25,0-49,24 24,-24-25,25-24,-1-1,1-24,24-25,-24 0,24-25,-24-49,0 0,-1-1,1-49,-25 25,-1-25,1-25,-25 25,0-25,-25 50,-24 0,24 0,-25 24,-24 26,24-1,1 50,-1 0,1 25,24 0,0 24,0 1,25-25,0 24</inkml:trace>
  <inkml:trace contextRef="#ctx0" brushRef="#br0" timeOffset="54440.1137">3175 15949,'0'-24,"0"24,0 0,0 0,0-25,0 25,0 0,0 0,0 0,0 0,0 0,0 0,0 0,0 0,0 0,0 0,0 0,0 0,0 25,0-25,0 24,0 26,0-25,0 24,0 1,0 24,0 1,0-1,0 1,25 24,-25-49,0 49,0-50,25 1,-25 0,24-1,-24-24,0 25,0-26,0-24,0 25,0 0,0-25,0 0,0 0,0 25,0-25,0 0,0 0,0 0,0 0,0 25,0-25,0 0,0 0,0 0,0 0,0 0,0 24,0-24,0 0,0 0,0 0,0 0,0 0,0 0,0 0,0 0,0 0,0-24,0-1</inkml:trace>
  <inkml:trace contextRef="#ctx0" brushRef="#br0" timeOffset="65612.7527">23812 12179,'0'0,"0"-25,0 25,0-25,0 25,-24 0,24 0,0 0,-25 25,0 0,25 25,-25-1,0 1,25 24,0 1,0-26,0 26,0-26,25 1,25-25,-25 0,-1-25,26 0,-25 0,0-25,0 0,-25 0,0 0,0 1,-25-1,0 25,0-25,0 0,0 25,1 0,-1 25,0-25,0 25,25-25,0 0</inkml:trace>
  <inkml:trace contextRef="#ctx0" brushRef="#br0" timeOffset="66011.7756">23961 12179,'0'0,"25"25,-25 0,0 0,0-1,0-24,50 25,-50-25,25 50,-25-50,49 0,-49 0,75-25,-75 25,49-50,-49 50,50-99,-50 99,0-50,0 50,0 0,0-74,0 74,0 0,-25 74,0-24,25 25,-25-26,25 26,0-1,0-24,25-1,-25 1</inkml:trace>
  <inkml:trace contextRef="#ctx0" brushRef="#br0" timeOffset="66386.7967">22870 13072,'0'0,"0"0,25 25,0-25,49 0,-24-25,49 25,0-25,25 25,25-25,-25 25,49 0,-48-24,23 24,-24 0,0 0,-49 0,-1 24,-49-24,-25 0,0 0,0 0,0 0,0 0,0 0</inkml:trace>
  <inkml:trace contextRef="#ctx0" brushRef="#br0" timeOffset="67725.8737">24234 13370,'0'0,"0"0,0 0,0 0,0 0,-25-50,25 50,0 0,-49-25,49 25,-25-24,0 24,0 0,1 0,24 24,-25 1,25 25,0-50,25 49,-25-49,24 25,-24-25,75 25,-75-25,49-25,-49 25,50-25,-50 25,0 0,0 0,0 0,25 75,-25-75,0 74,0-74,0 75,0-75,0 49,0-49,0 0,0 0,-25-49,25-1</inkml:trace>
  <inkml:trace contextRef="#ctx0" brushRef="#br0" timeOffset="68212.9014">23292 11534,'-50'25,"25"0,0 0,25-25,0 0,25 0,0 0,25 0,24-25,-24 0,24-25,-24 26,24-26,-24 50,-1-50</inkml:trace>
  <inkml:trace contextRef="#ctx0" brushRef="#br0" timeOffset="68489.917">23416 10691,'-25'0,"25"0,0 0,-25 25,25-1,0 26,0-25,0 24,0 1,0-25,25 24,-50-24,50 0,-25 0,0-25</inkml:trace>
  <inkml:trace contextRef="#ctx0" brushRef="#br0" timeOffset="68666.9274">23589 10641,'0'-25,"25"25,-25 0,0 0,0 25,0 25,25-1,-25 1,0-25,0 24,25 1,-1 0,-24-26,25 1</inkml:trace>
  <inkml:trace contextRef="#ctx0" brushRef="#br0" timeOffset="69289.9627">23688 13271,'0'0,"0"0,0 0,0 0,-24 0,-1 24,25 1,0 0,0 0,0 24,25-24,-1 0,1 25,0-1,0-24,24 0,-49 0,25 24,0-49,-25 25,0 0,-25 0,0-25,1 0,-1 0,0 0,0 0,0-25</inkml:trace>
  <inkml:trace contextRef="#ctx0" brushRef="#br0" timeOffset="69470.9734">23688 13271,'25'-25,"25"25,-25-25,-1 25,26-25,-25 0,0 0,0 25,-1 0</inkml:trace>
  <inkml:trace contextRef="#ctx0" brushRef="#br0" timeOffset="74944.2864">4043 15850,'0'-25,"0"25,0-49,0 49,0 0,0 0,0-25,0 25,0 0,0 0,0 25,0 0,0 24,0 1,0 24,25 25,-25 1,0-1,25 0,-25 0,25 1,-25-1,0-25,0-24,24-1,-24-24,0 25,25-25,-25-1,0-24,0 25,25-25,-25 0,0 25,0-25,0 0,0 25,0-25,0 0,0 0,0 0,-25-25,25 25</inkml:trace>
  <inkml:trace contextRef="#ctx0" brushRef="#br0" timeOffset="77763.4474">23564 14015,'0'0,"0"0,0 0,0 0,0 0,0 0,0 0,0 0,0 0,0 0,25-25,-25 25,25-25,0 25,0-25,-1 25,1 0,25 0,-25 0,-1 0,-24 25,0-25,0 25,0 0,-24-1,-1 1,25 0,-25-25,25 25,-25 0,25-25,0 24,25 1,0-25,-25 25,25 0,-25 0,0-25,0 49,0-24,-25 0,0 0,0 0,0-25,-24 24,49-24,-25-24,0 24,25 0,0 0,0-25,0 0</inkml:trace>
  <inkml:trace contextRef="#ctx0" brushRef="#br0" timeOffset="78062.4647">23937 14015,'0'-25,"24"0,1 25,-25 0,0 0,50-25,-50 25,0 0,49 50,-49-50,25 74,-50-49,25 25,-24-1,-1 26,25-51,-25 26,0 0,25-25,0-1,0 1,0-25,0 0,50 0,-50 0,0 0</inkml:trace>
  <inkml:trace contextRef="#ctx0" brushRef="#br0" timeOffset="78363.4819">23267 14883,'0'0,"25"0,24 0,1-25,24 0,25-24,25 24,-24 0,24 0,0 0,0 1,-25-1,0 25,-24 0,-1 0,-24 25,-50-25,49 0,-49 0</inkml:trace>
  <inkml:trace contextRef="#ctx0" brushRef="#br0" timeOffset="78912.5134">23639 15007,'0'0,"0"0,0-25,0 25,0 0,0 0,0 0,0 0,25 0,-25 0,24-25,1 25,-25 0,25 25,0-25,-25 25,0 0,0-1,0 26,0 0,-25-1,0-24,0 25,1-1,-1 1,25-25,-25 0,25-25,0 24,25-24,-25 25,25-25,-1 0,1-25,25 1,-50 24,49-25,-24 0</inkml:trace>
  <inkml:trace contextRef="#ctx0" brushRef="#br0" timeOffset="79234.5319">23912 14932,'-25'-24,"25"24,0 0,25 0,-25 0,25-25,-25 25,24 0,1 25,0-25,-25 0,0 0,50 49,-50-49,0 50,0-50,24 49,-24-49,0 100,0-51,-24-24,24 25,0-1,0 1,0-50,0 50,0-26,0 1,0-25</inkml:trace>
  <inkml:trace contextRef="#ctx0" brushRef="#br0" timeOffset="79409.5417">23937 15205,'0'-25,"0"25,0 0,0 0,0 0,24 0,-24 0,50 25,-50-25,74 0,-74 0,75-25,-26 25</inkml:trace>
  <inkml:trace contextRef="#ctx0" brushRef="#br0" timeOffset="82184.7007">5085 15825,'0'0,"0"0,0 25,-25 0,25 0,0 0,0 24,-25 26,25-1,0 25,0 0,0-24,0 49,0-50,0 1,0-1,0-24,0-1,0-24,0 0,0-25,0 0,0 25,0-25,0 0,0 0,0 0,0 0,-24-25</inkml:trace>
  <inkml:trace contextRef="#ctx0" brushRef="#br0" timeOffset="83133.7548">23788 15577,'-25'0,"25"0,0 0,0-24,0 24,-25 0,25 0,0 0,0 24,0-24,0 25,-25 0,25 25,0-1,0-24,0 25,0-1,0-24,-25 0,25 0,0-25,0 0,25-25,-25 25</inkml:trace>
  <inkml:trace contextRef="#ctx0" brushRef="#br0" timeOffset="83469.7741">23937 15553,'24'24,"-24"-24,-24 50,24-25,0 24,0 1,0 0,0-1,0 1,0-25,24-1,1 1,-25 0,0-25,0 0,50 0,-50 0,25-25,-25 0,0 1,-25 24,25-25,-25 25,0 0,25 0,-49 0,49 0,-25 25</inkml:trace>
  <inkml:trace contextRef="#ctx0" brushRef="#br0" timeOffset="83825.7944">23292 16222,'0'0,"49"0,1 0,-1 0,26-25,24 25,-25-24,50 24,-24-25,-1 25,0 0,0 0,-24 25,24-25,-25 24,-24-24,0 25,-50-25,0 0</inkml:trace>
  <inkml:trace contextRef="#ctx0" brushRef="#br0" timeOffset="84373.8259">23788 16446,'0'0,"0"0,0 0,0-25,0 25,0 0,-25 25,25-25,0 24,0 1,0 25,0-50,0 49,0 1,0-25,0 0,0-1,0 26,0-50,25 25,-25-25,24 25,-24-25,0 0,0-25</inkml:trace>
  <inkml:trace contextRef="#ctx0" brushRef="#br0" timeOffset="84681.8434">24036 16371,'0'0,"0"0,0 0,0 25,0-25,0 25,0 24,0-24,0 25,0-1,0-24,0 25,0-1,0-24,0 0,0 0,0 0,0-25,0 24,0-24,0 0,0-24</inkml:trace>
  <inkml:trace contextRef="#ctx0" brushRef="#br0" timeOffset="88122.0401">5854 16197,'0'-24,"0"24,0 0,0 0,-25-25,25 25,0-25,0 25,0 0,0 25,0 0,0 24,0-24,0 49,25 1,-25-1,0 26,0-26,0 0,0 26,0-51,0 1,0-1,0-24,0 0,0 0,0-25,0 0,0 25,0-25,0 0,0 0,0 0,0-25,0 25,0 0,0 0</inkml:trace>
  <inkml:trace contextRef="#ctx0" brushRef="#br0" timeOffset="100472.7463">24061 17066,'0'0,"0"0,0 0,0-25,0 25,0 0,-25 0,25 0,0 0,-25 0,25 0,0 0,0 0,25 25,-25-25,0 74,0-74,49 74,-49-74,50 50,-50-50,25 74,-25-74,0 50,0-50,0 0,-25 74,0-74,25 0,-25-24,25-1,0 25,0-75,0 26,0-1,25 1,0-1,0 0,-25 1,0 49,49-75,-49 75,0-49,0 49,0 0,0 0,0 0,0 0</inkml:trace>
  <inkml:trace contextRef="#ctx0" brushRef="#br0" timeOffset="100727.7611">23589 17462,'50'0,"-1"0,26 0,-1-24,1 24,-1-25,1 0,-26 25,26 0,-1 0,-49 0,24 0,-49 0,75 25,-75-25</inkml:trace>
  <inkml:trace contextRef="#ctx0" brushRef="#br0" timeOffset="101237.7901">24309 17661,'0'0,"0"0,74 50,-74-50,0 0,50-50,-50 50,49 0,-49 0,0 0,25 50,-25-50,0 74,0-74,0 50,0-50,0 49,0-49,0 0,50 50,-50-50,74 49,-74-49,50 25,-50-25,0 0,0 0,24 50,-24-50,-49 25,49-25,-75 24,75-24,-49 0,49 0,-75 0,75 0,-24-24,24 24</inkml:trace>
  <inkml:trace contextRef="#ctx0" brushRef="#br0" timeOffset="102524.864">6871 16098,'0'0,"0"-25,0 25,0-24,-25-1,25 0,-25-25,0 50,1-24,24-1,-25 25,0 0,0 0,25 0,-49 25,49-1,-25 26,0 0,0 24,25 0,0 26,0-26,0 50,0-25,25 1,-25-26,50 0,-50 1,49-26,-24 1,0-25,0-25,24 0,-24 0,0-25,25-25,-26-24,1 24,0-49,25 0,-50 0,24 0,-24-1,-24 1,24 25,-25-1,0 26,-25-1,26 25,-1 0,-25 25,25 0,0 0,1 0,24 25,0 0,0 0,0 0,0-1,0 1</inkml:trace>
  <inkml:trace contextRef="#ctx0" brushRef="#br0" timeOffset="103134.8989">7665 16049,'24'-25,"-48"0,48 0,-48 0,24 1,0 24,0 0,0 0,0 0,0 49,0-24,0 25,0 24,0 0,24 26,-24-26,0 25,0 1,0-26,25 0,-25 1,0-26,0-24,0 25,0-25,0-25,0 0,0 24,0-24,0 0,0 0,25 0,-25-24,0-1</inkml:trace>
  <inkml:trace contextRef="#ctx0" brushRef="#br0" timeOffset="103614.9261">8632 15850,'0'-25,"0"25,-25 0,50 0,-25 25,0 25,0-25,0 49,25 0,-25 26,0-1,0 0,25-24,-25 24,0-25,0 1,24-26,-24 1,0-1,0-24,0-25,0 0,0 0</inkml:trace>
  <inkml:trace contextRef="#ctx0" brushRef="#br0" timeOffset="104970.0037">9029 14982,'0'0,"-25"25,0-25,0 0,1-25,-26 25,0 0,-24-25,0 0,-26 25,1-24,-25-1,0 0,-25 25,0-25,1 0,-26 1,-24 24,-1 0,1 0,-1 0,-24 0,0 0,0 0,-1 24,-24-24,25 25,-25-25,0 0,0 0,25 0,-25 0,24-25,1 25,0-24,24-1,1 0,0 0,-1-24,25 24,26-25,-26 25,50 1,0-1,0 0,0 25,25 0,24 0,1 25,-1 24,26 1,-26 24,26 1,24 24,-25 25,26 0,-1 25,-25 25,25-1,1 26,-1 24,-25-25,25 26,1-26,-1 0,0 1,25-50,-25-1,25-24,25-49,-25-1,50 1,-26-50,51-1,-26 1,26-25,-1 0,25 0,25-25,0 25,1 0,-1 0,24-24,1 48,25-24,-1 0,1 0,25 25,-1-25,0 25,26-25,-1 25,25 0,-25-25,0 24,25-24,-24 25,49 0,-50-25,25 25,0-25,0 25,0-25,0 24,-25-24,25 25,-24-25,-1 25,0-25,-25 25,1-25,-25 25,-1-1,-24-24,0 25,-25-25,0 25,0-25,-25 0,0 0,-24 0,-1-25,1 0,-26 1,1-26,-1-49,-24 24,0-49,-25-24,25-1,-25-25,-25-49,25 24,-25-24,25-25,-49 50,24-50,0 49,0 26,0-1,1 25,-26 0,50 75,-50-25,50 74,-24-25,-1 25,0 25,25 25,-25 0,25 25,0-1,0 26</inkml:trace>
  <inkml:trace contextRef="#ctx0" brushRef="#br0" timeOffset="105557.0374">10244 15974,'-24'0,"24"0,-25 0,25 0,0 0,0 0,25 0,-25 25,49-25,-24 25,25 0,-1-1,26-24,-26 25,26-25,-26 25,1-25,24 0,-24 0,-25 25,24-25,-24 0,0 0,0 0</inkml:trace>
  <inkml:trace contextRef="#ctx0" brushRef="#br0" timeOffset="105816.0521">10344 16446,'-25'0,"25"0,0 0,25 0,-1 0,1 0,25 0,-1 0,1 0,0 0,-1 0,26 24,-26-24,1 0,-1-24</inkml:trace>
  <inkml:trace contextRef="#ctx0" brushRef="#br0" timeOffset="106136.0706">11534 15652,'0'0,"0"0,0 0,0 25,0 24,0-24,25 49,-25 1,0 24,25 0,-25 25,0-25,0 1,0-1,0 0,25-24,-50-1,25-24,0-1</inkml:trace>
  <inkml:trace contextRef="#ctx0" brushRef="#br0" timeOffset="106784.1077">11881 15825,'0'0,"0"0,0-24,0-26,25 50,-25-50,25 1,0-1,0 1,-1-1,26 25,-25 0,24 25,1 0,0 25,-1 25,-24-1,25 1,-25 49,-1 0,1 1,-25-1,0 25,-25-25,25 0,-49 1,49-26,-50 0,25-24,1-25,-1 0,25-25,-25 0,0 0,25 0,0-25,0 25,0 0,25-25,0 25,-25 0,25-25,24 25,-24 0,0 0,24 0,-24-25,0 25,0-24,-25 24,25-25</inkml:trace>
  <inkml:trace contextRef="#ctx0" brushRef="#br0" timeOffset="107409.1434">12799 15528,'25'-25,"-25"-25,0 1,25 24,-25-25,0 25,25-24,-25 24,0 25,24-25,1 25,-25 25,25-25,0 25,0 24,-25 1,24 25,1-26,-25 26,0-1,-25 0,1-24,24 0,-25-1,25 1,0-25,-25-1,25 1,0 0,0 0,25 0,-25-1,25 1,-1 25,1-25,25 24,-1 1,-24-1,0 1,0 25,0-26,0 1,-25-1,0 1,0-25,-50 0,25 24,0-24,-24 0,24 0,-25-1,1-24,-1 0,0 25,1-50,24 25,0-24</inkml:trace>
  <inkml:trace contextRef="#ctx0" brushRef="#br0" timeOffset="112285.4221">12576 10641,'0'0,"0"0,25-25,-25 25,0 0,0 0,0 0,0 0,0 0,0 0,0 0,0 25,0-25,25 25,-25 0,0 0,0 24,0-24,0 25,0-26,0 26,0 0,0-50,0 49,0-24,0-25,0 25,0-25,0 25,0-25,0 0,0 0,0 0,0-25</inkml:trace>
  <inkml:trace contextRef="#ctx0" brushRef="#br0" timeOffset="112854.4548">12849 10840,'0'0,"0"0,0 0,0-25,0 25,-25 0,25 0,0 0,0 0,-25 25,25-1,-25-24,1 25,24 0,0 0,-25 0,25-25,0 24,0 26,0-25,0 0,0-25,25 24,-25 1,24-25,1 0,0 0,0 0,-25 0,25-25,-25 1,24-1,1 0,-25-25,0 26,0-1,0 0,-25 0,25 0,-24 1,-1 24,25-25,-25 25,0 25,0-25,25 0,-24 24</inkml:trace>
  <inkml:trace contextRef="#ctx0" brushRef="#br0" timeOffset="115478.605">13494 16842,'0'0,"0"0,0 0,0 25,0-25,-25 25,25 0,0 0,-25 24,25-24,0 0,0 0,0 24,0-24,0 25,0-26,0-24,0 25,25 0,-25-25,0 0</inkml:trace>
  <inkml:trace contextRef="#ctx0" brushRef="#br0" timeOffset="115824.6247">13618 16966,'0'0,"0"25,0 0,-25 0,25 0,0-1,0 26,0 0,0-26,25-24,0 25,-1-25,1-25,0 25,0-24,0-26,-1 25,1-24,-25 24,0 0,0 25,0 0,-25 0,25 25,-24-25,-1 25,0-1,25 1</inkml:trace>
  <inkml:trace contextRef="#ctx0" brushRef="#br0" timeOffset="117312.7099">8954 16842,'0'25,"0"-25,0-25,0 25,-24 0,24 0,0 0,0 0,0 0,0 0,0 0,0 0,0 0,0 0,0-24,24 24,-24-25,0 25,25-25,-25 25,25 0,-25 0,0 0,25 25,-25-25,0 25,0-1,25 1,-25 0,0 25,25-26,-25 26,-25 0,25-26,0 26,-25 0,25-26,-25 1,25 0,0 0,-25-25,25 0,0 0,-25 25,25-25,0 0,0-25,0 25,25 0,0 0,-25-25,25 25,0 0,0 0,-1 0,1 0,0 25,0-25,-25 0,25 0,-1 0,-24 0,25 0,-25 0,0 0</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30T02:41:16.785"/>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in"/>
          <inkml:channel name="Y" type="integer" max="32767" units="in"/>
          <inkml:channel name="F" type="integer" max="32767" units="dev"/>
        </inkml:traceFormat>
        <inkml:channelProperties>
          <inkml:channelProperty channel="X" name="resolution" value="3196.78027" units="1/in"/>
          <inkml:channelProperty channel="Y" name="resolution" value="5041.07666" units="1/in"/>
          <inkml:channelProperty channel="F" name="resolution" value="0" units="1/dev"/>
        </inkml:channelProperties>
      </inkml:inkSource>
      <inkml:timestamp xml:id="ts1" timeString="2015-09-30T02:41:31.394"/>
    </inkml:context>
  </inkml:definitions>
  <inkml:trace contextRef="#ctx0" brushRef="#br0">17785 15156,'-25'24,"25"-24,-25 0,1 0,24 25,0-25,0 0,0 0,0 0,0 25,24-25,1 0,0 0,0 0,24 0,-24-25,25 25,-25 0,-1 0,1 0,0 0,-25 0,0 25,0-25,0 25,0 0,0 24,0 1,0 24,0 1,-25 24,25 25,25 0,-25 25,0 0,25 24,-25-24,0 25,25-1,-1-24,-24 0,25-25,0 0,-25-25,0-24,0 24,0-49,0-1,0-49,0 99,0-99,0 25,0-25,0 0,-50 50,50-50,-49 0,49 0,-75 25,26-25,24 0,25 0,-74 24,74-24,0-74,0 0</inkml:trace>
  <inkml:trace contextRef="#ctx0" brushRef="#br0" timeOffset="8933.511">16644 3448,'0'0,"0"0,0 0,0 0,0-25,0 25,0 0,0 0,-25 0,25 0,0 0,0 0,0 0,0 0,0 0,0 0,0 0,0 0,0 0,0 0,0 25,0 0,0-1,0 26,0-25,0 24,25 26,-25-1,0 1,0-1,25 25,-25-24,0 24,0-25,0 1,25-26,-25 26,0-26,0-24,24 25,-24-25,0-1,0 1,0-25,0 0,0 25,0-25,0 25,0-25,0 0,0 0,0 0,0 0,0 0,0 0,0 0,-24 0,24 0,0-25,0 25,-25 0,25-25,0 25,-25 0,0-25,25 1,0-1,-25 0,25 0,-24 25,24-25,-25-24,25 24,0 0,0 0,0 25,-25-24,25-1,0 25,0 0,0-25,0 25,0 0,0 0,0 0,0 0,25 0,-25 25,0 0,0-1,25 1,-25 25,0-1,24-24,1 25,-25-1,25-24,-25 25,25-50,-25 25,25-1,-25-24,24-24,-24 24,25-25,-25-25,25 1,-25-1,25 0,-25 1,25-1,-25 25,0 1,0-1,24 0,-24 25,0 0,0 0,0 0,0-25,0 25</inkml:trace>
  <inkml:trace contextRef="#ctx0" brushRef="#br0" timeOffset="14156.8096">16892 6846,'0'0,"0"0,0 0,0 0,0 25,-25-25,25 25,0 0,0 24,0 26,0-1,0 0,0 50,0 25,0-25,0 25,25 0,-25 0,0-25,0 0,25-25,-25 0,25-24,-25-26,0 26,0-51,0 26,0-25,0 0,0-1,0 1,0-25,0 0,0 0,0-25,-25 1</inkml:trace>
  <inkml:trace contextRef="#ctx1" brushRef="#br0">24791 9951 0</inkml:trace>
  <inkml:trace contextRef="#ctx1" brushRef="#br0" timeOffset="57.0031">24685 9906 0</inkml:trace>
  <inkml:trace contextRef="#ctx1" brushRef="#br0" timeOffset="828.0469">24685 9801 0,'0'0'0,"0"0"0,0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inkml:trace>
  <inkml:trace contextRef="#ctx0" brushRef="#br0" timeOffset="23358.3358">22820 7119,'25'0,"0"25,0-25,-25 0,0 0,25 0,-25 0,0 0,0 0,0 0,-25 0,0 0,0 0,0 0,-24-25,24 25,-25 0,1 0,-1-25,25 25,0 0,1-25,-1 25,25 0,-25 0,25 0,0 0,0 25,-25 0,25 25,-25-26,1 51,-1-26,25 1,-25 24,25 1,-25-26,25 1,25 0,-25-26,25 1,0 0,-1 0,26 0,-25-25,0 0,24 0,-24 0,25-25,-26 25,26 0,0 0,-25 0,-25 0,49 25,-49-25,25 24,0 1,-25 25,0-25,0 24,0 1,0 0,-25 24,0-24,0-1,-24 26,-1-26,0 1,1-1,-1-24,1 0,-1 0,0-25,1 25,24-25,0 0,0-25,25 25,0-25,0 0,0 0,25-24,0-1</inkml:trace>
  <inkml:trace contextRef="#ctx0" brushRef="#br0" timeOffset="24202.3843">23242 7392,'0'0,"0"0,0 0,0 0,-25 0,25 0,0-25,25 25,-25-25,25 25,0-49,-25 24,49 0,-24 25,0-25,0 0,24 25,-24 0,25 0,-26 25,1 0,0 0,0 24,0 26,-1-1,-24 1,0 49,25 0,-25-25,-25 25,25 25,-24-50,-1 0,0 25,-25-49,26-1,-26-24,0-1,1 1,-1-25,1-1,-26-24,26 0,-1-24,25-1,-24-25,24 1,0-1,25 0,0-24,0 49,0-24,25-1,24 0,-24 26,0 24,25-25,-26 25,26 0,0 25,-1-1,1 1,24 25,-24-25,-1 24,26-24,-26 25,1-26,0 26,-1-25,1-25,-25 25,0-25,-1 0,-24 0,0 0,25 0,-25 0,0 0,25 0,-25 0,0 0,0 0</inkml:trace>
  <inkml:trace contextRef="#ctx0" brushRef="#br0" timeOffset="29599.6929">17537 3597,'0'0,"-25"0,25 0,0 0,0 0,0 0,0 0,-25-25,25 25,0 0,-25 0,1-25,24 25,-25 0,0-25,-25 25,26 0,-26-25,-24 25,24 0,-24 0,-1-24,1 24,-25 0,24-25,-49 25,50-25,-50 25,24 0,-24-25,0 0,25 25,-50-24,25 24,0 0,-24-25,-1 25,0 0,0 0,-25 0,26 0,-26 0,0 0,25-25,-24 25,-1 0,1 0,-1-25,0 25,1 0,-26-25,26 25,-26 0,1 0,24 0,-49-24,49 24,-24 0,-1 0,26 0,-26 0,1 0,-1 0,26 0,-50 0,49 0,-49 0,49 0,-24 0,-1 0,1 0,-1 0,1 0,-1-25,1 25,24 0,-24 0,-1 0,1 0,0 0,24 0,0 0,-24 0,24 0,-24 0,24 0,1 0,-1 25,0-25,1 0,-1 0,0 0,26 0,-1 24,-25-24,50 0,-25 0,0 0,25 0,0 0,0 25,0-25,0 0,0 25,25-25,-25 0,25 25,0-25,-1 25,1-25,0 24,0-24,-1 0,1 25,25-25,-1 0,-24 25,50-25,-26 0,1 0,24 0,-24 25,24-25,1 25,24-25,-25 24,1 1,-1 0,0 0,1 0,-1-1,0 26,1 0,-26-25,26 49,-1 0,1 1,-1-1,0 1,26 49,-26-50,25 25,-24 25,24 0,0-25,-25 26,26 23,24-24,-50 0,50 25,-25 0,0 0,25 0,0 0,0-1,0 1,0 0,0 25,0-26,25 26,-25 0,25-25,-25 24,25 1,0-25,-25 24,24-24,1 25,0-25,-25-1,50-24,-50 25,24 0,1-25,0 0,0 0,0 0,24 0,-24 0,25-25,-26 25,26-24,0-1,-1 0,26-24,-1-1,-24 0,24 1,1-1,24-24,0-1,25 1,-25-25,25 24,0 1,25-25,0 0,0-1,24 1,1 0,-25 0,24 0,1-1,0 1,24-25,1 0,-26 25,26 0,-1-25,1 25,-1 0,25-25,0 24,-24-24,49 0,-25 25,0-25,1 0,-1 0,0 25,0-25,25 0,-24 25,24-25,-25 0,50 25,-25-25,25 0,-25 0,25 0,-1 0,1-25,0 25,0-25,0 25,0-25,0 25,-1-25,1 1,-25-1,25 25,0-25,-25 0,25 0,-25 25,0-25,0 25,0-24,0 24,-25 0,1-25,-1 25,0 0,-24 25,-26-25,1 0,-1 0,1 24,-50-24,25 0,0 25,-25-25,0 0,-25 0,25 0,-25 0,1-25,-1 1,-25-1,1 0,24-25,-50 1,26-1,-26-24,26-1,-26-24,1 0,0 0,-26-25,26 0,-25 0,0 0,-1-25,1 0,0-25,0 26,0-26,-25 0,49 1,-49-26,25 26,0-26,0 1,0-1,-1 1,-24-1,25 1,0 0,0-1,0 1,-25 24,0-24,0-1,0 26,0-1,-25 0,0 1,0-1,0 25,-24-24,24 24,-25 25,1 0,-26 0,26 0,-1 24,-24 26,-1-25,1 49,-1-24,1 24,-25 25,24 1,-24-1,0 0,25 25,-26 0,26 0,-1-25,26 0,-1 0,50 1,-25-26</inkml:trace>
  <inkml:trace contextRef="#ctx0" brushRef="#br0" timeOffset="30450.7417">17115 4142,'0'0,"-25"-24,25 24,0-25,0 25,0-25,0 25,-24 0,24 0,0 0,0 0,0 0,0 0,0-25,0 25,-25 0,25 0,0 0,0 0,0 0,0-25,0 25,0-24,0 24,0-25,0 25,0 0,0 0,0-25,0 25,0 0,-25 0,25 0,0 0,-25 0,25 25,-25-25,25 25,0-1,-24 1,24 0,24 0,-24 24,25-24,0 0,0 25,0-26,24 1,-49 0,25 0,0 0,0-1,-25 1,0 0,24-25,-24 25,-24 0,24-25,0 24,-25-24,0 25,25-25,-25 25,25-25,-25 25,1 0,-1-25,0 24,25-24,0 0,0 0,-25-24</inkml:trace>
  <inkml:trace contextRef="#ctx0" brushRef="#br0" timeOffset="30701.756">17115 4093,'0'0,"0"-25,25 25,-25-25,0 0,25 1,0-1,-1 0,1 0,-25 25,25-25,0 25,0-24,-25 24,24 0,1 0</inkml:trace>
  <inkml:trace contextRef="#ctx0" brushRef="#br0" timeOffset="31659.8107">17438 4118,'24'-25,"-24"25,0-25,0 25,0 0,0 0,0-25,0 0,0 1,0 24,0-25,0 25,25 0,-25-25,25 25,0-25,-25 25,50 0,-26-25,-24 25,50 0,-25 0,0-24,-25 24,24 24,-24-24,0 0,0 0,0 25,-24-25,24 25,0 0,-25 0,0-25,25 24,-25 1,25 0,0 0,-25 0,50-1,-25 1,0 0,25 0,-25 0,25-1,0 1,-1 0,1 0,0 0,0-1,0-24,-1 50,1-25,0 0,0-25,-25 24,25 1,-25-25,0 25,0-25,0 25,-25-25,25 25,-25-25,0 24,0-24,-24 0,24 0,0 0,-24 0,-1 0,25 0,0 0,1 0,-26 0,50 0,-25 0,0 0,25 0,0 0,0 0,0 0,0 25,0-25,0 0,0 0</inkml:trace>
  <inkml:trace contextRef="#ctx0" brushRef="#br0" timeOffset="43578.4925">15577 3746,'0'0,"0"0,0 0,0 0,0 0,0 0,0 0,-24 0,24 0,0-25,0 25,0 0,0 0,-25 0,25 0,-25 0,0-25,0 25,1 0,-1 0,0 0,0 0,-25 0,26 0,-1 0,-25 0,25 0,-24 0,24 0,0 0,-24 0,24 0,-25 0,1-25,-1 25,0 0,1 0,-1-25,1 25,-26 0,26-25,-1 25,0 0,1-24,-1 24,25 0,-24 0,-1 0,25-25,-24 25,24-25,-25 25,25 0,-24-25,24 25,-25 0,26-25,-26 25,25-24,-24 24,24 0,0-25,-25 25,1 0,-1 0,25-25,-24 25,-1 0,1 0,24 0,-25 0,1 0,-1 0,25-25,-25 25,1 0,24 0,0 0,-24 0,24 0,0 0,0 0,-24 0,24 0,0 0,0 0,0 0,-24 0,24 0,0 0,-24 0,24 0,-25 0,25 0,-24 0,24 0,-25 0,26-25,-1 25,-25 0,1 0,24 0,-25 0,25 0,-24 0,-1 0,25 0,-24 0,-1 25,0-25,1 0,-26 0,26 25,-1-25,-24 0,24 25,1-25,-26 25,26-25,-26 24,1-24,24 25,-24-25,24 25,-24-25,-1 0,26 25,-26-25,1 0,24 0,-24 0,24 0,-24 25,-1-25,1 0,24 0,-24 0,0 0,24 0,-25 0,1 0,0 0,-1 0,26 0,-26 0,1 0,-1 0,1 0,-25 0,24 0,1 0,-25 0,24 0,-24 0,25 0,-26 0,26 24,-25-24,24 0,-24 0,25 0,-1 25,-24-25,25 0,-26 0,26 0,-25 0,24 0,1 0,-25 0,24 0,-24 0,25 0,-1 0,-24 0,25 0,-1 0,1-25,-25 25,24 0,1 0,-25 0,24 0,1 0,-1 0,-24 0,25 0,-25 0,24 25,1-25,-1 0,1 0,-1 25,-24-25,25 0,-1 25,1-25,0 25,24-25,-24 0,-1 0,1 25,24-25,-24 0,24 0,-24 0,24 0,-24 0,24 0,0 0,1 0,-1 0,1 0,-1 0,25 0,-24 0,-1-25,0 25,1 0,-1 0,1 0,-1 0,0-25,1 25,-26 0,26 0,-26 0,26 0,-26 0,26 0,-26 0,1 0,-1 0,26 0,-26 0,1 25,0-25,-1 0,26 0,-26 25,1-25,-1 0,26 24,-26-24,26 25,-1 0,0-25,-24 25,49 0,-24-1,-1 1,25-25,-24 25,24 25,0-26,0 26,0-25,1 24,-1 1,0 0,0-1,0 1,25-1,-24 26,-1-26,25 1,-25 24,0 1,25-26,0 26,0-25,0 24,-25 0,25 1,0-1,-24-24,24 24,0 1,0-1,0 0,0 1,-25-1,25-24,0 24,0 1,0-1,0 1,0-1,0 0,0-24,0 49,0-49,0 49,-25-49,25 49,0-25,0-24,-25 49,25-49,0 24,0 1,0-1,0 0,0 1,0-1,0 1,-25-1,25 0,0 1,0-1,0 1,-25-26,25 26,0-1,0-24,0 24,0-24,0-1,25 1,-25 24,0-24,0 0,0-1,25-24,-25 25,0-1,0 1,0-1,0 1,25-25,-25 24,0-24,0 25,25-1,-25-24,0 0,25 25,-25-1,0-24,24 25,-24-25,25 24,-25 1,0-25,0-1,25 1,-25 25,25-25,-25-1,0 1,0 0,25 0,-1 0,-24-1,25 1,0 0,0-25,-25 25,49 0,-24-1,25 1,-1 0,1 0,0-25,-1 25,26-1,-26 1,26 0,-1 0,-24-25,49 25,-49-1,24 1,25 0,-24 0,-1 0,0 0,26-1,-26 1,0-25,26 25,-26 0,0-25,1 25,-1-1,26 1,-26 0,25 0,-24-25,-1 0,0 25,26-25,-26 0,25 24,-24-24,24 0,-25 0,26 0,-1 0,0 0,0 0,0 0,1 0,-1 0,0 0,0 0,25 0,-24 0,-1 25,25-25,-25 0,25 0,-25 0,0 0,25 0,-24 0,-1 0,25 0,-25 0,25-25,-25 25,25 0,-24 0,-1 0,25 0,-25 0,25 0,-25 0,25 0,-24 0,24 0,0 0,-25 0,25 0,0 0,0 0,0 0,25 0,-25 0,0 0,0 0,0 0,0 0,25 0,-25 0,0 0,25 0,-25 0,24-24,-24 24,0 0,25 0,-25 0,0 0,25 0,-25 0,0 0,25 0,-25-25,0 25,0 0,0 0,25 0,-25-25,0 25,0-25,0 25,0-25,0 1,0 24,-25-25,25 0,0 25,0-25,-24 25,-1-25,0 25,0-24,-24 24,24 0,0-25,-24 25,-26 0,50-25,-49 25,24-25,1 25,-1-25,-24 25,24-25,-24 25,-1-24,26-1,-25 0,-1 0,1 0,-1-24,1 24,24 0,-24-24,0-1,-26 25,26-49,0 24,-26 1,1-26,0 26,0-26,-25 1,0 24,0-49,0 49,0-49,0 25,0-1,0 1,0-25,0 24,0-24,-25 25,25-26,0 26,-25-25,25 24,0-24,-25 0,25 24,0-24,0 25,0-25,0 24,0 1,0-1,0 1,0 0,25-26,-25 26,0-1,0-24,0 25,0-25,25 24,-25-24,0 25,0-26,0 1,0 0,0 0,0-1,0 1,0 0,-25 0,25 0,0-1,-25 1,25 0,-24 0,24 0,-25-1,25 1,-25 0,25 0,-25 24,0-24,25 25,-24-1,-1-24,0 49,0-24,0 0,1 24,-26 0,25 1,0-1,1 25,-1 0,0 1,0-1,0 25,1 0,-1 0,0 0,0 25,0-25,0 24,25-24,0 25,25-25,0 0,25-25,-1 1</inkml:trace>
  <inkml:trace contextRef="#ctx0" brushRef="#br0" timeOffset="64832.7082">3919 15751,'0'50,"0"-26,0 1,-25 0,25 0,0-25,0 0,0 25,0-25,0 0,-24 0,24 0,0-25,0 25,-25-50,25 1,0-1,0-49,0 24,0-24,0-25,0 0,25-25,-1 0,26 1,0-26,-1 25,1 0,24-24,-24 49,24-25,1 50,-1-25,0 49,1 1,-1 24,1 25,-1 1,-24 24,24 24,-24-24,-1 50,1 0,0-26,-1 26,1-25,-1 0,1-1,0 1,24-25,-24 0,-1-25,1 1,-1-26,1 25,0-49,-1-1,1 1,0-25,24-25,-24 24,-1-24,1 0,-1 0,1 25,-25-25,24 0,1 25,-25 0,0-1,-1 1,26 0,-25 0,0 0,-1 24,1-24,0 25,0-1,0 1,-1 24,-24 0,25 1,-25-1,25 25,-25 1,0 24,0-25,0 25,0 0,0 0,0 0,0 0,0 0,0 0,25-25,-25 0,0 25,0-25,25 1,-25-1,0-25,24 1,-24 24,25-25,-25 25,25-24,-25 24,25 0,-25 0,0 25,0 0,0 0,0 0,0 0,0 0,0 0,-25 0,25 0,0 0,0 0,0 0,0 25,-25 0,25 0,0-25,-25 25,1 24,-1-49,0 50,0-25,25-1,-49 1,49 0,-25 0,0 0,0-1,25-24,-25 0,25 0,0 25,0-25,0 0,0 0,0 0,0 0,0-25,25 25,-25-24,25-1,-25 0,25 0,0-24,-1-1,1 25,0-24,-25 24,25-25,0 25,-25 1,0-1,0 0,0 25,0 0,24-25,-24 25,0 0,0 0,0 0,0 0,0 0,0 0,0 0,25 25,-25 0,0 0,0-1,25-24,0 50,-25-25,25 24,-25 1,25 0,-25-26,24 26,-24 0,25-1,-25-24,25 25,-25-26,0 1,0 0,0-25,0 0,0 25,0-25,0-25,-25 0,25 25,-25-25,25 1,-24 24,-1-25,0 0,0 0,0 25,0-25,1 25,24-24,-25 24,0 0,25-25,-25 25,25 0,-25 0,25 0,0 0,0 0,-24 0,24 0,0 0,0 25,0-25,0 0,0 0,0 0,0 0,0 0,0 0,0 0,0 0,24-25,1 25,-25 0,25 0,-25-25,25 25,-25-25,25 25,-25-25,0 1,24 24,-24-25,0 25,0 0,-24-25,24 25,-25 0,0 25,0 0,25-1,-25 1,1 0,-1 0,25 0,-25-1,25-24,0 25,0-25,25 0,-25-25,25 25,-25-24,24-1,1 0,-25 0,25 0,-25 1,25-1,-25 0,0 25,0 0,0 0,0 25,-25-25,25 25,0-1,0 1,0 0,0-25,0 0,0 0,25-25,0 0,-25 1,24-1,1 0,-25 0,25 25,-25-25,0 25,0 0,0 0,0 0,0 25,0 0,0 0,0 0,0-1,0 1,0-25,0 25,0-25,0 0,0 0,0 0,0 0,0-25,0 25,0-25,0 25,0-24,-25 24,25 0,0-25,0 25,0 0,0 25,0-1,0 1,0-25,25 25,-25 0,0-25,0 0,0 0,0 0,0 0,25 0,-25 0,0-25,0 25,0-25,0 0,-25 25,25-24,0 24,0 0,0 0,0 0,0 24,25-24,-25 25,0 0,0 0,25 0,-25-1,0-24,25 25,-25-25,24 0,-24 0,0 0,0 0,0 0,0 0,-24-25</inkml:trace>
  <inkml:trace contextRef="#ctx0" brushRef="#br0" timeOffset="96013.4914">20637 3795,'0'0,"0"25,0-25,-24-25,24 25,0 0,0 0,0-49,24 49,1-25,0 0,0 0,25 25,-26-25,26 0,0 25,-1 0,1 0,-1 0,-24 25,25-25,24 50,-24-25,-1 0,1 49,0-24,-26 24,26 0,-25 1,0-1,-1 25,1 1,-25-1,0 0,0 25,-25-25,1 1,-26 24,0 0,26 0,-51 0,26 0,-26 0,26-25,-26 25,26 0,-26-25,26 25,-26-25,26 1,-1-26,0 0,25 1,-24-1,49-49,0 25,0-26,25 1,-1 0,26 0,0 0,-25 0,24 24,-24-24,0 25,0 24,-25 0,0-24,24 49,-24-49,25 49,-25-25,25 1,0-1,24 25,-24 1,25-1,-25 25,-1 25,1-25,-25 25,0-1,0 26,0-25,-25 25,25-26,-24 26,-1-25,25-25,-25 25,0-50,0 0,1-24,-1-1,0-24,0-26,0 26,1-50,24 25,-25-25,25 0,0 0,-25-25,25 25,0 0,0 0,-25-25,25 25,0 0,0 0,0 0,0 0,0-25,0 25</inkml:trace>
  <inkml:trace contextRef="#ctx0" brushRef="#br0" timeOffset="99258.6773">4440 15429,'0'0,"-25"0,25 0,0-25,-25 25,25 0,-24 0,24 0,-25 0,25 0,0 0,0 25,0-1,0 26,25-25,-1 24,1-24,0 50,0-26,0 1,-1-1,26 1,-50-25,25 24,-25 1,0-25,0 24,0-24,0 0,-25 0,0 0,0-1,1-24,-1 0,-25 0,25-24,25-26</inkml:trace>
  <inkml:trace contextRef="#ctx0" brushRef="#br0" timeOffset="99481.69">4341 15528,'49'25,"-24"-25,-25-25,50 25,-25 0,-1-25,26 25,-25-25,24 25,-24 0,25 0,-25-25,-1 25</inkml:trace>
  <inkml:trace contextRef="#ctx0" brushRef="#br0" timeOffset="100015.7206">4837 15453,'0'-24,"0"-1,25 0,-25-25,0 25,25 1,-1-1,-24 25,25 0,0 0,0 0,-25 25,25 24,-25 1,24 0,-24 24,0 0,0 1,-24 24,24-25,-25 1,25-26,-25 26,0-50,25-1,0 1,0 0,0-25,0 0,0 0,0 0,0 0,25 0,0 0,0 0,-1 0,1 0,0 25,0-25,0 0,-1-25</inkml:trace>
  <inkml:trace contextRef="#ctx0" brushRef="#br0" timeOffset="100446.7451">5606 15379,'-25'25,"25"0,-25 24,0 26,1-1,-26 25,25 25,-24-25,-1 25,25 0,-24 0,-1-24,25-1,0-25,1 1,-1-26,0-24,25 0,0 0,0-25,0-25,0 25</inkml:trace>
  <inkml:trace contextRef="#ctx0" brushRef="#br0" timeOffset="101137.7847">5507 16297,'0'0,"0"-25,24 0,1 0,-25 25,25-25,0 1,0-1,-1 25,-24 0,0 0,25 25,-25 24,0-24,0 49,0-24,0 25,-25 24,1-25,-1 1,0-26,0 26,0-26,1-24,-1 25,25-50,-25 24,0-24,25 0,0 0,0 0,0 0,0 0,25 0,0 0,-25 0,25 0,24 0,-24 0,25 25,-26-25,26 25,-25-25,24 25,-49-25,25 0,0 0,0 25,-25-25,25-25,-25 25,25-25</inkml:trace>
  <inkml:trace contextRef="#ctx0" brushRef="#br0" timeOffset="101568.8094">6350 15553,'0'0,"0"-25,0 25,0 0,0 25,0-25,25 0,0 24,-1-24,1 0,25 0,-1 0,-24 0,25 0,-25 0,24 0,-24 0,-25 0,25 0</inkml:trace>
  <inkml:trace contextRef="#ctx0" brushRef="#br0" timeOffset="101792.8221">6375 15850,'0'0,"25"0,-25-25,24 25,26 0,-25 0,0 0,24 0,-24 25,25-25,-26 0,26 0,-25 0,24-25</inkml:trace>
  <inkml:trace contextRef="#ctx0" brushRef="#br0" timeOffset="102326.8527">7218 14957,'25'-25,"0"-24,0 24,-1 0,26-24,0 24,-1 0,-24 25,25 0,-1 50,-24-1,0 26,-25 24,0 0,-25 50,0 0,0 0,-24-25,-1 24,1-48,24-1,-25 0,25-49,1-1,24-24,0 0,0 0,49-25,-24 0,0 0,24 0,1-25,-25 25,24 0,1 0,-25-25,24 25,-24 0,25-25</inkml:trace>
  <inkml:trace contextRef="#ctx0" brushRef="#br0" timeOffset="102928.8871">8086 15156,'0'-50,"0"0,0 1,0 24,-24-25,-1 26,0 24,0 0,0 0,0 24,1 1,24 25,-25 24,0 1,0 24,25 25,-25-25,25 25,0 25,0-25,25-25,0 0,-25 1,50-26,-26-24,26-1,0-24,-1-25,1 0,0 0,-1-25,26 0,-26-24,-24-1,25 1,-1-1,-24 0,-25-24,25 0,-25 24,-25 0,0 1,0 24,1 0,-26 0,25 25,-24 25,24 0,-25 25,25 24,25-24,-24 24,24-24,-25 24,50-24,-25-1,24-24,-24 0,0 0,0-25,0 0</inkml:trace>
  <inkml:trace contextRef="#ctx0" brushRef="#br0" timeOffset="116207.6466">21903 12774,'0'0,"0"0,0 0,-25 25,25 0,-25 0,25 0,0-1,0 1,-25 25,25-1,25 1,-25-25,25 24,0-24,-1 25,26-50,0 25,-26-25,1 0,25 0,-25 0</inkml:trace>
  <inkml:trace contextRef="#ctx0" brushRef="#br0" timeOffset="116500.6634">22200 12502,'0'0,"0"24,0 1,0 25,25-25,-25 49,0 0,0 26,-25-1,25 25,0-25,0 0,0 25,0-49,0 24,0-49,0 24,0-49,0 0</inkml:trace>
  <inkml:trace contextRef="#ctx0" brushRef="#br0" timeOffset="116997.6919">22423 12799,'25'0,"0"-25,-25 25,25-24,-25 24,49-25,-49 0,25 0,0 25,0 0,-25 0,0 25,25 25,-50-1,25 26,-25-1,25 0,-50 26,26-26,-26 1,25-1,0 0,1-49,24 25,0-25,24-25,1 24,0-24,0-24,24 24,1 0,-25-25,0 25,-1 0,1 0,0-25,0 25,0-25,-25 0,25 25</inkml:trace>
  <inkml:trace contextRef="#ctx0" brushRef="#br0" timeOffset="117334.7111">23044 12998,'24'-50,"-24"0,0 1,-24 24,-1 0,25 50,-25 0,-25 24,26 26,-1-1,25 1,0 24,0-25,25 1,24-26,1 1,-1-25,26-25,-26 0,26-50,-1 1,-24-26,-1-24,-24 0,0-1,-25 1,0 0,-25 0,-24 24,-1 26,-24 49,24 0,-24 0,24 25,25 24,0-24</inkml:trace>
  <inkml:trace contextRef="#ctx0" brushRef="#br0" timeOffset="120591.8974">23192 12353,'0'25,"0"-1,0 26,-24 0,-26 24,25 0,-24 1,-1-1,25 1,-24-26,24 1,25-25,0-25,0-25,25 0,24-25,1 1,-1-26,1 1,0 24,-26 1,1-1,0 25,-25 25,-25 25,0 25,-24-1,-1 51,1-1,-1 0,25 0,-24-24,24-1,25-24,0-25,25-25,-1-25,26 0,0-25,-1-24,1 24,-1-24,-24 24,0 1,0-1,-25 50,-25 0,0 50,-24-1,24 50,-25-24,1 24,-1-24,25-26,25 1,0-25,25-25,25-50,24 0,-24-24,24-25,25-1,-49 1,-1 25,1-1,-25 1,-25 49,0 0,-25 75,-25 0,1 49,-26 0,1 25,0-25,24 1,0-1,50-50,0 1,25-50,50-25,-26 0,26-49,-1 0,0-1,-24 1,0 24,-26 25,1 0,-25 50,-25 25,-24 24,24 1,-25 49,1-25,-1 0,25 0,1-49,24 0,24-26,1-24,25-24,-25 24,-1 0,1 0,-25 0,0 24,0 26,-25 0,1-1,-1-24,0 0</inkml:trace>
  <inkml:trace contextRef="#ctx0" brushRef="#br0" timeOffset="140925.0603">14709 4068,'0'0,"0"0,0 0,0-25,0 25,0-25,25 1,-25-1,25 0,-25 0,0 0,25 25,-1-24,-24 24,25-25,-25 25,25 25,-25-25,25 24,-25 1,0 25,0 24,-25-24,0-1,25 26,-25-26,1 26,-1-26,25 1,-25 0,25-26,-25 1,25 0,25-25,-25 25,25-25,-25 0,25 25,-1-25,-24 0,25 0,0 0,0 0,-25 24,25-24,-1 0,-24 0,25 25,0-50,0 25,-25-24,25 24,-1-25,1 0</inkml:trace>
  <inkml:trace contextRef="#ctx0" brushRef="#br0" timeOffset="141444.0901">15230 3820,'0'0,"0"-25,0 25,-25 0,0 0,25 0,-24 25,-1 0,0 0,0 24,0 1,25 24,-24-24,-1 24,25 1,0-1,0 0,25-24,-1 24,1-49,0 25,25-25,-26-1,26-24,0 0,-26 0,26-24,-25-26,0 25,0 0,-1-24,-24-1,0 25,0 1,-24-1,-1 25,25 0,-50 25,50-1,-25 1,0 25,25 24,0-24,-24-1,24 1,0 0,0-1,0 1,0-25,24-25,-24 0</inkml:trace>
  <inkml:trace contextRef="#ctx0" brushRef="#br0" timeOffset="146673.3889">14436 9252,'0'0,"-49"0,49 0,-25-25,25 25,0 0,0 0,-25-24,25 24,0-25,0 25,0 0,25 0,0 25,24-25,1 24,0 1,24-25,-24 0,24 25,0-50,1 25,-26 0,1 0,0-25,-26 25,1 0,0 0,0 0,-25 0,0 0,25 50,-25-50,0 0,0 0,0-50</inkml:trace>
  <inkml:trace contextRef="#ctx0" brushRef="#br0" timeOffset="149722.5635">14808 7069,'0'-24,"0"-1,-24 0,-1 0,25 0,-25-24,0 49,25-25,-25 25,1 0,-1-25,0 25,0 0,0 25,1-25,-1 25,0 0,-25-1,50 1,-24 25,-1-25,0 49,25-24,-25 24,0 0,25-24,0 24,-25 1,25 24,0-25,0 1,25-1,-25 1,0-1,25-24,0-1,0 1,0 0,-1-26,26 1,0 0,-26 0,26-25,0 0,-1 0,1 0,-1-25,-24-25,25 26,-1-26,1 0,-25-24,24-1,-24-24,0 25,0-25,-25-25,0 24,0 1,-25 0,0 25,0-1,-24 26,24-1,-25 0,1 26,24 24,-25 0,26 0,-1 0,0 24,0 1,25-25,-25 25,25 0,0-25,0 0</inkml:trace>
  <inkml:trace contextRef="#ctx0" brushRef="#br0" timeOffset="153083.7559">12923 4118,'0'0,"0"24,0-24,0 0,0 0,0 0,0 0,0 0,-25 0,1 0,24-24,-25 24,-25 0,25-25,-24 25,24 0,-25-25,1 25,-1 0,1 0,-1 0,0 0,1 25,-1-25,-24 0,24 0,-24 0,24 0,-24-25,-1 25,1 0,-1 0,1 0,-25 0,24 0,-24 0,0 0,25 0,-26 25,1 0,0-25,0 24,-1 1,-24-25,25 25,0 0,-25 0,25-25,0 0,-1 24,1 1,-25-25,25 0,0 25,-1-25,26 0,-50 25,25-25,0 25,24-25,-24 24,0-24,-1 25,1 0,-25 0,25 0,0-1,-25-24,25 25,-1-25,1 25,-25 0,25-25,0 0,-1 25,1-25,-25 24,25-24,-25 25,25 0,-25-25,0 25,24-25,-24 25,0-1,25-24,-25 25,25 0,-25 0,25-25,-1 25,1-25,-25 25,25-25,25 0,-26 0,1 0,0 0,25 0,-26-25,1 25,0 0,24 25,-24-25,0 0,0 0,0 24,24-24,-24 25,0-25,0 0,24 25,-24-25,24 0,-24 0,25 0,-1 0,1 25,-25-25,24 0,26 0,-26 0,1 0,24 0,-24 0,24-25,1 25,-1 0,25 0,-24 0,24 0,0 0,0-25,0 50,1-25,-1 0,25 25,-25 0,25-1,-25 1,25 0,0 25,0 24,0-24,0 49,0-25,25 25,-25-24,0 24,0 25,25-25,-25 1,0 24,0 0,0 0,25 0,-25 0,0 0,0 0,0 25,0-25,0 0,0 0,0 0,24 0,-24-25,0 0,0 0,0 1,25-26,-25 0,0 26,0-26,0 0,25-24,-25 24,25-24,-25 0,25 24,-25-24,0-1,24-24,1 25,0-26,0 26,-25-25,25 0,24 24,1-24,-25 0,24 0,1 0,0-1,-1-24,26 25,-26 0,26 0,-1-25,0 25,1-25,-1 24,25-24,-24 0,24 25,0-25,1 0,-1 0,0 0,25 0,-25 25,25-25,-25 0,25 0,-24 25,24-25,-25 0,25 0,0 0,0 0,25 0,-25 0,0 0,0 0,25 0,-25 0,25 0,-25 0,24 0,-24 0,0 25,1-25,23 24,-24-24,0 0,0 0,0 0,0 0,25 0,-25 0,25 0,0 0,-25-24,25 24,-25 0,25 0,-25 0,0 0,25 0,-25 0,0 24,0-24,0 0,0 0,0 0,-25 0,25 0,0 25,-25-25,0 0,25 0,-24 0,-1 0,0 0,0 0,-24 0,24 0,-25 0,26 0,-26 25,25-25,-24 0,24 0,-25 0,1 0,-1 0,0 0,1 25,-1-25,1 0,-1 0,1 0,-1 0,0 0,1 0,-1 0,1 0,-1 0,-24 0,24 0,-24 0,-1 0,1 0,-1 25,1-25,-25 0,25 0,-1 0,-24 0,0 0,0 0,-1 0,1-25,0 0,-25 0,25 0,-25 1,25-26,-25 0,24 1,1-26,-25 1,25-25,0-1,0-24,-1 0,1 0,0 0,-25 0,25-49,0 24,-1 0,1 0,0 0,-25-24,25 24,0 0,-1-24,-24 24,25 0,0-25,-25 25,25 1,-25-1,0 0,0 0,0 0,0 0,-25 25,25 0,-25 25,0-25,1 50,-1-26,-25 51,25-26,-24 26,24-1,-49 25,24 1,0-1,-24 25,0 0,-1-25,1 25,-1 0,1 0,-25 0,24 0,1 0,-25 0,49 0,-24 0,24 0,0-25,26 25,-1-25,0-24,0-1</inkml:trace>
  <inkml:trace contextRef="#ctx0" brushRef="#br0" timeOffset="156686.9619">13097 4762,'0'-24,"0"24,0 0,0-25,0 25,0 0,0 0,0 0,0 0,0 0,0 0,0 0,0 0,0 25,0-1,0 1,0 0,0 25,0-25,0-1,0 26,-25 0,25-26,0 1,0 25,-25-25,25-1,0 1,0 0,0 0,0-25,0 0,0 0,0 25,0-25,0 0,0 0,0 0</inkml:trace>
  <inkml:trace contextRef="#ctx0" brushRef="#br0" timeOffset="157367.0009">13221 4812,'0'0,"0"0,0-25,0 25,0 0,0-25,25 1,-25-1,25 25,-25-25,24 0,1 25,-25-25,25 25,-25 0,25 0,-25 25,0 0,0 0,0 0,-25 24,25 1,-25-25,0 24,1-24,24 0,0 0,0-25,0 0,0 25,0-25,24 0,1-25,0 25,0 0,0 0,-25 25,24-25,1 0,0 24,0-24,-25 25,0 0,0 0,0 0,0 24,0-24,-25 0,25 0,-25-1,0 1,1 0,24 0,-50-25,50 0,-25 25,0-25,1 24,-1-24,25 0,-25 0,25 25,-25-25,25 0,0 0</inkml:trace>
  <inkml:trace contextRef="#ctx0" brushRef="#br0" timeOffset="160270.1669">12799 7045,'0'-25,"-25"-25,25 25,-24-24,24 24,-25 0,25 0,-25 0,25 1,0-1,0 25,0 0,0 0,0 0,0 25,0-1,0 26,0 25,0-1,0 25,0 0,0 25,0-24,0 24,0-25,0 0,-25 0,25-49,0-1,0 1,0-25,-25 25,25-50,0 24,0-24,0 25,0-25,-24 0,24 0,0 0,0 0,0 25,-25-50,25 25,-25-25,0-24,0-1</inkml:trace>
  <inkml:trace contextRef="#ctx0" brushRef="#br0" timeOffset="163390.3453">11509 4713,'0'0,"0"0,0 0,0 0,-24 0,24 0,-25 0,25 0,-25 0,0 0,0 0,-24 0,24 0,-25 0,1 0,-1 25,25-25,-24 0,-1 0,0-25,1 25,-1 0,1 0,-26 0,26-25,-26 25,1 0,24 0,-24 0,-1 0,1 0,0 0,-1 0,26 25,-26-25,1 0,-1 0,1 25,-1-1,1 1,0 25,-1-25,1 0,-1-1,1 1,0 0,-1 0,1 0,-1-1,1 1,-1-25,1 25,0 0,-1 0,1-1,-25-24,24 25,1 0,-1-25,1 25,-25-25,24 0,-24 25,25-25,-1 24,-24-24,25 25,-26-25,26 25,-25-25,24 25,-24 0,0-1,0-24,-1 25,1 0,0 0,25-25,-26 25,1-1,25 1,-25-25,-1 25,1-25,25 25,-26 0,26-25,-25 0,24 24,-24-24,25 0,-1 0,1 0,0-24,-26 24,26 0,0 0,-1-25,1 25,-1 0,1-25,-1 25,1 0,0-25,-1 25,26 0,-26 0,1 0,-1 0,1 0,24 0,-24 0,24 0,-24 0,24 0,-24 0,24 0,1 0,-1 0,0 0,1 25,-1-25,1 25,24 0,-25-25,25 24,1 1,-1-25,0 25,0 0,25 0,-25-1,25 1,-24 25,24-25,-25 24,25 26,-25-26,25 26,-25-1,25 1,0 24,0 0,-25-25,25 26,0-1,0 25,0-25,0-24,0 49,0-25,0 0,0 0,25 0,-25 1,0-1,0-25,25 1,0-1,-25-24,25 24,-1-24,1-25,0 24,0-24,0 25,-1-26,1 1,0 0,0 25,24-26,-24 1,0 0,25 0,-26 24,26-24,0 0,-26 0,26 0,0-1,-1 1,-24 0,25 0,-1 0,1-1,24-24,-24 25,0-25,24 25,-24-25,24 0,0 25,1-25,-1 0,1 0,24 0,-25 0,1 0,24 0,0 0,0-25,1 25,-26 0,25 0,25 0,-49 0,49 0,-25 0,0 0,25 0,-25 0,25 0,-24 0,24 0,-25 0,25 0,-25 0,25 0,-25 0,1 0,24 0,-25 0,25 0,-25 0,0 0,0 0,25-25,-24 25,24 0,-25 0,0 0,25 0,-25-25,1 25,-1 0,25 0,-50 0,50 0,-24 0,-26 0,25 0,0 0,1 0,-26 25,25-25,-24 0,-1 0,25 0,-24 0,24 0,-25 0,1 0,24 0,-25 0,1 0,-1 0,-24 0,24 0,1 0,-26 0,26 0,-26 0,1 0,-1 0,1 0,0 0,-1 0,-24 0,25 25,-25-25,-1 0,26 0,0 0,-26 25,1-25,25 0,-25 0,-1 0,1 0,0 0,0-25,0 25,-1-25,1 0,0 1,0-26,0 25,-1-24,1-26,0 26,0-26,0 1,-1-1,1-24,0 25,0-25,0-1,-1 1,-24 0,25 0,0-1,-25 1,0 0,25 0,-25 0,0-25,0 49,0-24,0 0,0-1,0 1,0 0,25 0,-25 0,0-1,0-24,-25 50,25-25,0-1,-25 26,25-25,-25 24,0 1,1 24,-1-24,25 24,-25 1,0-1,0 1,1-1,-1 25,-25 0,25 1,1 24,-1-25,0 25,0 0,-24-25,24 50,0-50,25 50,-25-25,0 0,25-25,-24-25,48 1</inkml:trace>
  <inkml:trace contextRef="#ctx0" brushRef="#br0" timeOffset="171860.8295">12650 6871,'0'0,"0"0,0 0,0 0,0 0,0 0,0 0,-24 0,24 0,0 25,0 0,0 24,0 1,0-1,0 26,-25-1,25 25,0-24,0 24,-25-25,25 1,0-1,0 1,0-26,0 1,0-1,0 1,0-25,0 0,0 0,0-25,0 24,0-24,0 0,25-24,-25-1,0 0,0-25,0 1,25-26,-25 1,0-25,0 24,24 1,-24-25,25 24,-25 1,0-1,25 26,-25-1,0 1,0 24,0 0,0 0,0 25,0-25,0 25,0 0,0 0,0 0,0 25,0 0,0 25,0-1,0 26,0-26,0 50,0-24,0 24,0-25,0 1,0-1,0 1,0-26,-25 1,25-1,0 1,0-25,-25 0,25 24,0-49,-24 25,24-25,0 25,0-25,0 0,0 25</inkml:trace>
  <inkml:trace contextRef="#ctx0" brushRef="#br0" timeOffset="174529.9823">11435 5085,'0'0,"0"0,0 0,0 0,0 0,0-25,0 25,0 0,0 0,0 0,0 0,0 0,0 0,-25-25,25 25,0 0,0 0,-25 0,25 0,0 0,0 25,0-25,0 0,0 0,0 25,-24-25,24 25,0 0,-25-1,0 1,25 0,-25 0,25-25,-25 25,25-1,-24 1,24 0,0 0,-25 0,25-25,0 24,0-24,0 25,0-25,0 25,0 0,0-25,0 25,0-1,0-24,0 25,0-25,0 25,0-25,0 25,0 0,0-25,0 24,0 1,0-25,25 25,-25-25,0 0,0 25,0-25,24 25,-24-25,25 0,-25 0,25 24,-25-24,0 0,25 0,-25 0,25 0,-25 0,0 25,24-50,-24 25,25 0,-25 0,25 0,-25-24,25 24,0-25,-25 25,24 0,1-25,-25 25,25 0,-25 0,25 0,-25-25,0 25,25 0,-25-25,0 25,24-24,-24-1,0 25,25-25,-25 0,0 25,0 0,0-25,0 25,0-24,0-1,-25 25,25-25,0 25,0 0,-24-25,24 25,0 0,0 0,-25-25,25 25,0 0,-25 0,25 0,-25 0,25 0,0 0,0 0,0 0,-25 0,25 0,-24 25,24 0,0-25,0 25,0-25,-25 25,25-1,0 1,0-25,0 25,0 0,0 0,0-25,0 24,0 1,25-25,-25 25,0-25,0 0,0 0,0 0,24 25,-24-25,0 0,0 0,0 0,0 0,25 25,-25-25,0 0,0 0,0 0</inkml:trace>
  <inkml:trace contextRef="#ctx0" brushRef="#br0" timeOffset="178340.2005">10964 6747,'-25'-25,"25"25,0 0,0 0,0-25,0 25,0 0,-25 0,25 0,0-25,0 25,0 0,0 0,-25 0,25 0,0-24,0 24,-25 0,25 0,0 0,-24 0,24 0,0 0,-25 0,25 0,-25 0,25 0,0 0,-25 0,25 24,-25-24,25 0,-24 25,-1-25,25 25,-25-25,25 25,-25 0,25-1,-25 1,1 0,24-25,-25 25,25 0,-25 0,0-1,25 1,-25 0,25 0,-24 0,-1-1,25 1,0 0,-25 0,25 24,-25-49,25 50,0-25,0 24,-25-24,25 0,0 25,0-1,0 1,25-25,-25 24,0 1,0-25,25 24,-25 1,25-1,-25-24,25 0,-1 0,-24 0,25-1,0 1,0-25,-25 25,25-25,-1 0,1 0,0 25,-25-25,25 0,0 0,-1 0,1 0,0 0,25 0,-26-25,1 25,0 0,0 0,0-25,24 25,-24-25,0 1,0-1,-1 0,1 0,0 0,25-24,-25 24,-1-25,1 1,0-1,0-24,0 24,-25-24,24-1,-24 1,0 24,0-24,-24 0,24 24,-25 0,0-24,0 49,0-25,-24 1,24 24,0 0,0 25,0-25,1 25,-1 0,0 0,0 0,0 25,1-25,24 0,-25 0,0 25,25-50,0 25,0 0,0 0</inkml:trace>
  <inkml:trace contextRef="#ctx0" brushRef="#br0" timeOffset="181252.3669">9401 5631,'0'0,"0"0,-25-25,25 25,0 0,0 0,0 0,0 0,-25 0,25 0,0 0,0 0,0 0,0 0,-24 0,24 0,-25 25,25-25,-25 0,0 24,0-24,25 0,-49 0,24 25,0-25,-24 0,-1 25,25-25,-25 0,1 0,-1 0,1 25,-1-25,0 0,1 25,-1-25,1 0,-1 0,-24 0,24 24,0-24,-24 0,0 25,24-25,-24 25,-1 0,1-25,-1 25,1-25,-1 25,1-1,0-24,-1 0,1 25,-25-25,49 0,-24 0,-26 0,26 0,0 0,-26 0,26 0,-25 0,24 0,-24 0,25 0,-26 0,26 0,-25 0,0 0,-1 0,1 0,0 0,0 25,-1-25,1 25,0-25,0 25,0-25,-1 24,1-24,25 25,-26 0,26 0,-25 0,24-1,1-24,0 25,-1-25,1 25,24-25,-24 25,-1-25,26 25,-26-25,26 24,-1-24,1 0,24 25,-25 0,25-25,-24 0,24 25,0 0,-25 24,50-24,-24 25,-1-26,0 51,0-26,0 1,25 24,-24 1,24-1,0 1,0-1,0 1,0-1,0 0,24 1,-24-1,25-24,0 24,0-24,0-1,-1 26,26-26,-25 1,0 0,24-26,-24 26,0-25,25 0,-1 24,-24-24,25 0,-1 0,26-25,-26 25,1-1,-1 1,1-25,0 25,-1 0,26 0,-26-25,1 24,24-24,-24 25,24-25,1 25,-26-25,26 0,-1 0,1 0,-1 25,0-25,26 0,-26 0,0 0,1 25,-1-25,25 0,-24 0,-1 24,26-24,-26 0,0 0,1 0,24 0,-25 25,1-25,-1 0,1 0,-1 25,0-25,1 0,-1 0,1 0,24 0,-25 0,1 0,-1 0,1 0,-1 0,0 0,26 0,-26 0,0 0,1 0,-1-25,25 25,-24 0,-1-25,1 25,24-24,-25 24,1 0,-1 0,1-25,-1 25,0 0,1 0,-1 0,1 0,-1-25,1 25,-1 0,0 25,-24-25,24 0,-24 0,24 0,-24 0,24 0,-24-25,0 25,-1 0,1 0,-25-25,24 25,-24-25,0 25,-25-24,0-26,25 0,-25 1,0-1,0 1,0-26,0 1,0-1,-25 1,25-25,0 24,0 1,-25-25,0 24,25-24,0 25,-25-1,25-24,-24 25,24-26,0 26,-25-25,25 24,0 1,-25-25,25 24,0 1,0-1,-25 1,25 0,0-1,0 1,0 24,-25 0,25 1,0 24,-24 0,24 0,-25 1,0-1,25 25,-25 25,-24-25,24 24,0-24,0 25,0 0,1-25,24 0,-25 0,25 0</inkml:trace>
  <inkml:trace contextRef="#ctx0" brushRef="#br0" timeOffset="182254.424">9178 6201,'0'0,"0"0,0 0,25 0,-25 0,0-25,0 25,0-24,0 24,0-25,24 0,-24 0,0 0,0 1,25-1,-25 0,25 0,0 0,-25 1,0 24,25-25,-25 25,0 0,0 0,0 25,0-1,-25 1,25 0,0 25,-25-26,25 1,0 0,0 0,0 0,0-25,25 24,-25-24,0 25,25-25,-1 0,-24 0,0 25,25-25,-25 0,0 0,25 25,-25 0,0-25,0 0,0 24,-25-24,25 25,-25 0,25-25,-24 0,-1 25,0-25,0 0,25 0,-25 0,1 0,24 0,-25 0,25 0,0 25,0-25,0 0,0 24,0-24,0 0,25-24</inkml:trace>
  <inkml:trace contextRef="#ctx0" brushRef="#br0" timeOffset="185801.6272">9178 6871,'0'-25,"0"25,-25 0,25-25,0 25,-25-25,25 25,0 0,0 0,0 0,0 0,0 0,0 25,0 0,25 0,-25 25,0-1,25 26,-25-26,0 26,0-1,0 0,0 1,0-1,0-24,-25-1,25 1,0-25,0 0,0-1,0-24,0 0,0 25,0-25,0 0,0 0,0 0,0 0,0 0,0 0,0 0,0-25,0 1,0 24,0-50</inkml:trace>
  <inkml:trace contextRef="#ctx0" brushRef="#br0" timeOffset="189306.8276">8558 6077,'0'0,"0"0,0 0,0 0,0 0,0 0,-25 0,25 0,0 0,-25 0,0 0,25-25,-25 25,1 0,-1 0,0 0,0 25,0-25,1 0,-1 0,0 0,25 25,-25-25,0 0,25 0,-24 0,-1 0,0 0,25 0,-25 0,0 0,25 0,-24 0,-1 0,0 0,25 25,-25-25,25 0,-25 0,0 0,25 0,-24 0,24 0,-25 0,0 0,0 0,0 0,1 25,-26-25,25 0,0 0,1 0,-1 24,0-24,-25 0,26 0,-1 0,0 25,-25-25,26 0,-1 0,-25 0,1 25,24-25,-25 25,1-25,-1 25,0-25,-24 24,24-24,1 25,-1-25,0 0,1 25,-1-25,1 0,-1 0,0 0,-24 0,24 0,1 0,-1 0,-24 0,49 0,-49 0,24 0,0 0,1 0,-1 0,-24 0,24 25,0-25,-24 0,24 25,1-25,-26 0,26 24,-26-24,1 25,24-25,1 25,-26-25,26 0,-1 0,1 0,-26 25,50-25,-24 0,-26 0,26 25,-1-25,0 0,1 24,-1-24,1 25,-1-25,0 0,26 25,-26-25,25 25,-24-25,24 0,0 0,0 25,-24-25,49 0,-50 24,50-24,-25 25,0 0,25 0,-24 0,24-1,-25 26,25-25,-25 25,25-26,0 26,0 0,0-1,0-24,0 25,0-26,25 26,-25 0,25-1,-25-24,24 25,-24-26,25 26,0-25,0 24,0-24,-1 25,1-25,0-1,0 1,0 25,-1-25,1-25,0 24,0 1,24-25,-24 25,25-25,-25 25,24-25,-24 25,25-1,-26-24,26 25,0 0,-26-25,26 25,0 0,-1-25,-24 25,25-1,-1-24,1 25,0-25,-1 25,1-25,-1 0,1 25,0-25,24 0,-24 0,-1 25,1-25,-1 0,26 0,-26 0,1 24,25-24,-26 0,26 0,-26 0,1 0,24 0,-24 0,-1 0,26 0,-26 0,1-24,24 24,-24 0,0 0,-1 0,1 0,-1 0,1 0,0 0,-1 0,1 0,0 0,-1 0,26 0,-26 0,1-25,-25 25,24 0,1 0,-1 0,1 0,-25-25,24 25,1 0,0-25,-1 25,-24 0,25-25,-1 25,-24 0,25-24,-26 24,1 0,0 0,25 0,-25 0,-1 0,-24 24,25-24,0 0,0 25,-25-25,25 0,-1 25,1-25,0 0,-25 0,25 0,0 0,-25 0,24 0,1 0,-25-25,25 25,0-25,0 1,-1-1,1 0,-25 0,25 0,0 0,-25-24,25-1,-25 25,24-24,-24-1,25 1,-25-1,0 0,0 1,0-26,0 26,0-1,0-24,0-1,0 26,0-1,0-24,25 24,-25-24,0 24,0 0,25 1,-25-1,0 1,0-1,0 25,0-24,0 24,0 0,0-25,0 26,0-26,0 50,-25-50,25 26,0-1,0 0,0 25,0-25,-25 25,25 0,0 0,-25 0,25 0,0 0,0 0,-24 0,24 0,0 0,0 25,0-25,0 0,0 0</inkml:trace>
  <inkml:trace contextRef="#ctx0" brushRef="#br0" timeOffset="189993.8669">8310 6400,'0'0,"0"0,0-25,0 25,0 0,0 0,0 0,0 0,0 25,24-25,-48 24,24 1,0 0,0 0,0 0,0-25,0 24,0 1,0 0,0-25,0 0,0 25,0-25,0 0,0 0,0 0,0 0,0 0,0 0,0 25,0-25,0 0,0 0,0-25</inkml:trace>
  <inkml:trace contextRef="#ctx0" brushRef="#br0" timeOffset="195261.1683">7813 6896,'0'0,"0"-25,0 25,0 0,0 0,0-25,0 25,0 0,-24 0,24 0,0 0,0 0,0 25,0 0,0 24,0 1,0 0,0 24,0 0,0-24,0 24,0 1,0-26,0 1,0 0,0-1,0-24,0 25,0-50,-25 24,25 1,0 0,0-25,0 0,-25 25,25-25,0 25,0-25,0 0,0 24,0-24,25-24,-25-1,0-25</inkml:trace>
  <inkml:trace contextRef="#ctx0" brushRef="#br0" timeOffset="198541.3558">7045 7615,'0'0,"24"0,-24 0,0 0,0 0,0 25,0 0,0-1,0 26,0 0,0-1,0 26,0-26,0 1,0 24,0-24,0 0,0 24,0-24,0-1,0 26,0-26,0 1,25-1,0 1,-25 0,25-26,0 1,-1 25,1-25,0-1,0 1,0 0,-25-25,49 25,-24 0,0-25,0 24,-1 1,26-25,-25 25,0-25,24 0,1 0,-1 0,1 0,0 0,24 0,-24 0,-1 0,26 0,-1 0,-24 0,24 0,1 0,-1 0,25 0,-24 0,-1 0,25 0,0 25,-24-25,24 25,-24-25,24 0,0 25,0-25,0 24,1-24,-1 0,0 0,25 25,-25-25,25 0,-24 0,24 0,-25 0,25 0,-25 0,25 0,-25 0,25 0,-25 0,1-25,24 25,0 0,0 0,-25 0,50-24,-25 24,0 0,0 0,0 0,0 0,25 0,-25 0,0 0,25 0,-1 0,-23 0,-1 0,24 0,1 0,-25 0,25 0,-25 0,25-25,0 25,0 0,-25 0,24 0,-24-25,25 25,0-25,-25 25,25 0,-25 0,25-25,-25 25,0 0,0-25,0 25,-25 0,25 0,-49 0,24 25,0-25,0 0,-24 0,-1 0,25 0,-24 0,-1 0,0 0,1 0,-26 0,26 0,-25 0,24 0,-24-25,-1 25,1 0,-1 0,1 0,0 0,-26 0,26 0,-25 0,0-24,-1 24,1 0,0 0,-25 0,25-25,-25 25,0-25,25 0,-25 0,0-24,0-1,0 1,0-1,0-24,0-1,0 1,-25-1,25 1,-25-25,25 24,-25-24,0 25,25-1,-24-24,-1 0,25 0,-25 24,0-24,0 49,1-49,-1 50,0-26,0 26,-24-1,24-24,-25 24,25 0,-24 25,24-24,-25-1,26 25,-26-24,0-1,1 25,24 1,-25-1,1-25,-26 25,26 1,-26-1,26 0,-26 0,1 0,-1 1,1 24,-25-25,24 25,-24-25,0 25,0 0,-1 0,-24 25,0-25,0 0,0 25,0-25,-24 24,23-24,1 25,-24-25,-1 25,25-25,-25 0,0 0,0 25,0-25,1 0,-1 25,-25-25,1 0,24 0,-25 0,0 0,1 0,-1 0,1 0,24 0,-25 0,0-25,1 25,24 0,0 0,-24 0,-1 0,25-25,-25 25,1 0,24 0,-25 0,26 0,-26-25,25 25,0 0,0-25,1 25,-1-24,25 24,-25 0,25 0,0-25,0 25,0 0,0 0,25 0,-25 0,0 0,24 25,1-25,0 0,0 24,24-24,1 25,-1-25,26 0,-26 25,51-25,-1 0,-25 0,50 25,-25-25,25 25,0 24,0 1,25-1,-25 26,0-1,0 1,25 24,-25 0,0 0,25 1,-25-1,0 0,25-25,-25 1,0-1,24 1,1-26,-25 1,25 24,0-74,-25 25,49-25,-24-25</inkml:trace>
  <inkml:trace contextRef="#ctx0" brushRef="#br0" timeOffset="199141.3901">12278 9277,'0'-50,"-24"1,24 24,0 0,0 25,-25 25,25 25,0 49,0 0,0 50,0 24,-25 1,25 49,0 1,0-1,0 25,25-50,-25 1,0-1,25-49,-1 0,-24-25,25-25,-25-25,0 1,25-26,-25-24,0 0,0-50,0-24,25-26,-25-49,25-25,-1-24</inkml:trace>
  <inkml:trace contextRef="#ctx0" brushRef="#br0" timeOffset="199397.4048">12700 9947,'25'-149,"0"50,-25 24,0 26,0-1,0 25,-25 50,0 0,25 24,-25 26,25 49,-25 25,25 0,-24 49,24 0,0-24,0 24,-25 1,25-50,0 0,0-50,25 25,-25-75,-25 1,25-25,-25 0</inkml:trace>
  <inkml:trace contextRef="#ctx0" brushRef="#br0" timeOffset="199697.4216">11782 11162,'-25'25,"1"0,24 24,0 26,24-1,1 25,25 25,-25 0,24 0,-24 0,25 0,-1-49,1-25,-1-1,1-74,0 1,24-51,25-24,-24 0,-1-25,1 24,-1-24,0 50,1 0,-50 24,24 50</inkml:trace>
  <inkml:trace contextRef="#ctx0" brushRef="#br0" timeOffset="200140.4474">11137 12998,'0'0,"0"0,-25 0,25 0,0 49,0 1,0-25,25 74,-25-25,0 26,0-1,25 25,-25-25,0 0,0 0,0-49,0 24,0-24,0 0,25-26,-25-24,0 0,25-24</inkml:trace>
  <inkml:trace contextRef="#ctx0" brushRef="#br0" timeOffset="200428.4639">11708 13022,'25'0,"-1"25,-24 0,0 25,0-1,25 26,-25 24,0-25,0 50,0-24,-25-1,25-25,0 1,0-26,0 1,25-1,-25-49,25 0,0 0,-25-49</inkml:trace>
  <inkml:trace contextRef="#ctx0" brushRef="#br0" timeOffset="200863.4883">12477 13146,'25'-24,"-25"-1,0 0,-25 0,0 0,25 25,-50 0,26 25,-1 25,-25-1,25 26,25-1,-24 26,24-26,24 25,1-24,0-1,0-24,24-26,1 1,24-50,-24 1,24-26,-24-24,24 24,-49-49,25 0,-25-1,-50 26,25-25,-50 24,1 26,-1-26,25 75,-49-25,49 25,-25 0,26 0,-1 25,25 0,25-25</inkml:trace>
  <inkml:trace contextRef="#ctx0" brushRef="#br0" timeOffset="201151.5052">13097 13047,'0'0,"0"0,25 0,-25 0,0 0,-25 25,25 0,0 24,0 1,0 25,-25-1,25 0,-25 26,25-26,0 0,0 1,0-26,0 1,0-50,25 25,-25-25,25-25,-25 0</inkml:trace>
  <inkml:trace contextRef="#ctx0" brushRef="#br0" timeOffset="201530.5268">13519 13122,'24'-25,"-24"25,0 0,-24 49,24-24,-25 50,0-26,0 51,25-26,0 25,0-24,0-1,50-24,-25-1,24-49,1 0,-1-49,26-1,-1-24,-24-1,-1 1,-24-25,0-1,-25 26,0-1,-50 26,26-1,-51 25,26 1,-1 24,0 24,1 1,24 0,0 0,0-25,25 25</inkml:trace>
  <inkml:trace contextRef="#ctx0" brushRef="#br0" timeOffset="201809.5428">14635 12799,'25'0,"-25"50,0-25,0 24,-25 26,0-1,0 25,25 1,-25 24,1-25,24 0,0-25,0 1,0-26,0 1,24-25,1 0,-25-25,25 0</inkml:trace>
  <inkml:trace contextRef="#ctx0" brushRef="#br0" timeOffset="203860.6602">14709 11857,'0'0,"0"0,0 0,0 0,0-25,0 25,0 0,25 25,-25-25,0 24,0 1,25 0,-25 0,0 0,25-1,-1 1,-24 0,25 0,-25 0,0-25,25 24,-25-24,0 0,-25 0,25 0</inkml:trace>
  <inkml:trace contextRef="#ctx0" brushRef="#br0" timeOffset="204592.702">13593 11981,'0'0,"25"0,-25-25,0 25,0-25,25 0,-25 0,24 25,-24-24,0 24,0 0,0 0,0 24,0 1,0 0,-24 0,-1 24,25-24,0 25,0-1,0-24,0 0,0 0,0-25,25 0,-25 0,24 0,-24 0,0-25,25 0,-25 0,0 25,0 0</inkml:trace>
  <inkml:trace contextRef="#ctx0" brushRef="#br0" timeOffset="205188.7361">12849 12055,'0'0,"0"-25,0 25,0 0,0 0,0 0,0 0,0 0,0 0,0 0,0 25,0 0,0-25,-25 25,50-1,-25 1,0 0,0-25,0 25,25-25,-25 0,24 0,1 0,-25-25,0 25,25-25,-25 0,25 25,-25-24,0-1,25 0</inkml:trace>
  <inkml:trace contextRef="#ctx0" brushRef="#br0" timeOffset="205493.7535">12973 11931,'0'0,"0"0,0 0,0 0,0 0,0 25,0-25,0 25,0-1,0 26,0 0,25-26,-25 26,0 0,0-25,0 24,0-49,24 25,-24 0,0-25,0 0,0 0,0 0,-24 0</inkml:trace>
  <inkml:trace contextRef="#ctx0" brushRef="#br0" timeOffset="206185.7932">12526 12179,'0'-25,"0"25,0-25,0 25,0 0,0 0,-24 0,-1 0,25 0,0 0,-25 0,25 25,0 0,-25 0,25-25,25 25,-25 0,0-1,25 1,0 0,-1 0,-24 0,25 24,-25-24,25 0,-25 0,-25-25,25 24,0 1,-25-25,25-25,-24 25,24-24,-25-1,25 0,0 0,0 0,0 1,0-26,25 25,-25 0,24 1,-24-1,0 25,0-25,0 0,0 25,0-25,0 25,0 0,0-25,-24 25</inkml:trace>
  <inkml:trace contextRef="#ctx0" brushRef="#br0" timeOffset="206683.8212">11584 12129,'0'0,"0"0,25 25,-50-25,25 25,0 0,25 0,-25 24,0-24,0 25,0-25,0 24,0-24,0-25,24 25,-24 0,0-25</inkml:trace>
  <inkml:trace contextRef="#ctx0" brushRef="#br0" timeOffset="207017.8407">11708 12030,'0'0,"0"0,-25 0,25 25,0 25,0-26,-25 26,50 0,-25-1,25 1,-25-25,25 0,-1-1,1-24,0 0,0-24,0-1,-1 0,-24 0,25 0,-25 1,0-1,-25 25,25 0,-24 0,-1 25,0-25,0 24,0 1,1-25</inkml:trace>
  <inkml:trace contextRef="#ctx0" brushRef="#br0" timeOffset="207698.8793">10691 12278,'0'0,"0"0,0 0,0-24,25-1,-25 0,24 0,-24 0,0 0,25 25,-25 0,0 0,25 0,-25 25,0 0,0 0,0 0,0 0,25-1,-25 1,25 0,-1 0,-24-25,25 25,0-1,-25-24,25 25,0 0,-25-25,0 25,0-25,-25 25,0-1,25-24,-25 25,0-25,25 0,-24 0,-1 0,25 0,-25 0,25 0,0-25,0 25,-25 0</inkml:trace>
  <inkml:trace contextRef="#ctx0" brushRef="#br0" timeOffset="208031.8983">10964 12080,'24'-25,"1"-25,-25 26,0-1,25 0,-25 0,25 25,-25 0,25 25,-25 0,0 0,0 24,0 1,0 24,0-24,0 24,0-24,0 0,24-1,-24-24,25-25,-25 25,25-25,0 0,0-25,24 25,-24-25,0 0</inkml:trace>
  <inkml:trace contextRef="#ctx0" brushRef="#br0" timeOffset="209288.9706">10815 14362,'0'0,"-25"0,25 0,0 0,0 0,0 0,0 25,0 0,0-1,0 26,0 0,0-1,0 1,-25-1,25 1,0-25,25 0,-25-1,0-24,50 0,-26 0,1 0,25-24,-1 24,1 0,24-25,-24 25,25 0,-1 0,0 0,1 0,-1 0,1 0,-26 0,26 0,-26 0,1-25,-25 25,24 0,-24 0,-25-25,25 0,0 1,-25-1,24-25,-24 25,0 1,0-26,0 25,0 0,0 1,0 24,0 0,0 0,-24 0</inkml:trace>
  <inkml:trace contextRef="#ctx0" brushRef="#br0" timeOffset="210739.0533">12923 14412,'0'-25,"0"25,0-25,0 25,-25-25,25 25,0-25,0 25,0 0,-24 0,24 0,0 0,0 25,0 0,0 0,0 0,0-25,0 49,0-24,0 25,0-26,24 1,-24 0,0 0,0 0,25-1,-25 1,0 0,25-25,0 0,0 0,24 0,-24 0,49 25,-24-25,25 0,-1 25,0-25,26 0,-26 24,50-24,-50 25,26 0,-1 0,0 0,0 24,-24 1,24-25,-25-1,1 1,-1-25,-24 0,-25 0,24-25,-24-24,0-1,0-24,-25 24,24-24,-24-1,0-24,0 50,-24-26,24 26,0-1,0 0,-25 25,25 1,0 24,0 0,0 0,25-25</inkml:trace>
</inkml:ink>
</file>

<file path=ppt/ink/ink10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1:59.74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58 137 51,'-14'2'36,"14"-2"-1,-13 3-4,4-7-12,9 4-8,-14 2-4,14-2-1,0 0-1,0 0-1,-9 8-1,9-8 1,12 11-1,3-4-1,5-3 0,4 5 0,6-1 0,4 0-1,2-1-1,0 0 0,0 1 0,-5-2 0,-5 2 0,-6 1-1,-7-2 2,-7 3-1,-6-10 0,-10 20 1,-4-7-1,-5 2 1,-5 2-1,-3 0 0,1 4 0,-3 0 0,-1 2 0,5-2 0,2-2 0,3 0 0,4-5 0,5-1 0,1-4 0,10-9 0,-8 10 0,8-10-1,0 0 0,0 0-2,0 0-1,0 0-6,0 0-22,12-5-9,-12 5 1,15-16 0</inkml:trace>
  <inkml:trace contextRef="#ctx0" brushRef="#br0" timeOffset="580">478 10 45,'-10'-4'35,"1"1"2,-1 1-2,10 2-13,-16-1-13,16 1-4,0 0-1,2 9-1,10-4 0,8 2 1,5-1-1,10 4-1,0 1 1,6 0-1,-3 0-1,-1-2 0,-8 0-1,-4 1 1,-9-1-1,-9 0 0,-6 2 1,-7 1-1,-6 3 0,-5 0 0,-3 3 0,-2-1-1,0 2 1,1-2 0,1-1-1,3-3 1,3-3 0,5-1 1,9-9-1,-10 9-1,10-9 0,0 0-2,0 0-3,0 0-9,0 0-24,0 0 0,0 0-1,16-11 2</inkml:trace>
  <inkml:trace contextRef="#ctx0" brushRef="#br0" timeOffset="1064">990 14 51,'10'-5'38,"-10"5"-1,0 0 0,0 0-16,0 0-11,-7 11-4,7-11-1,0 0-2,-14 15 0,9 0 0,-1 4 0,-2 8-1,-1 5 0,2 7-1,-4 4 0,3 4-1,-3 1 1,2 2 0,1-3-1,2-3 1,1-2-1,1-5 2,1-3-1,1-6 0,0-3-1,0-5 1,2-4-1,0-5 1,0-11-1,2 15 0,-2-15 0,0 0-1,0 12 0,0-12-3,3 15-18,-3-15-20,-5 10 1,5-10-1,-10 7 0</inkml:trace>
</inkml:ink>
</file>

<file path=ppt/ink/ink10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24.62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92 48 20,'2'-13'26,"-2"13"2,8-15-9,-10 4-3,2 11-3,-2-11-2,2 11-2,0 0-1,0 0-2,-10-2-2,10 2-2,-12 14-1,2-2 0,-2 3-2,-1 2 1,-1 3 0,1 0 0,3-2-1,3 0 1,7-1 1,7 0-1,9-3 1,9-1 0,11-3 0,10 0 0,10-2 2,11-1-3,4-1 1,11-2 0,6 0-1,2 4 1,-3-3-1,-3 0 1,-7-2 0,-5 0 1,-14-4 1,-11-3-1,-11-5 1,-9-6 0,-11-4 0,-5-1 1,-5-3-2,-6 1-1,-4 1 0,0 2-3,4 19-14,0 0-20,-10 2 0,12 12-2,6 5 1</inkml:trace>
</inkml:ink>
</file>

<file path=ppt/ink/ink10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29.93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556 169 2,'0'0'25,"-12"-2"0,12 2-1,-17 11-8,4-4-4,0 9-3,-6-2-1,2 8 0,-6 1-1,7 6-1,-3-1-1,6 6-1,4-3-1,7 3 0,8-4 0,9 0-1,9-6 0,8-2 0,6-8-1,8-5 0,3-5-2,1-12-3,5-3-4,-7-15-6,6-2-9,-5-7-9,-5-6-2,-4-3 2</inkml:trace>
  <inkml:trace contextRef="#ctx0" brushRef="#br0" timeOffset="285">1029-3 36,'-9'-3'29,"-4"3"2,0 9-11,3 13-7,-5 6-3,5 15-3,-3 8 0,3 13-2,-1 8 0,4 6-1,-2 3 0,6 3-1,0-5-1,1-3 0,1-10-1,-1-8-2,4-10-2,-4-15-5,9-4-8,-3-16-18,-4-13 0,16-23 0,-7-10 0</inkml:trace>
  <inkml:trace contextRef="#ctx0" brushRef="#br0" timeOffset="546">1077 124 51,'40'-35'35,"8"7"-1,5 9 0,8 10-23,-7 3-2,4 13-4,-14 9-2,-7 13-2,-18 11 1,-16 13-1,-19 12 0,-19 11-1,-14 4 0,-11 4 0,-6 2 0,0-5 0,7-5 0,9-10-1,18-11 2,20-13-1,22-12 1,20-9 0,18-13 0,10-7 0,8-8-2,4-6-1,3-3-5,-9-9-8,-6 3-20,-10 1 0,-15 4-1,-12 2 1</inkml:trace>
  <inkml:trace contextRef="#ctx0" brushRef="#br0" timeOffset="925">716 1260 65,'-17'14'36,"17"-14"-1,11 9 1,11-14-28,12 2-4,5-1-1,3 5 1,-3 0-2,-5 7 0,-8 5-1,-7 4 0,-5 5-1,-2 4 1,-2 10-1,4 2 0,0 8 0,0 0 0,1 3 0,-2 2 0,-5 1 0,-5-1 1,-10-5-1,-9-2 1,-9-4 0,-6-6-1,-5-6 0,-2-11 0,0-4-1,1-12-2,8-5-2,0-13-4,16-3-9,4-6-18,10-10 1,8-1-1,9-5 1</inkml:trace>
  <inkml:trace contextRef="#ctx0" brushRef="#br0" timeOffset="1297">1327 1274 76,'57'-18'36,"-2"8"-2,-2 8 0,-6 2-30,-1 8 0,-7 6-2,-9 8 0,-12 3-1,-15 12 0,-17 5-1,-11 8 1,-15 5-1,-7 5 0,-7 2-1,-1 1 0,4-2 0,7-6 2,14-8-2,16-5 2,16-11-1,16-9 0,13-7 1,10-10-2,11-5-1,-1-10-4,8 3-13,-4-10-16,-7-3 0,-8 3-1,-10-2 1</inkml:trace>
  <inkml:trace contextRef="#ctx0" brushRef="#br0" timeOffset="1671">465 2272 31,'-47'33'31,"13"-9"2,18-6 1,22-2-13,27-17-9,33 1-1,20-13-1,29 5-1,18-9-1,16 1-3,8-1-2,-1 4-1,-8-1-2,-17 4-1,-17 3-2,-23 0-3,-18 7-5,-30-3-18,-15 3-8,-28 0 0,0 0 0</inkml:trace>
  <inkml:trace contextRef="#ctx0" brushRef="#br0" timeOffset="2015">0 2051 72,'54'1'34,"3"-5"-3,7 2-8,-6-3-45,0-4-10,3 1-3,-10 0 2</inkml:trace>
  <inkml:trace contextRef="#ctx0" brushRef="#br0" timeOffset="2245">580 2772 36,'4'25'29,"-4"3"5,2 5-5,1 15-16,-4 4-1,5 13-1,-4-3-2,5 4-2,1-3-4,1-5-5,6-2-7,0-15-12,3-13-13,11-9-1,4-15 1,6-12 0</inkml:trace>
  <inkml:trace contextRef="#ctx0" brushRef="#br0" timeOffset="2446">1098 3072 63,'-21'46'31,"-1"17"1,-5 11-11,6-6-14,11 2-3,10-13 1,16-5-1,13-20 2,16-12-1,8-22-1,12-13 2,-4-16-1,3-10 0,-10-19-1,-10-9 1,-17-11-2,-14 0 0,-18 3-1,-13 7-2,-15 10-1,-10 11-1,-5 17-2,-7 13-3,9 21-12,0 2-20,8 6 2,7 4 0,15-3 1</inkml:trace>
  <inkml:trace contextRef="#ctx0" brushRef="#br0" timeOffset="2734">1442 2812 71,'28'-34'36,"-11"-7"1,-12-3-1,-20-8-22,-8 2-9,-14-1 0,-10 1-2,-15 4-1,-9 8 0,-10 8 0,-8 15 0,-7 12-2,-4 18 0,-5 18 0,-3 18 0,0 20-2,2 17 1,3 22-1,8 11 2,19 15-2,16 2 1,25 5-1,23-2 1,29-5-1,24-9 1,33-16 0,27-15-1,28-19 1,19-19 0,17-20-1,9-21 2,5-24 0,2-23 0,-6-25 0,-15-20 1,-22-25-1,-20-20 2,-26-19 0,-23-12-1,-27-2 2,-21 3 0,-26 4 0,-19 17-1,-19 17 0,-14 21 0,-10 23 0,-10 21-1,-2 16-2,-2 11-1,6 15-1,1 3-5,21 13-14,3 1-17,13 2 1,13 1 0,14-1 0</inkml:trace>
</inkml:ink>
</file>

<file path=ppt/ink/ink10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7:49.49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691 524 75,'-21'-11'39,"3"4"-1,1 1 0,17 6-33,-14-1-2,13 18 0,2 7-2,1 11-1,3 11 1,1 12-1,2 10 1,0 8 0,-1 2 0,-1-4-1,-1 0-2,-3-8-2,1-1-10,-8-16-24,-1-11 0,-5-13-1,2-9 1</inkml:trace>
  <inkml:trace contextRef="#ctx0" brushRef="#br0" timeOffset="281">842 611 80,'41'-29'40,"-2"2"-1,-2 6 0,-7-3-32,6 5-4,-1 7-1,-3 2-2,-3 6 0,-2 8 0,-2 7 0,-3 11-1,-7 11 0,-13 10 0,-12 13-1,-12 6 1,-9 9 0,-8-1 0,-7 0 1,0-7-1,3-8 1,8-7 1,12-11-1,12-6 2,13-10-2,10-7 1,9-7-1,8-8-3,12-1-6,-2-14-23,11-8-5,2-12-1,6-7 0</inkml:trace>
  <inkml:trace contextRef="#ctx0" brushRef="#br0" timeOffset="675">1505 545 38,'-14'9'33,"14"-9"2,0 0 1,27-2-20,11 0-2,2-9-5,9 6-2,-1-5-3,1 6 0,-7 3-2,-12 9-2,-15 5 0,-15 7-1,-12 4 1,-11 9-1,-3 5 1,1 6-1,5 5 0,7 1 0,11-1 0,9 1 1,8-2 0,4-3 1,-2-6-1,-5-3 1,-9-8 0,-13-5 0,-10-7-2,-15-8-3,-3-1-4,-11-11-9,3 2-19,-1-2 0,4 1-1,4 0 1</inkml:trace>
  <inkml:trace contextRef="#ctx0" brushRef="#br0" timeOffset="1070">1077 1452 72,'-17'23'37,"2"5"-1,1 3 0,6 5-30,1 6-5,4 0 0,3-1 0,5-2 0,6-9 1,8-7-1,6-12 0,4-9 0,3-10 0,1-6 0,-1-2-1,-1-3 0,-5 4 0,-6 2-1,-4 10 1,-7 7 0,-6 10 0,-3 7-1,-5 9 1,-3 4 0,-3 5 0,0-2-1,0-1 1,-1-3 0,3-7 0,2-3-1,3-8 0,-1-5-1,5-10-2,0 0-7,0 0-10,8-22-14,0 2-3,2-5 3,6-5 0</inkml:trace>
  <inkml:trace contextRef="#ctx0" brushRef="#br0" timeOffset="1476">1430 1453 54,'0'0'36,"-9"20"-2,5-4 1,2 7-18,1-4-14,4 1-2,3-3 0,6-3 1,4-7-1,8-6 0,3-7 0,4-8-1,1-6 1,2-4 0,-2-4 0,-1-3 0,-5 2 0,-5 0 0,-4 6 1,-5 6-1,-4 7 0,-8 10 1,9 10-1,-10 13 0,-1 10-1,-3 10 1,0 6-1,0 3 0,0 4-1,-2-5-1,2 0-4,-4-11-2,7 1-10,-8-15-13,5-1-6,-4-11 0,9-14 1</inkml:trace>
  <inkml:trace contextRef="#ctx0" brushRef="#br0" timeOffset="2087">1043 1326 39,'0'0'31,"-11"-2"1,11 2-1,-13 9-19,10 8-6,-4 6-2,2 8-2,-2 8 0,1 8 0,1 4 0,1 5 1,2-3-2,3-1 2,2-10-1,4-3 0,2-10 0,6-5 0,1-11 0,7-6 0,3-7 0,3-6 0,0-9 0,2-3 0,-2-8 1,-1-4-1,-7-8-1,-3 2 1,-8-1-1,-4 2 1,-6 3-1,-5 5 0,-5 7 0,-6 10-1,-3 10 0,-6 7 1,-2 9-1,-2 5 0,0 5-1,0 3 1,1 1-1,5-4-1,4 2-2,3-8-2,10 1-3,-4-10-8,13 3-12,-3-5-7,3 2-1,-3-11 2</inkml:trace>
  <inkml:trace contextRef="#ctx0" brushRef="#br0" timeOffset="2651">444 2037 25,'-33'11'31,"0"-1"2,4-1 0,5 1-18,1-7-5,6 5-3,3-6-2,14-2-1,0 0-1,0 0 1,27-6-2,12 3 1,11-3 0,22 0 0,14 1 0,22 0 0,16-1 0,14 3-1,11 0 0,2 2-1,-1 0 0,-5 2-1,-12 0 0,-13 1 0,-19 1 0,-18 0 0,-21 1 0,-13-1 0,-16 0-1,-12-2 0,-8 1-2,-13-2-2,0 0-5,-11-11-15,-1 2-12,-6-1 0,-6-3 1,-8-1 1</inkml:trace>
  <inkml:trace contextRef="#ctx0" brushRef="#br0" timeOffset="3703">0 1809 40,'0'0'30,"16"2"-1,-4-1-9,-2-2-10,7 4-5,-1-2-4,5 2-2,5 0-5,-3 1-20,5-5-3,5 2 0,-3-8 0</inkml:trace>
  <inkml:trace contextRef="#ctx0" brushRef="#br0" timeOffset="4380">1851 2341 30,'0'0'35,"13"10"1,-13-10-1,0 0-14,-10-6-11,-7 3-4,0 3-3,-7 2-1,-4 4-2,-2 6 0,-1 6 1,1 7-2,5 3 1,5 4 0,6 1-1,7-3 1,7-3-1,6-8 2,9-6-2,5-9 2,4-6 0,2-10 0,2-3 1,0-5-1,-1-1 1,-5-1 0,-2 5 0,-7 4-1,0 10 0,-4 9 0,-2 14 1,-3 9-1,-2 11 0,-2 8 0,1 6 0,-2 1 1,0 0-1,-4-4-1,3-10 0,1-4-2,-3-17-4,8-8-30,-4-12-2,-7-28 0,0-14 0</inkml:trace>
  <inkml:trace contextRef="#ctx0" brushRef="#br0" timeOffset="4965">980 577 51,'0'0'34,"0"0"-1,0 0 1,13 26-24,-2 0-5,9 12 0,1 6-4,2 5 0,4 4-2,-3-5-4,4 0-10,-5-10-18,-4-14-1,-1-13 0,-4-16 0</inkml:trace>
  <inkml:trace contextRef="#ctx0" brushRef="#br0" timeOffset="5204">1183 0 72,'2'9'36,"4"21"-3,7 15 0,-1 6-39,7 7-26,2 12-1,0-3-3,6 2 2</inkml:trace>
  <inkml:trace contextRef="#ctx0" brushRef="#br0" timeOffset="5603">1203 2306 73,'-12'-19'38,"-4"6"-1,-2 8 1,-4 6-32,3 11-4,6 14-1,3 9-1,9 16-1,9 8 1,9 6-1,8 6 0,4 0 1,2-1 0,-5-3 0,-6-4 1,-9-10 0,-12-6 0,-11-8 0,-9-7 0,-9-8 0,-6-11-2,0-11-2,-3-17-3,4-9-5,-2-24-4,15-5 0,-1-23 1,16-1 4,2-10 4,11 2 6,11 8 5,6 1 5,19 19 4,0 1 1,21 20 0,3 2-6,5 6-38,8-1-4,-1-2-4,-15-6-2</inkml:trace>
  <inkml:trace contextRef="#ctx0" brushRef="#br0" timeOffset="7018">1444 2244 41,'13'11'36,"-13"-11"1,18 4-1,-18-4-18,12-3-6,-12 3-5,0 0-3,-17 0-1,-5 5-1,-13-2-1,-8 4 0,-8-2-1,-8 1 0,-3 1 0,0 2 0,3-3 0,6 0 0,10-1 0,7 1 0,11-2-1,7 5 1,8 2-1,8 3 1,7 5 0,3 8 0,1 6 0,1 7-1,1 2 1,-2 2 0,1-1 0,-3-3 0,0-4-1,2-4 1,4-9 1,5-6 1,5-8-1,7-5 1,3-6 0,4-2 0,2-4 0,0-1-1,-2-1 0,-4 7-1,-3 5 0,-4 9 0,-2 8 0,-5 10 0,-2 10-1,-3 7 1,-2 6-1,-6 1 2,-4 1-2,-9-2 1,-9-2-1,-8-9 1,-12-8 0,-8-7 0,-10-7 0,-6-8 0,-7-6 1,-1-12-1,1-2 1,6-5 0,7 1 0,10-1 0,9 3-1,11 2 0,13 1 0,11 8-1,16 3 0,9 4 0,10 1 0,6-1-1,12-1 1,7-3 0,5-3 0,4-5 1,2-4 0,-1-7 0,-4-4 0,-2-2 1,-6-3-1,-9-1 1,-8 4-1,-11-1 0,-10 2 1,-11 0-2,-10 3 2,-12 0-1,-10 1 0,-8-1 0,-10-1 0,-6 0 0,-8-3 0,0 0 1,-3 1-1,1-2 1,4-1-1,2 2 1,6 0 0,8 1 0,4 1 0,9 3 0,3-4-1,6-1 1,4-2-1,5 1 1,0-3 0,4-2-1,1-2 0,1-2 1,0 1-1,-3 4 1,0 1-1,-1 2 1,-1 2-1,-1 5 0,2 2 0,-3 6 0,7 9-1,-2-14 1,2 14-1,20-14 1,-2 6 0,8-1 0,7-3 0,10-1 0,4-4 0,8 1 0,0 0 0,-1 2 0,-4 1 0,-5 2 0,-8 2-1,-9 2 0,-8 4-4,-11-7-18,-9 10-17,2-20 1,-7 7-1,-5-4 0</inkml:trace>
</inkml:ink>
</file>

<file path=ppt/ink/ink10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7:59.21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612 0 38,'-30'13'36,"3"-1"1,3-5 0,12 2-20,-6-9-7,18 0-3,0 0-2,21 2 0,6-6-2,9 2-1,6 0 0,6 1-1,1 3 0,-2 4-1,-5 6-1,-10 5 1,-13 8 0,-11 6 0,-15 4-1,-7 3 1,-7 1 0,-3 0-1,1-2 1,0-3-1,7-1 0,8-4 0,8-1 1,4-3-2,3 0 2,1 1 0,-6-3 0,-3 0 0,-10-6 0,-5 0 0,-5-3 0,-4-6-2,0 0-2,-5-12-4,12 4-14,1-15-16,8 0 0,6-11 0,9-3 2</inkml:trace>
  <inkml:trace contextRef="#ctx0" brushRef="#br0" timeOffset="412">1020 120 60,'49'-25'39,"2"7"-1,-5 3 0,6 8-27,-11 0-7,-1 9-1,-8 9-2,-9 3-2,-11 9 1,-9 4 0,-9 4 0,-8 4 0,-9 2-1,-5 1 2,-3-2-1,-2 2 0,3-5-1,2-3 1,5-3 0,6-4-1,10-4 1,7-4-1,8-3 2,11-5-3,5-4 2,8-3-2,5-2-3,-1-9-5,8 4-21,-11-4-6,-6 2-1,-14-2 2</inkml:trace>
  <inkml:trace contextRef="#ctx0" brushRef="#br0" timeOffset="791">0 942 63,'21'15'40,"28"-13"-1,28-6 1,24-9-32,27-2-3,19-1-2,12-3-1,8 0-1,-1 2-1,-3 3 0,-13 1-1,-17 7-2,-18 2-4,-12 13-9,-29-2-23,-15 11 1,-23 2-2,-20 4 2</inkml:trace>
  <inkml:trace contextRef="#ctx0" brushRef="#br0" timeOffset="1140">319 1452 44,'15'-16'35,"1"2"0,2-5 0,7 6-26,-4-5-4,4 7-2,0-1-1,0 4 0,-4 3-1,-1 6 0,-3 5 0,-6 8-1,-8 10 0,-8 5 0,-8 8 0,-7 3 1,-6 3-1,-4 3 0,-2-3 0,2-5 0,5-7 0,9-4 1,6-8-1,12-6 2,9-5-2,9-7 1,11-7 0,6-2-1,3-3-2,2-8-3,9 3-11,-6-7-20,2-3-1,-3-3 1,-3-2-1</inkml:trace>
  <inkml:trace contextRef="#ctx0" brushRef="#br0" timeOffset="1554">996 1219 57,'-4'-12'38,"4"12"-1,16-3-2,5 3-25,-4-1-7,3 0-3,4 3 0,0 4-1,-1 8 2,0 4-2,-3 8 2,-4 8-1,-4 4 1,-3 7-1,-5 0-1,-3-1 0,-2 1-4,-8-10-6,6 4-12,-7-13-14,-2-5 0,-2-10 1</inkml:trace>
  <inkml:trace contextRef="#ctx0" brushRef="#br0" timeOffset="1793">992 1521 51,'0'0'36,"-10"-1"0,20 9 0,6-6-27,18 7-4,10-5-4,10-3-3,16-1-28,0-13-5,2-3-3,-4-11 2</inkml:trace>
  <inkml:trace contextRef="#ctx0" brushRef="#br0" timeOffset="3188">445 1863 40,'0'0'37,"14"1"1,-14-1-1,1 12-21,-9-2-8,2 7-3,-1 7-2,0 7 0,0 7-3,0 2 2,3 5-3,2-3 0,5 2-5,-4-6-9,10-7-22,1-9-1,3-12 0,5-7 0</inkml:trace>
  <inkml:trace contextRef="#ctx0" brushRef="#br0" timeOffset="3413">902 1925 42,'11'-2'33,"-11"2"3,0 27-3,-5 2-21,-6 6-10,2 4-1,3 4-2,2 2 2,6-5-2,5-3 2,10-9-1,6-8 1,4-9 0,4-7 0,-3-6 1,-1-4 0,-9-5 0,-8-4 1,-15-1-3,-12 2-1,-7 2-6,-18 3-13,-3 4-16,-5 3-1,-4 8 1</inkml:trace>
  <inkml:trace contextRef="#ctx0" brushRef="#br0" timeOffset="3750">89 2500 41,'0'0'38,"0"0"-1,46 31 3,1-41-31,29-4 0,13-5-2,18-3-1,12 0-3,7 4-4,1-3 2,-3 5-5,-8 2-1,-18 2-8,-8 9-24,-22 1-1,-21 4 0,-17-2 0</inkml:trace>
  <inkml:trace contextRef="#ctx0" brushRef="#br0" timeOffset="4497">477 2589 59,'-23'44'36,"23"-44"-6,0 0 6,0 0-31,0 0-6,0 0-1,17 59 3,-17-59-4,11 47 3,-11-47 1,12 48-7,-12-48-9,0 0-21,19 47-3,-19-47 3</inkml:trace>
  <inkml:trace contextRef="#ctx0" brushRef="#br0" timeOffset="4707">729 2598 45,'0'0'35,"0"0"-1,0 0-1,0 0-17,28 46-13,-28-46-1,-1 57 1,1-57-9,0 65 6,0-65-7,4 54-18,-4-54-15,0 0 3,0 0-3</inkml:trace>
</inkml:ink>
</file>

<file path=ppt/ink/ink10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8:05.56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83 63 33,'-13'-19'33,"1"3"3,12 16-11,-19-23-7,19 23-5,-11-5-4,12 15-1,-2 8-4,5 12-1,-1 7-2,1 7 1,0 8-2,1 6 0,-1 0 0,-1-3-2,0-2 0,-3-11-3,4 1-9,-8-14-22,9-9 1,-3-9-1,-2-11 0</inkml:trace>
  <inkml:trace contextRef="#ctx0" brushRef="#br0" timeOffset="278">334 33 29,'0'0'32,"6"-14"1,-6 14-1,0 0-13,-2 15-12,5-1-3,-2 5-2,1 10-1,-1 6 0,1 8 1,-1 8-2,-1 4 0,-1 1 0,-2-2-2,2 1-4,-8-14-7,7-3-19,-2-4-3,0-13 2,2-7 0</inkml:trace>
  <inkml:trace contextRef="#ctx0" brushRef="#br0" timeOffset="593">456 687 58,'-15'10'35,"2"-6"-1,-1-7-2,1 10-26,-5 2-4,3 7-1,3 9-1,5 7 0,7 13-1,2 3 1,2 5 0,1 1-1,0-4 1,1-6 0,-3-8 0,-4-7 1,-4-12 0,5-17 1,-14 3 0,8-14 0,0-11 1,2-4 0,2-8-1,4-4 0,4-3-1,1 4 0,3 1-1,0 3-1,3 10-3,-7 1-7,9 14-25,-15 8 0,12 9-1,-11 6 1</inkml:trace>
  <inkml:trace contextRef="#ctx0" brushRef="#br0" timeOffset="980">0 1481 30,'23'10'35,"16"-8"2,12-6-1,12-11-17,13 3-9,2-6-5,4 0-6,0 1-10,-13 1-23,-5-3-2,-9 2-1,-15 2 2</inkml:trace>
  <inkml:trace contextRef="#ctx0" brushRef="#br0" timeOffset="1382">413 1534 62,'28'2'38,"2"-1"-2,4 0 2,-9 1-31,6 4-5,-3 8-2,-11 6-1,-11 7 0,-11 5 0,-7 4 0,-7 5 0,-2 0 1,0 4 0,5-2 0,11 0-1,11-1 0,13-3 1,9-1 0,5-5-1,1-3 2,-2-7 0,-6-3 0,-6-3 1,-15-8 0,-5-9 0,-21 6 0,0-8-1,-2-2 0,-3-4-3,3-2-3,-3-10-11,13 4-21,5 0-1,10 0-1,5 1 2</inkml:trace>
</inkml:ink>
</file>

<file path=ppt/ink/ink10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34.0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166 67 23,'0'0'29,"-6"-20"2,4 4-6,2 16-8,-12-20-2,12 20-4,-9-11-3,9 11-2,0 0 0,-12 14-4,6 7 0,5 10-2,1 9 0,1 12 0,4 14 0,1 11 0,2 5 0,0 4-1,2-1 1,-3-1-1,0-3 1,-2-9-1,-4-10 1,-1-11-1,2-8-2,-3-12-1,3-6-3,-4-14-7,2-11-19,0 0-1,4-21 1,-3-4 0</inkml:trace>
  <inkml:trace contextRef="#ctx0" brushRef="#br0" timeOffset="349">145 218 27,'1'-19'29,"4"8"2,-5 11-5,-10-12-14,10 12-4,-17 7-1,5 4-2,-8 2-1,2 3-2,-2 0-1,2 0 0,2-2 0,5-1 1,2-7-1,9-6 1,0 0 1,8-15-1,3-5 0,5-5 2,1-5-2,1-4 0,4 0-1,1 1 0,-5 1 0,-3 8 1,-2 4-2,-3 9 1,0 9 1,2 9-1,-3 11 1,2 6 0,1 4-1,1 3 1,2 2-1,-1-1-1,0-3-5,-5-7-30,0-9-1,-9-13 0,0 0-1</inkml:trace>
</inkml:ink>
</file>

<file path=ppt/ink/ink10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36.7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0 22,'0'0'27,"0"0"-1,0 0-5,0 0-4,0 0-3,0 0-3,0 0-3,0 0-2,0 0-2,0 0-1,1 10-2,-1-1 1,0 0-1,-1 5-1,0 2 1,1 1-1,0 1 1,2 0-1,1-3 0,3-3 1,8-5-1,3-3 2,6-9 0,4-3 0,2-5 0,6 1 0,0-4 0,0 3-1,-6-1 0,-3 3 0,-6 5 0,-2 2-1,-6 3 1,-12 1-1,13-1 0,-13 1 1,0 0-2,0 0 0,0 0-2,0 0-9,10 0-21,-10 0-1,11 1 0,-11-1 0</inkml:trace>
</inkml:ink>
</file>

<file path=ppt/ink/ink10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37.71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173 47 10,'0'0'28,"0"0"0,0 0 2,0 0-14,0 0-4,0 0-3,-6 20-1,3 2-2,2 10-2,-2 8-1,2 11 1,0 9-1,2 8-1,-1 4 0,2-1 0,0-4-1,2-3 2,-2-4-2,2-8-1,-1-8 1,0-7 0,-1-10 0,0-6-1,-1-4 0,0-6-1,-1-11-1,0 0-5,0 0-8,-7-14-18,2-5 1,2-5-3,-2-6 2</inkml:trace>
  <inkml:trace contextRef="#ctx0" brushRef="#br0" timeOffset="337">193 193 46,'4'-16'32,"-4"16"0,-16-5-1,0 15-20,-11 1-6,1 4-2,-1-1-2,0 0 0,1-1 1,6-4 0,8-10 0,12 1 1,1-24-1,11 2 1,2-8 0,6-1-2,0-4 1,3 2-1,-2 3-1,-1 5 1,-6 7 0,1 9 0,-5 9-1,-1 8 2,0 6-1,1 6 0,0 5 0,2 2 0,1-1-1,2-1 1,-2-3-1,-1-6-3,4 1-9,-5-9-23,-2-5-1,-9-3 0,12-3 1</inkml:trace>
</inkml:ink>
</file>

<file path=ppt/ink/ink10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39.61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13 31,'0'0'29,"0"0"2,0 0-4,0 0-15,0 0-3,2 9-2,-2-9-1,0 12-2,1-3-1,-2 0-1,2 4 0,-1-1-1,3 0 0,2-1 0,3-2-1,5-3 1,6-3 0,5-5 2,7-2-2,6-4 1,5-1 0,2-2-1,0 1 1,-3 0-1,-4 1 0,-7 2 0,-4 2 0,-9 1 0,-6 2-1,-11 2-1,9-6-4,-9 6-18,0 0-11,13-10 0,-4 1-1,5-3 1</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2-23T22:12:24.240"/>
    </inkml:context>
    <inkml:brush xml:id="br0">
      <inkml:brushProperty name="width" value="0.05292" units="cm"/>
      <inkml:brushProperty name="height" value="0.05292" units="cm"/>
      <inkml:brushProperty name="color" value="#FF0000"/>
    </inkml:brush>
  </inkml:definitions>
  <inkml:trace contextRef="#ctx0" brushRef="#br0">21485 8414,'26'0,"-26"0,0 0,0-27,0 27,0 0,0 0,-26 0,-1 27,1-27,-1 0,-26 0,0 0,0 0,27 0,-27 0,0 0,27 0,-1 0,27 0,-26 0,26 26,-27-26,27 53,0-26,-26-1,26 27,0 0,0 0,0-27,0 1,26-1,-26 1,27-27,26 0,-27 0,1 0,25 0,1 26,0-26,0 27,0-1,0 0,0 27,0 0,0 0,-27 0,-26 27,0-28,0 1,-53 0,27 0,-27 0,0-26,-26-1,-1 0,1-26,0 0,26-26,-27 0,27 26,27-53,-1 26,27-26,0 0,27 27,-1-27,1 27</inkml:trace>
  <inkml:trace contextRef="#ctx0" brushRef="#br0" timeOffset="719.0408">21987 8440,'0'0,"0"0,0-26,0-1,0 1,27-1,-1 27,1-26,-1-1,1 1,-1 0,27 26,-27 0,27 0,-26 26,-1 0,-26 1,0 26,-26 0,26-27,-53 27,26 0,1 0,-1-53,27 53,-26-27,26 1,26-1,-26 1,27-1,26 27,-27-26,27 52,0-53,0 27,-27 0,27 0,-26-26,-1 26,-26-1,0-25,-26-1,-27 27,-26-26,26-1,-27-26,1 27,-27-27,27 0,-1 0,27 0,0 0,1-27,25 27,1-26,26-1,0 1,26-1,1 1</inkml:trace>
  <inkml:trace contextRef="#ctx0" brushRef="#br0" timeOffset="1234.0706">22755 8943,'0'0,"0"0,0 26,26-26,-26 53,26-26,-26-1,27 27,-1 0,-26 0,27-27,-1 27,1-26,-27-27,26 26,1-26,-1-26,1-1,-1 27,0-53,-26 27,27-27,-1 0,-26 0,27 53,-27-26,26 26,-26 0,0 0</inkml:trace>
  <inkml:trace contextRef="#ctx0" brushRef="#br0" timeOffset="1522.087">23231 9313,'0'0,"0"0,26 0,-26 0,27-26,-27-27,26 53,1-53,-1 27,-26-1,27 27,-1 0,0 0,1 0,-1 27,1 26,-1-27,-26 0,27 27,-27-53,-27 27,27-1,-26-26,-27 0,26 0,1 0,-27-26,27-1,26 1,-27-27,27 27</inkml:trace>
  <inkml:trace contextRef="#ctx0" brushRef="#br0" timeOffset="2264.1295">23786 8520,'0'0,"0"0,0 0,0 0,0 26,0 27,-26-27,26 54,0-27,0 0,-27 26,27 0,27 1,-27-27,0 0,26 0,-26-27,27 0,-27-26,26-26,-26 26,27-53,-27 27,26-1,-26-26,0 27,27-1,-27 1,0 26,0 0,0 26,0 1,26-1,-26 1,27-1,-1-26,1 0,-1 0,0 0,1 0,-27 0,26 0,-26 0,27-26,-27 26,0 0,0 0,0 26,26-26,-26 0,27 27,26-27,-27 0,1 0,-1-27,27 27,-27-26,27-1,-53 1,27-1,-1 1,-26-1,-26 1,26-1,-27 27,1-26,-1 26,27 26,-26 1,-1-1,27 1,0-1,0 1,0 26,0-27,27-26,-27 27,0-27,26 26,-26-26,0 0,0-26</inkml:trace>
  <inkml:trace contextRef="#ctx0" brushRef="#br0" timeOffset="11191.6401">16457 5900,'0'0,"27"27,-27-27,0-27,26 27,-26 0,27-26,-1-1,1 1,-1-1,1-26,-1 1,1-1,-1 26,27-26,-53 27,26-1,-26 1,27-1,-27 27,0 0,0 0,0 0,0 0,0 27,0-1,0 27,-27 0,27 0,0 26,-26-26,26 53,0-26,0-1,-27 27,27-27,0-26,0 26,0-26,-26 0,26 0,0-26,0-1,0 1,0-27,0 26,0-26,0 0,0 0,0 0,0 0,0 0,0 27,0-27,-26 0,26 26</inkml:trace>
  <inkml:trace contextRef="#ctx0" brushRef="#br0" timeOffset="11489.6568">16378 6800,'-26'0,"26"0,0 0,-27 0,27 0,0-27,27 27,26-26,-1 26,1-27,27 27,-1-26,27 26,0 0,0-26,-27 26,0 0,-52 0,26 0,-27 0,-26 0,0 26,0-26,0 0,0 0,0 0,-26 0,52-26,-26-1,53 1</inkml:trace>
  <inkml:trace contextRef="#ctx0" brushRef="#br0" timeOffset="79848.5671">20082 10530,'0'0,"0"-26,0 26,0 0,0 0,0 0,0 0,0 0,0 0,0 0,0 0,0 0,0 0,-26 0,26 0,-27-26,27 26,-26 0,-27 0,26 0,-25 0,-1 0,0 26,0-26,0 26,0 1,27-1,-1 1,1 26,26-27,0 1,0-1,26 27,1-27,-1 1,27-1,-27 27,27-26,0-1,0 27,0 0,0 0,0 26,-27-26,27 0,-26 0,-1 0,-26 0,-26-27,-1 27,1 0,-1-26,-52-1,26 1,-26-1,26-26,-27 0,27-26,1 26,-1-27,26 1,27 26,-26-27,26 1,0-1,26-26</inkml:trace>
  <inkml:trace contextRef="#ctx0" brushRef="#br0" timeOffset="80314.5934">20241 10742,'26'-26,"1"-1,-1-26,54 27,-54-1,54 1,-1-1,0 1,1 26,-27 0,0 0,-1 53,-52 0,0 26,-26-26,-27 53,-26 0,-27 0,0-1,27 1,-27 0,26-27,1-26,26 0,27 0,26-26,0-1,53-26,-27 27,53-27,-26 26,27-26,-27 27,26-27,-26 0,26 0,-26 0,-26 0,26 0,-27 0,27-27</inkml:trace>
  <inkml:trace contextRef="#ctx0" brushRef="#br0" timeOffset="80893.6267">21141 11509,'26'0,"-26"0,26 27,-26-27,0 26,0-26,27 27,-1-27,-26 26,27-26,-1 0,1 0,-1-26,1-1,26-26,-27 0,-26 1,53-1,-53 0,26 26,-26 1,27 26,-27 0,0 53,0-27,0 27,0-26,0 52,0-53,26 27,-26-26,27-27,-1 0,1 0,-1-27,27 27,-26-26,-1-1,27 1,-27 26,1-27,-1 27,1 0,-27 27,26-27,-26 26,-26-26,26 27,-27-1,1-26,-1 0,1 27,-27-54,27 27,-1 0,27 0,0-26</inkml:trace>
  <inkml:trace contextRef="#ctx0" brushRef="#br0" timeOffset="81562.6651">22067 11033,'0'0,"0"0,-27 27,27-1,0 1,0 52,0-53,-26 54,26-27,0 0,0 26,0-53,0 27,0-53,26 27,1-27,-1-27,1 27,-27-26,26-1,0 1,-26 26,27-27,-27 27,0 0,0 27,26-27,-26 26,27 1,-1-27,1 26,-1-26,27 0,-53 0,27 0,-1 0,0-26,-26 26,0 0,0 0,0 0,0 0,0 0,0 0,27 0,-1 0,-26 0,27-27,-1 27,27 0,-26-26,-1 26,1-53,-1 27,-26-1,27-26,-27 0,0 27,-27-1,1 1,-1-1,1 27,-1 27,27-1,-26 27,26 0,26 0,-26 0,53 0,-53-27,53 27,-53-53,27 27,-27-27,26-27</inkml:trace>
  <inkml:trace contextRef="#ctx0" brushRef="#br0" timeOffset="83403.7704">21246 12435,'0'27,"-26"-1,26 27,0 0,-27 0,27 0,0-27,0 1,0 26,0-53,0 0,0 0,0-27,0-26,-26 27,26-27,0 0,0-26,0 26,0 0,26 0,1 27,-1-1,1 1,-1 26,1 0,26 0,-27 0,1 0,-1 26,-26 1,27-1,-27-26,-27 53,27-27,-26 1,-1-1,1 27,-27-53,26 27,1-1,-1-26,1 27,26-1,0-26,26 0,1 27,-1-1,1-26,-1 26,1-26,26 27,-27-27,1 0,-1 0,0 0,1 0,-1-27,1 27,-1-26,1 0,-1 26,1-27,-27 1,26-1,-26 27,27-26,-27-1,0 27,26-26,-26-1,0 1,26 26,-26-27,0 1,0 26,-26-26,26 26,0 0,-26 0,-1 26,27 0,-26 1,26-1,-27 27,27-26,0 26,27-27,-27 1,26 25,1-52,-1 0,0 0,1 0,-27 0,26 0,1-26,-1-27,1 27,-1-1,1 1,-27-1,26 1,-26-1,0 27,0 0,0 0,0 53,0-53,0 27,0-1,0 27,0-53,0 27,0-1,0-26,27 0,-1 0,1 0,-27-26,26-1,0 1,-26-1,27 1,-27-1,0 27,0 0,0 0,0 0,0 27,0-1,0 1,26-1,-26-26,0 27,27-1,-27-26,26 0,1 0,-27-26,26-1,1 1,-27-1,26-26,-26 27,0-1,0 27,0 0,0 0,0 0,27 27,-27-1,0 1,26 26,-26-27,26 1,-26-1,27-26,-27 26,0-26,26 0,-26-26,0 26,0-53,27 27,-27-1,0-26,26 0,1 27,-27-1,26 1,1 0,-27 26,26 26,1-26,-1 26,-26 1,27-1,-27 27,26-26,-26-1,0 27,-26-53,-1 27,27-1,-26 0,-27-26,26 0,1-26,-1 26,27-26,0-1,0 1,0 26,27-53,-1 53,1-27,-1 27,1-26,-1 26,1 0,-1 0,0 26,-26-26,0 53,0-26,0-1,27-26,-54 27,54-1,-27-26,0-26,0-1,26 27</inkml:trace>
  <inkml:trace contextRef="#ctx0" brushRef="#br0" timeOffset="84094.8099">22913 12303,'-26'-26,"26"26,0 26,0-26,0 27,-27-1,27 1,0 25,0-25,0-1,0 27,27-53,-27 27,0-27,26 0,1 0,-1-27,1 27,-27-26,26 26,-26-27,0 27,27 0,-27 0,0 27,0-27,0 0,0 0,26 0,0 0,-26 0,27-27,-27 1,26 26,1 0,-27-27,0 27,26 0,-26 0,0 27,0-27,0 0,0 26,27-26,-27 0,26 0,1 0,-27-26,26 26,1 0,-1-27,1 27,-1-26,-26 26,26 0,-26 0,0 0,27 26,-27 1,26-27,1 26,-27-26,26 27,1-1,-1 1,1-1,-1 1,1-1,-27 1,0 25,26-25,-26 26,-26-27,26 27,0-26,-27 26,27-27,0-26,0 0,-26-26,-1-27,27-27,0 1,0-27</inkml:trace>
  <inkml:trace contextRef="#ctx0" brushRef="#br0" timeOffset="84239.8181">23575 11906,'-27'-26,"27"26,0 26,0-26,-26 27,26-27,0 0,-27 26,27-26,0 0,0 0</inkml:trace>
  <inkml:trace contextRef="#ctx0" brushRef="#br0" timeOffset="90186.1583">3784 7382,'0'0,"0"0,0 0,0-27,0 27,0 0,0 0,0 0,0 0,0 0,0 27,0-27,0 26,-27 1,27-27,0 53,0-27,0 1,0-1,-26 1,26-1,0-26,26 26,-26 1,0-27,27 26,26-26,-27 0,27 0,0 0,0 0,0-26,26 26,1 0,-1-27,-26 1,53 26,-27-26,27 26,-27 0,27-27,0 27,0-26,0 26,-27-27,27 27,0 0,0 0,-1 0,-25 0,26-26,-1 26,1 0,0 0,0 0,0 0,-27 0,27 26,0-26,0 0,0 0,26 0,0 0,-26 0,53 0,-27 0,0 0,27 0,0 0,0 0,26 0,-27-26,28 26,-1-27,0 27,0-26,27 26,-27 0,0-27,27 1,-27 26,0-27,1 27,-1 0,-26-26,26 26,-26 0,26 0,-53-26,27 26,0 0,-27 0,27 0,-1 0,1 0,-27 0,27 26,-27-26,1 0,26 0,-54 0,28 0,-28 0,1 0,0 0,-26 0,25 0,-25 0,26 0,-27 0,0 26,-26-26,27 0,-1 0,0 27,1-27,-54 0,54 0,-28 0,1 0,27 0,-27 0,0 0,0 0,-1 0,1 0,0 0,0-27,-26 27,26 0,-1 0,-25 0,26 0,-27 0,1 27,-1-27,1 0,-27 0,26 26,1-26,-27 0,26 0,-26 27,0-27,0 0,0 0,27-27,-27 27,0-26,0-1,0 1,0 0,0-1,0 1,-27-1,27 1,0 26,0 0,-26-27,26 27,0 0,26 27,-26-27</inkml:trace>
  <inkml:trace contextRef="#ctx0" brushRef="#br0" timeOffset="133486.635">14552 7779,'0'0,"0"0,-26 0,26 0,-26 0,26 26,0 1,-27-1,27 1,0 52,0-26,27 0,-27 53,0-27,0 0,26 1,-26 26,0-53,26-1,-26 1,0-26,0-1,0-26,0 0,27-26,-27-27,26 0</inkml:trace>
  <inkml:trace contextRef="#ctx0" brushRef="#br0" timeOffset="133723.6485">14791 7990,'26'-52,"-26"25,0 27,0 0,0 0,0 27,0-1,0 53,26-26,-26 27,0-1,27 0,-27 1,0-1,26-26,-26 0,27 0,-27-27,0 1,0-27,0 0,0-53,0 26,0-25</inkml:trace>
  <inkml:trace contextRef="#ctx0" brushRef="#br0" timeOffset="134171.6742">14791 7779,'-27'0,"1"0,-1 0,1 0,-27 26,0 1,-26 26,26 0,-27-27,27 27,27-27,-27 1,26-27,27 0,0-27,0-26,27 27,-1-53,1 26,-1 0,1 0,-1 0,1 0,-1 27,-26-1,27 1,-27 52,26-26,1 27,-1-1,0 27,1-27,26 27,-27-26,27-1,-26 27,26-26,-27-27,0 26,1-26,-1 27,1-27,-27 0,0 0,26 26,-26-26,0 0,27 0,-27 0,26 0</inkml:trace>
  <inkml:trace contextRef="#ctx0" brushRef="#br0" timeOffset="171421.8043">14896 3387,'0'0,"0"0,0 0,0 0,0 0,0 0,0 0,0 0,-26 0,26 0,0 0,0 0,-27 0,27 0,-26 0,26 0,-26 0,-1 0,1 0,-1 0,27 0,-26 0,-1 0,1 0,-27 0,26 26,-25-26,-1 0,0 0,-27 0,27 27,0-27,-26 0,0 0,-1 0,1 26,-27-26,27 0,-27 0,27 0,-27 0,0 0,27 0,-27 27,0-27,0 0,0 0,-26 26,26-26,-26 0,26 26,-26-26,-1 27,1-27,26 0,-26 26,0-26,26 27,-26-27,26 26,-27-26,28 0,-1 0,0 0,27 27,-27-27,0 0,26 0,1 0,0-27,-1 27,1 0,26 0,-26 0,-1-26,1 26,0-27,-1 27,1-26,-1 26,1 0,-27 0,0-27,1 27,25 0,-26-26,-26 26,26-26,0 26,1 0,-28-27,27 27,-26 0,26 0,-26 0,0 0,26 0,-26 0,-1-26,1 26,26 0,-53 0,27 0,0 0,0 0,-1 0,-25 0,25 26,-26-26,27 0,0 27,-27-27,0 26,1-26,25 26,1-26,-27 27,27-27,0 0,-27 26,53-26,-26 0,0 27,-1-27,27 0,-26 0,26 0,0 0,27 0,0 0,26 0,-27 0,28 0,25 0,-26 0,27 26,-1-26,1 0,-1 27,27-1,-26 1,-1-1,1 27,-1 0,1 26,0 1,-1-1,1 0,-1 27,1-26,-1 25,1 28,-1-27,1-1,-1 1,1 27,26-1,-26-26,26 26,0-26,0 0,0 26,0-26,0 0,0-1,26 1,-26 0,0 0,26 0,-26-27,0 27,0 0,27-27,-27 27,0-27,0 27,0 0,26-27,-26 1,0 26,27-27,-1 0,1-26,-27 27,26-27,27 0,-26-1,25 1,1-26,0 26,-26-27,26 1,0-1,26 1,-26-27,26 26,-26-26,27 26,-1-26,27 0,0 0,-1 0,1 0,0 0,26-26,1 26,-27 0,26 0,-26-26,26 26,-26 0,0 0,26 0,-26-27,0 27,26 0,-26-26,26 26,-26 0,26-27,0 27,1 0,-27 0,26-26,0 26,0 0,27-27,-27 27,27-26,0 26,0 0,-1-27,28 1,-28 26,28-27,-1 27,0 0,0-26,0 26,1 0,-1 0,0 0,-26 0,26 0,0 0,-26 0,0 0,-1 26,1-26,0 27,0-27,-27 26,27 1,-27-27,27 0,-27 26,0-26,1 27,-1-27,27 0,-27 26,0-26,1 0,-1 0,0 0,0 0,1 0,26 27,-54-27,28 0,-1 0,0 0,1 0,-1 0,0 0,0 0,-26-27,27 27,-1 0,0 0,0 0,-26 0,27 0,-28 0,28-26,-1 26,-26 0,0-27,-53 27,26 0,0 0,-26 0,-26 0,-1-26,1 26,-27 0,26 0,-26 0,0 0,0 0,0 0,0 0,0 0,0 0,0 0,-26-27,26 1,0-1,0 1,-27 0,27-1,-26-26,-1 0,1 27,-1-27,1 0,-1-26,1 26,-1 0,1 0,-27-27,53 28,-53-28,27 1,-1-1,1 1,-1 0,1-1,-1 1,27 0,-26-27,26 26,-27-26,27 1,0 25,0-26,0 1,0-1,0 0,0 27,0-27,0 0,0 0,0 0,0 27,0-27,0 0,0 0,-26 27,26-27,0 27,0-1,0 1,-26 0,26 26,0-27,-27 27,27 1,-26-1,-1 0,1-27,-1 54,-26-27,27 26,-27-25,0 25,-26 1,26-1,-27 1,1 26,0-27,26 27,-27 0,27 0,-26 0,26 0,27 0,-27 0,26 0,27-26,0 26,0 0</inkml:trace>
  <inkml:trace contextRef="#ctx0" brushRef="#br0" timeOffset="312254.8598">17648 3228,'0'0,"0"0,27 0,-1-27,0 27,-26-26,27 26,-27-26,26-1,-26 27,-26-26,26-1,-53 1,0 26,0-53,0 26,-53 1,1-27,-28 27,1-1,-53 1,0-1,-27 1,-26 26,-27 0,1-27,-54 27,1 0,-27 0,0 27,0-27,-27 0,1 26,-53-26,26 27,-27-1,1-26,-27 27,27-27,-27 26,0 0,1 1,-1-27,26 26,-52 1,26 26,1-53,25 53,1-27,0 1,-1 25,27 1,27-26,0 26,26 0,53-27,-1 1,28-1,26 27,26-27,27 1,0-1,52 1,-25-1,25 27,28-26,-28 26,27 26,1 0,25 1,1 26,-1-1,28 28,-28 25,27 1,0 26,0 27,27 0,-1 26,-25 0,25 0,1 27,-1-1,1 27,26-26,0-1,26 1,1-27,26 0,-1-26,28-27,26-26,0-27,26-26,27-27,26 1,26-27,1-27,26 1,27-1,26-26,0 0,0 0,26 0,27 0,0 0,27 0,-1 0,1 0,25 0,28-26,-1 26,27-27,53 27,-1-26,-25-1,78 1,-52 26,26-27,-26 1,0-1,-27 27,0 0,0 0,-52 0,25 0,-25 0,-1 27,-26-27,-27 26,1 1,-1-27,-52 0,26 0,-53 0,0-27,0 1,-53-1,0-52,-26 0,-27-27,-26-26,-1-27,-25-26,-27-1,-27-25,0-27,-26-27,-26 0,-1-26,-26-26,-26-1,-1 1,1-1,-1-26,-26 27,0-1,-26 1,26 52,-26 1,-27 52,27 27,-1 26,-26 53,27 27,0 26,-1 27,27 26,0 0,27 26,26 0,26 1</inkml:trace>
  <inkml:trace contextRef="#ctx0" brushRef="#br0" timeOffset="312646.8824">19818 4313,'0'0,"-53"-27,26 27,1 0,26 0,-27 0,27 0,0 27,27-1,26 1,0 26,26-1,-26 28,0 26,0-27,-27 27,-26-27,-26 1,-27 25,0-25,-26-1,-1-26,1-26,-1-1,1-52,53-54,-27 1</inkml:trace>
  <inkml:trace contextRef="#ctx0" brushRef="#br0" timeOffset="313313.9205">19765 4392,'0'0,"0"0,26-26,1 26,-27 0,26-27,1 1,25-1,1-26,0 27,0-27,0 27,0-1,0-26,0 27,-27 26,1 0,-1 0,-26 26,0 1,27-1,-27 27,26-27,-26 27,27 0,26-26,-27 26,0 0,27-1,-26-25,-1 26,1 0,-27 0,0 26,0-52,-27 25,27 1,-53-26,27 26,-27-27,27 1,-27-1,26-26,27 0,-26 27,-1-27,27 0,0 0,27 0,-1 26,1-26,26 0,-1 26,28 1,-1-1,-26 1,27 26,-28-27,1 27,-53 0,27 0,-27-27,-27 27,1 0,-27 0,0-26,0 26,-26-27,-1 0,27-26,1 0,-1 0,0 0,26 0,1-26,-1 0,1-1,26 27</inkml:trace>
  <inkml:trace contextRef="#ctx0" brushRef="#br0" timeOffset="314010.9604">16775 7223,'0'0,"0"0,0 0,-27 0,27 0,0 0,0 0,0 27,0-27,0 26,0 1,0-1,27 0,-1 1,27-27,27 26,-1-52,27 26,0-27,0 1,26 0,-26-1,-53 1,26 26,-26-27,0 1,-27 26</inkml:trace>
  <inkml:trace contextRef="#ctx0" brushRef="#br0" timeOffset="316075.0785">15082 3254,'0'0,"0"0,0 0,0 0,-27-26,27 26,0 0,27 0,-1 0,1 0,-1-27,0 27,1 0,-1 27,1-27,-1 26,1 1,-27 26,0 0,0 0,-27 0,27 26,-26-26,26-27,0 27,26-26,1-27,26 26,-27-26,27-26,0 26,-27 0,1-27,-1 27,1 0,-27-26,26 26,-26-27,0 27,0-26,0 26</inkml:trace>
  <inkml:trace contextRef="#ctx0" brushRef="#br0" timeOffset="317041.1337">15584 3201,'27'-26,"-27"0,0 26,26-27,1 27,-27-26,26 26,1 0,-1 0,-26 0,27 0,-27 26,0-26,0 27,0-27,-27 26,27 0,0-26,0 0,-26 27,26-27,0 0,0 0,0 0,0 0,0 0,0 0,0 0,0 0,0 0,0 0,0 0,0 0,0 0,0 0,0 0,0 0,0 0,0 0,0-27,0 27,0-26,0 26,0 0,0 0,0-26,0 26,0-27,0 27,0 0,-27 0,27 0,0 0,-26 0,26 0,0 0,0 0,-27 0,27 27,-26-1,26 0,0 1,-27-1,27 1,0 26,0 0,0 0,0-27,0 27,27 0,-1 0,1-27,-1 1,27-1,-26 1,25-27,1 0,0-27,0 1,27-1,-28 1,1-27,-26 0,26 0,-27 0,-26 27,0-27,0 0,-26 26,-1 27,-26 0,0 27,27-27,-27 53,0 0,27 0,26 0,-27-1,27 1,27-26,-1-1,-26 1,27-1,-1-26,-26 0,53 0,-53-26,26-1,-26 1</inkml:trace>
  <inkml:trace contextRef="#ctx0" brushRef="#br0" timeOffset="328290.7772">14685 5318,'0'-53,"0"0,-27 27,1-1,-1-26,27 27,-53 26,27 0,0 0,-27 26,0 27,26 0,-26 27,0-1,27 53,-27-26,27 26,-1 1,1-1,26 0,0 1,0-28,26-25,27-1,0 1,0-1,0-53,26 27,1-26,25-27,-25 0,-1-27,0 1,27-27,-26 0,-27 0,26-26,-26-27,-27 0,1 0,-27-26,0 26,-27-26,1 26,-27 0,0 0,0 53,-26-26,-1 53,1-1,26 1,0 26,0 0,0 26,27 1,-1-27,27 26,0 1</inkml:trace>
  <inkml:trace contextRef="#ctx0" brushRef="#br0" timeOffset="329995.8746">13177 3757,'0'-26,"0"-27,0 26,0 27,0-26,0 26,0-27,0 27</inkml:trace>
  <inkml:trace contextRef="#ctx0" brushRef="#br0" timeOffset="332803.0352">13203 3651,'0'0,"0"27,0-27,0 0,0 26,0-26,0 27,0-27,0 26,0-26,0 0,0 0,0 0,0 0,0 0,0 0,-26 0,26 0,0 0,0-26,0 26,-27 0,1 0,26 0,-27 0,-26 0,27 26,-27-26,26 0,-25 0,-1 27,0-27,0 0,0 26,0-26,0 0,0 0,0 0,27 0,-27 0,26 0,1 0,-1-26,-25 26,25 0,1-27,-1 27,-26 0,0 0,0-26,1 26,-1 0,-27 0,1-27,-1 27,1 0,-27 0,27-26,0 26,-27 0,26 0,-26 0,1-27,25 27,1 0,-27 0,27 0,-27 0,26-26,-25 26,-1 0,26-27,-25 27,-1 0,-27 0,28 0,-28 0,28 0,-28 0,1 0,0 27,-1-27,1 0,0 26,-1-26,1 0,0 0,26 0,-26 27,-1-27,1 26,0-26,26 0,-26 27,-1-1,28-26,-28 0,28 27,-28-27,27 26,1 0,-1-26,0 0,0 0,27 27,-27-27,0 26,0-26,0 27,1-27,-1 0,0 26,0-26,27 0,-27 0,26 0,-25 0,-1 0,26 0,1 0,0 0,-27 0,26 0,1 0,0 0,-1 0,1 0,26-26,-26 26,26 0,26 0,-26 0,0-27,27 27,0 0,-27 0,26 0,1 0,-1 0,-26 0,53 0,-26 0,-1 0,27 0,-26 27,26-27,-27 26,27 1,0 26,-26-27,26 27,-26-26,26 25,-27 28,1-27,26 0,-27 26,27 0,-26 1,-1-1,27 1,0-1,-26 0,26 1,0-1,26 0,-26 1,27-1,-27-26,26 26,1 27,-1-53,1 27,-1-1,0 0,1 1,-1-1,1 0,-1 1,1 26,-27-27,26 0,-26 1,0 26,27-27,-27 0,0 1,0-1,0 0,-27 1,27-1,-26 1,26-27,0 26,-27-26,27 26,0-26,-26 0,26 0,0 0,0-27,26 27,-26-26,0 26,0-27,27 1,-27-1,26 0,1 1,-1-1,1 1,26-27,-1 26,-25-26,52 27,-26-27,53 0,-27 0,27 0,0 0,0 0,26 0,0 0,-26 0,27 0,-1-27,-26 27,26 0,-26 0,26 0,0-26,1 26,-1 0,27 0,-27-27,27 1,0 26,-1-27,1 1,26 26,-26-26,26-1,0 1,-26 26,26-27,-26 1,26-1,-26 1,26 26,-26-27,26 1,-26-1,26 27,-26-26,0 26,-1-27,1 1,0 26,-27-26,27 26,-27 0,27-27,-27 1,1 26,-1 0,27-27,-27 27,0 0,1 0,-1-26,0 26,0 0,1 0,-27-27,-1 27,1 0,0 0,-27 0,27 0,-26 27,-1-27,0 0,1 0,-27 0,26-27,0 27,-26 0,27 0,-27 0,26 0,-26 0,0 0,0 0,-27 0,1 0,-1 0,-26 0,0 0,0-26,0 26,0 0,0 0,0-27,0 1,0-27,0 27,0-1,0-26,-26 0,26 0,0 0,-27-26,27 26,0 0,-26-26,26-1,0 28,-27-28,27 1,0-1,0 1,-26 0,26-27,0 26,0-25,0-1,0 0,26 0,-26 0,0 0,0 1,0-1,0-27,0 28,27-1,-27 26,0-25,0-1,0 26,-27-25,27 25,0 1,-26-1,-1 28,27-1,-26 0,-1-27,27 54,-26-27,0 26,-1 1,1 0,-1-1,1 27,-27 0,0 0,26 0,-25 0,-1 0,0 0,26 0,27 0,0-26,53-1,-53 27</inkml:trace>
  <inkml:trace contextRef="#ctx0" brushRef="#br0" timeOffset="337300.2925">13415 3731,'26'0,"-26"0,0 0,0-27,0 27,0 0,27 0,-27 0,0 0,0 0,0 27,0-27,0 26,0-26,0 53,0-27,26 1,-26 26,0-27,27 27,-27 0,0-26,26-1,-26 1,0-1,0 0,0-26,0 0,0-26,26 0,-26-1,0 1</inkml:trace>
  <inkml:trace contextRef="#ctx0" brushRef="#br0" timeOffset="337810.3216">13573 3757,'27'-26,"-27"26,26-27,1 1,-1 26,1-27,-1 27,27-26,-26 26,-1-27,1 27,-1 0,-26 27,0-27,0 26,0 1,-26-1,-1 1,1-1,-1 1,27-1,0 0,0-26,0 27,27-1,-1 1,27-27,-27 26,1-26,26 27,-27-27,1 26,-1-26,1 27,-27-27,0 0,0 26,0 1,-27-27,1 26,-27-26,26 27,1-27,-27 26,27-26,-1 0,1 0,-1 0,27 0,0 0,0 0,0 0,0 0,27 0</inkml:trace>
  <inkml:trace contextRef="#ctx0" brushRef="#br0" timeOffset="340648.484">12727 5318,'26'0,"-26"-26,0 26,0-27,0 27,0-26,0 26,-26-27,26 27,0 0,0 0,0 0,0 53,0-26,26 26,-26 26,0 0,0 27,0 0,0 0,0 0,0 0,0-1,0-25,0-1,0 0,0-26,0-26,0 26,0-27,0 1,0-27,0 0,0 26,0-26,0 0,0 0,0 0,0 0,0 0,0 0,0 0,0 0,27 0,-27 0,0 0,26 0,1 0</inkml:trace>
  <inkml:trace contextRef="#ctx0" brushRef="#br0" timeOffset="343467.6446">11563 3916,'0'0,"0"0,0 0,0-27,0 27,0 0,0 0,0 0,0 0,0 0,0 0,0 0,-27 0,1 0,26 0,-27 0,1 0,-27 0,26 0,-52 0,26 0,0 0,-26-26,-1 26,1 0,26 0,-53 0,27 0,26 0,-26-27,-1 27,27 0,-26 0,0 0,26 0,-27 0,1 0,26-26,-53 26,27 0,-27 0,0 0,0 0,1 26,-28-26,1 0,0 0,26 27,-26-27,-1 26,1-26,0 27,-1-27,1 26,26-26,-26 27,-27-27,27 26,26-26,-53 0,27 27,0-27,-1 0,-25 26,25-26,28 27,-54-27,27 26,26-26,-27 0,1 27,0-27,26 0,0 0,0 0,0 0,-26 0,53 26,-27-26,27 0,-1 0,1 26,-1-26,28 0,-1 0,0 0,0 27,0-27,0 26,27 1,-1-1,1 1,-1-1,1 1,-1 26,27-1,-26 1,26 0,0 27,0-27,0 26,0 0,0 27,26-26,-26 25,0-25,0 26,0-1,27 1,-27-26,26 25,-26 1,27-26,-1-1,-26 27,0-27,27 1,-1-27,0 26,-26-26,0 26,27-26,-27-26,0 52,0-53,0 27,0 0,0 0,0 0,0 0,26-27,-26 27,0-26,27 26,-1-27,1 1,-1 26,1-53,-1 53,27-27,0 0,-27 1,54-1,-1 1,-26-27,53 26,-27-26,1 27,25-1,1-26,27 0,-28 0,28 0,-1 0,0 0,1 0,25 0,1 0,-27-26,54 26,-28-27,1 27,0-26,0 26,26 0,-26-27,26 1,-26 26,-1-27,27 1,-26 26,0-26,26 26,-26-27,0 1,-27 26,0 0,1-27,-1 27,0 0,-52 0,25-26,1 26,-26 0,-1 0,0 26,-26-26,27 0,-27 0,-1 0,1 0,0 0,27 0,-54 0,27 0,26 0,-26 0,27-26,-27 26,26-27,-26 27,0 0,0-26,0-1,26 27,-26-26,0-1,-27 27,27-26,-26-1,-1 1,1 0,-27-1,26 1,-26-1,0-26,0 27,0-27,-26 0,26 27,0-27,-27-27,27 27,0 0,-26-26,26 26,-27-26,1 26,26-27,-27-25,27 25,0 1,-26-1,26 1,0 0,0-27,0 27,-27-1,27-26,0 27,0-27,-26 27,26-27,0 27,-27-1,27-26,-26 27,26 26,-26-26,26-1,-27 27,1 0,26 1,-27 25,1-26,26 27,-27 26,27-27,0 27,-26 0,26 0,0 27,0-1,0-26</inkml:trace>
  <inkml:trace contextRef="#ctx0" brushRef="#br0" timeOffset="349423.9859">11774 4022,'27'0,"-27"-27,0 27,0-26,0 26,0 0,0 0,0 0,0 0,-27 0,27 0,0 0,-26 26,26 1,-27 26,1 0,26-1,-27 1,1 0,26 27,0-27,0-1,0-25,26-1,1 1,-1-27,1 0,26 0,-27 0,27 0,-53-27,27 1,-1-1,1 1,-27 0,0-1,0 1,0 26,-27 0,1 0,26 0,-27 0,1 0,-1 26,27 1,-26-1,26 0,-27-26,27 0,0 27,0-1,0-26,0 27,0-27,0 0,0 26,0-26,0 0,27 0</inkml:trace>
  <inkml:trace contextRef="#ctx0" brushRef="#br0" timeOffset="353128.1976">10875 5556,'0'0,"-27"0,1-26,-1 26,1 0,-27 26,27 1,-27 26,0 26,26 0,-26 1,27 26,-1 26,27-26,27 0,-1-1,1-25,26-27,0 0,26-27,0 1,1-27,-27-27,52 1,-25-54,-1 27,-26-53,27 1,-54-1,27-26,-53-1,0 27,-27-26,-25 53,-1 26,-27 0,1 26,-1 27,1 0,0 0,26 27,0-27,26-27,1 27,26-52</inkml:trace>
  <inkml:trace contextRef="#ctx0" brushRef="#br0" timeOffset="353779.235">9049 4154,'0'-26,"0"-1,0 27,0-26,0 26,0 0,0 0,-26 26,26-26,0 53,0-27,0 54,0-27,0 26,0 0,0-26,-27 27,27-27,0 0,27-27,-27 27,0-27,0-26,26-26,-26 0,27-1,-1 1,0-27</inkml:trace>
  <inkml:trace contextRef="#ctx0" brushRef="#br0" timeOffset="354104.2536">9314 4101,'0'0,"0"0,0 0,-27 27,27 25,-26 1,26 0,-27 0,27 27,0-28,0 28,0-54,27 27,26-26,0-1,-27-26,27 0,0 0,-27 0,-26 0,0 0,0-26,-26 26,-27 0,0 26,-26 1,26-27,0 26,0 1,26-27,27 0,0 0</inkml:trace>
  <inkml:trace contextRef="#ctx0" brushRef="#br0" timeOffset="355451.3306">9393 4683,'0'0,"0"0,0 0,0 0,0 0,0 0,0 0,0 0,0 0,0 0,0 0,27 0,-27 0,26 0,-26-26,26 26,1 0,-27-27,26 1,1 26,-1-27,-26 1,0-1,0 1,0-1,0 27,-26-26,26 0,-27-1,1 27,-27-26,27 26,-1 0,-26 26,27-26,-27 27,0-27,26 26,1 0,-27 1,27-1,-1-26,1 0,26 0,0 0</inkml:trace>
  <inkml:trace contextRef="#ctx0" brushRef="#br0" timeOffset="356309.3796">7435 4392,'-26'0,"26"0,26-26,1 26,-27 0,26-27,27 1,-27 26,1-27,-1 27,27 0,-26 0,-1 27,-26-1,27 1,-27-1,0 1,0-1,-27 0,27 27,0-26,0-1,-26 1,26-1,26 1,-26-1,-26 1,26-1,0 1,-27-27,1 26,-1 0,1 1,26-27,-53 0,27 0,-1 0,1-27,26 27,-27-26,27 0,27-1,-27 27,26-53</inkml:trace>
  <inkml:trace contextRef="#ctx0" brushRef="#br0" timeOffset="356586.3956">7885 4313,'53'0,"-27"-27,27 27,-26 0,-1 0,-26 0,27 27,-54 26,27-27,0 1,-26 25,-1-25,27 26,0-27,0 27,0-26,27-27,-1 26,1-26,-1 27,27-27,0 0,-27 0,1 0,-1 0,1 0</inkml:trace>
  <inkml:trace contextRef="#ctx0" brushRef="#br0" timeOffset="359286.5499">9922 3969,'0'0,"0"0,0 0,0 0,0 0,-26-27,26 27,0 0,0 0,-27 0,1-26,-1 26,27 0,-26 0,-1 0,1 0,-27-27,27 27,-27 0,0 0,0-26,0 26,0 0,-26-27,-1 27,27 0,-26 0,0 0,26 0,-27 0,1 0,-27 0,27 27,-27-27,27 0,-54 26,27-26,1 27,-28-1,27-26,-26 27,0-1,0 1,-1-27,1 26,26 1,-26-1,0 1,26-27,0 26,-26 0,26-26,0 0,0 27,0-27,27 0,-27 0,27 0,26 0,-27 0,28 0,-1-27,0 27,0 0,26 0,-26 0,27 0,-1 0,27 0,-26 0,0 27,-1-27,27 26,-26 1,-1-1,27 1,-26 26,-1 0,27-1,-26 1,-1 0,1 0,-1 27,1-27,0 26,-1 0,27 1,-26-27,26 26,-27 0,27-26,0 53,0-53,27 26,-27-26,0 27,0-1,26-26,-26 26,0-26,27 27,-27-1,0-26,0 0,26 26,-26-26,0 0,26 26,-26-52,0 52,27-52,-27 26,26-27,1 27,-27-27,26 27,-26-26,27 26,-27-27,26 1,-26 26,27-27,-27 0,26 1,1-1,-1 1,0 26,1-27,-1-26,27 27,-26-1,-1 1,27-27,0 0,0 0,0 26,26-26,1-26,-1 26,27 0,0 0,-27 0,27-27,0 27,26-26,-26 26,26-27,0 27,1 0,-27-26,52 26,-25-27,-1 1,27 26,-27-27,0 27,1 0,-1 0,0 0,-26 0,0 0,26 0,-26 0,0 0,-27 0,0 0,1 27,-1-27,1 0,-1 0,-26-27,26 27,-26 0,27-26,-28-1,1 1,0-27,-26 0,26 0,0 27,-27-54,1 1,-1 26,0-26,-26-1,27-25,-27-1,0 0,0 0,0 0,-27 0,27 1,-26-28,26 27,-26 1,26-28,-27 1,27 26,0 0,-26-26,26 53,-27-27,27 0,-26 27,26-1,-27 1,1 26,-1 0,1 27,-1-1,1 1,-1-1,1 27,26 0,-26 0,52 27,-26-27,0 0,26 26,1-26,-1 27</inkml:trace>
  <inkml:trace contextRef="#ctx0" brushRef="#br0" timeOffset="360107.597">10028 3942,'0'0,"0"0,0 0,0 0,0 0,0 0,0 0,0 0,0 0,0 0,0 0,27 0,-27 0,26-26,0 26,1 0,-1 0,27 0,-26 0,-1 0,1 0,-27 26,26-26,-26 0,-26 27,-1-1,1 1,-1-1,1 1,-1-1,1 1,-1-1,1 0,26-26,0 27,0-27,26 0,-26 26,27-26,-1 0,-26 0,27 0,-1 0,-26 27,27-27,-27 0,0 0,0 0,0 0,26 26,-26-26,0 0,0 0,-26 0,26 27,-27-27,1 0,-1 0,1 26,-1-26,1 0,0 0,-1 0,1 0,26 0,-27 0,27 0,0 0,0 0,0 0,0 0,0 0,0 0,0-26,27 26</inkml:trace>
  <inkml:trace contextRef="#ctx0" brushRef="#br0" timeOffset="362100.711">9208 5371,'-27'-26,"27"26,0 0,0 0,0-27,0 27,0 0,0 0,-26 0,26 0,0 0,0 0,0 0,0 0,0 0,0 0,0 27,0-27,0 26,0 1,0 25,0-25,0 52,0-26,26 27,-26-28,0 28,0-1,0 1,27-27,-27-1,0 1,0-26,0-1,0 1,0-1,0-26,0 0,0 27,0-27,0 0,0 0,0 0,0 0,0 0,-27 0,54 26,-27-26</inkml:trace>
  <inkml:trace contextRef="#ctx0" brushRef="#br0" timeOffset="364278.8355">8388 4154,'0'-26,"0"26,0 0,0 0,-27 0,27 0,0 0,-26-27,-1 27,27 0,-26 0,-1 0,-26 0,27 0,-27-26,27 26,-27 0,0 26,-27-26,1 0,0 0,-1 0,1 27,-27-27,0 26,0-26,1 0,-1 26,0-26,0 0,0 27,0-27,27 0,0 26,26-26,-27 0,27 27,1-27,-1 0,0 26,26-26,1 0,-1 0,1 0,-1 0,1 27,26-27,-27 0,27 0,-26 0,26 0,-26 26,26 1,-27-27,27 26,-26 1,26-1,-27 0,27 1,-26-1,26 1,-27 26,27 0,0 0,0 0,0 26,0-26,0 26,0 1,0-1,27 0,-27 1,0-1,26 27,-26-27,27 1,-27 25,26-25,-26-1,27 1,-27 25,26-25,-26-1,26 1,-26-28,27 28,-27-1,0-26,26-26,-26 52,0-53,27 27,-27-26,0 26,26-27,-26 1,27-1,-1 1,1-27,-1 26,-26-26,53 0,-26 0,25 0,1 0,0 0,27 0,-1 0,0 0,1 0,26-26,-1 26,1 0,27-27,-28 27,1-26,27 26,-54-27,27 27,0 0,-1 0,-25-26,-1 26,-26-27,0 27,0-26,0 26,-27 0,1-27,-1 27,1-26,-1 26,1-27,-27 1,26 26,0-26,1-27,-27 26,26-26,1 27,-1-54,-26 27,0-26,27 0,-27-27,0 0,0 27,-27-54,27 54,-26-53,-1 26,1 0,-1 0,1 0,0 1,-27-1,26 0,1 27,-1-1,1 1,-1 26,1-27,-1 28,1-1,0 26,26-26,-27 53,27-26,0 26,0-27,0 27,0 0,0 27,0-27</inkml:trace>
  <inkml:trace contextRef="#ctx0" brushRef="#br0" timeOffset="364557.8514">8493 4022,'0'0,"0"0,0 0,27 0,-27 26,0 27,0-26,0-1,0 27,0 0,-27-27,27 27,27-26,-27 26,0-27,0 0,26 1</inkml:trace>
  <inkml:trace contextRef="#ctx0" brushRef="#br0" timeOffset="365257.8915">7726 5609,'0'0,"0"0,0 0,0 27,0-27,27 26,-27 27,0-27,26 27,-26-26,0 52,27-26,-27 0,26 0,-26 0,0 0,26-27,-26 1,0-1,0 1,0-27,27 26,-27-26,0 0,0 0,0 0,0 0,0 0,0 0,0 0,0 27,0-27,0 0,0 0,0 26,0-26</inkml:trace>
  <inkml:trace contextRef="#ctx0" brushRef="#br0" timeOffset="366245.9477">2487 11615,'0'-26,"0"-1,0 27,0-26,0 26,0 0,0 0,0 26,27 1,-27 26,0 26,26 27,-26 0,0 0,27-1,-27 28,0-27,0-1,0 1,0 0,26-27,-26 1,0-27,0 0,0-27,0 1,0-1,27 0,-27-26,26-26,1 0,-1-27</inkml:trace>
  <inkml:trace contextRef="#ctx0" brushRef="#br0" timeOffset="366621.9696">4366 11642,'0'0,"0"0,0 0,0 0,0 26,0 27,0-26,26 52,-26-26,0 26,27 27,-27 0,26-27,1 27,-1-27,-26 1,27-1,-27-26,0 0,26 0,-26-27,0 27,0-53,0 27,0-27,27-27,-1 1,-26-1</inkml:trace>
  <inkml:trace contextRef="#ctx0" brushRef="#br0" timeOffset="367093.9966">6377 11695,'0'-27,"-53"27,0 0,-26 0,26 0,-27 27,1 26,0 26,26 0,26 1,27 25,0 1,27 0,52 0,0-27,1-26,26 0,-1 0,28-53,-27 0,-1-26,1-27,-26 0,-1-27,-53-25,1-1,-27 0,-27 0,-25 0,-1 0,-27 27,27 0,-26 26,52 26,-25 27,25 0,27 0,0 0,27 0</inkml:trace>
  <inkml:trace contextRef="#ctx0" brushRef="#br0" timeOffset="367414.0149">8070 11430,'0'0,"27"-26,-27 26,0 0,26 26,-26 27,0 0,0 26,0 1,27 52,-1-26,0 0,1 26,-1-26,1 0,-27-27,26 0,1 1,-27-27,26-27,-26-26,0 26,27-52,-27 0,26-27,-26 0</inkml:trace>
  <inkml:trace contextRef="#ctx0" brushRef="#br0" timeOffset="367923.0439">9896 11774,'-27'-26,"1"-1,-1 1,-26-1,1 27,-1 27,-27-1,27 27,27 26,-27 27,27 0,26 26,0-26,26 0,27-27,26 1,27-27,26-27,1-26,-27-26,26-27,-26 0,-27-27,0-25,-52-1,-1 0,-52 0,-1 0,-26 0,-26 27,0 0,-1 52,1 1,26-1,-26 27,52 27,1-27,26 26,26 1,1-27,26 0</inkml:trace>
  <inkml:trace contextRef="#ctx0" brushRef="#br0" timeOffset="368279.0643">11907 11377,'26'0,"1"-26,-1 26,0-27,-26 54,0-27,0 53,0-27,0 53,-26 1,26 26,0-1,0 1,0 0,0 26,0-26,26-26,-26-1,27-26,-27 0,26-27,1 1,-27-27,0-27,0 1,26-27</inkml:trace>
  <inkml:trace contextRef="#ctx0" brushRef="#br0" timeOffset="369429.1301">13018 10530,'0'0,"0"27,-53-1,0-26,-53 27,-26-1,-27 1,-26-1,-27-26,-26 27,-53-27,0 0,-26-27,-27 27,-27 0,-26-26,0-1,-26 1,-27 26,27-27,0 27,-27-26,53 26,-26 0,52-27,1 27,26 0,26 0,1-26,52 26,54 0,-28 0,54 0,27 0,25 0,1-26,26 26,0 26,0-26,27 0,-27 26,27 27,-27-26,27 26,-27-27,26 27,-25 26,52-26,-27 0,27 27,-26-1,26 27,0-27,0 27,0 0,27 26,-27 1,0-28,27 28,-1-1,1 0,-1-26,27 26,27 1,-27-28,26 1,27-26,0 26,0-54,0 28,53-27,-1 0,1-27,0 27,53-27,0 1,-1-1,1 1,53-27,-27 26,53 1,-26-27,52 26,-25 1,52-27,0 0,0 0,26 0,1 0,26 0,0 0,26 0,-26 0,26 26,1-26,-1 27,1-27,-1 26,0-26,-26 27,0-1,-26-26,-1 26,-26-26,0 0,-26 0,-53-26,-1 26,-25-53,-28 27,-25-27,-1 0,-53-27,1-25,-27-1,-1 0,-25-53,-1 27,-26-53,0-1,0 1,-26-26,-1 25,1-25,0 52,-1-26,1 52,-1 1,-26 26,27 27,-27 26,26 0,-25 53,25 0,1 53,-27 0</inkml:trace>
  <inkml:trace contextRef="#ctx0" brushRef="#br0" timeOffset="370766.2066">1720 10266,'0'0,"27"-27,-27 27,0-26,0-1,0 27,26-26,1 0,25-1,-25 1,26 26,0-27,0 27,0 27,-27-1,-26 1,0-1,-26 27,-1 0,1 0,-1 0,1-27,26 27,26-26,1-1,26-26,26 0,-26 0,0 0,0 26,-27-26,-26 27,0-1,-26-26,-27 53,0-26,0-1,-26 27,-1-26,27-1,27-26,-1 0,1-26</inkml:trace>
  <inkml:trace contextRef="#ctx0" brushRef="#br0" timeOffset="371050.2228">2143 10134,'27'-80,"26"27,0 0,-27 27,1-27,26 27,0 26,-27 0,27 0,-27 26,-26 27,0 0,0 0,0 53,-26-27,-1-26,1 26,26-26,0 0,0-26,26-1,27-26,27 0,-1-26,0-27,27 0,27 0</inkml:trace>
  <inkml:trace contextRef="#ctx0" brushRef="#br0" timeOffset="371593.2539">3837 10160,'0'-26,"0"26,26 0,-26 0,0 0,0 26,0 0,27 1,-27 26,0 0,26 26,-26 1,27-28,-1 1,-26 27,0-54,27 27,-27-26,0-1,0-26,26-26,-26-1,26-26,1 0</inkml:trace>
  <inkml:trace contextRef="#ctx0" brushRef="#br0" timeOffset="371884.2706">4260 10107,'27'-26,"-27"26,0 26,0 27,-27 0,1 26,26 1,-27-1,27 27,27-27,-1-26,1 0,26 0,26-53,-26 0,26 0,1-26,-28-1,-25-26,-1 27,-26-1,-26 1,-1-1,-25 27,-28 27,1-27,26 53,-26-27,52 27,-26-26,0-1</inkml:trace>
  <inkml:trace contextRef="#ctx0" brushRef="#br0" timeOffset="374205.4033">8044 10319,'0'0,"-27"0,27-27,0 27,0-26,0 26,-26 0,26 0,0 0,0 0,0-27,0 27,0 0,0 0,0 0,0 0,0 0,0 0,0 0,0 0,0 0,0 0,0 0,0 0,0 0,0 0,0 0,0 0,0 0,0 0,0 0,0 0,0 0,0 0,0 0,0 0,0 0,0 0,0 0,0 0,0 0,0 0,0 0,0 0,0 0,0 0,0 0,0 0,0 0,0 0,0 0,0 0,0 0,0 0,0 27,0-27,0 26,-27 1,27-27,0 26,0-26,27 27,-1-27,1 26,-1-26,-26 0,53-26,-26 26,-1 0,0 0,1-27,-27 27,0 0,0-26,0 26,26 0,-26-27,0 1,27-1</inkml:trace>
  <inkml:trace contextRef="#ctx0" brushRef="#br0" timeOffset="374451.4174">8414 9948,'0'0,"0"0,0-26,0 52,-26 1,26-1,0 27,-27 27,27-28,0 1,0 27,27-27,-27 0,0 26,0-53,26 27,-26-53,0 27,0-1,0-26,0 0,27 0,-27-26,26-1</inkml:trace>
  <inkml:trace contextRef="#ctx0" brushRef="#br0" timeOffset="376054.5091">12039 10081,'0'0,"0"0,0-27,0 27,0 0,26 27,-52-1,52 1,-26-1,0 27,0 0,0 0,27 0,-27 0,26 26,-26-26,27-27,-27 27,26 0,-26-26,0-27,27 26,-27-26,0 0,0 27,0-27,26 0,-26 0,0-27,0 27,0 0</inkml:trace>
  <inkml:trace contextRef="#ctx0" brushRef="#br0" timeOffset="376955.5606">12515 14102,'0'-26,"-26"-1,26 1,26-1,-26 27,27 0,-1 0,1 0,25 53,-25 0,26 53,0-26,0 52,0-26,-1 52,1-52,0 27,0-28,0 1,-26-26,26-1,-27-26,0-27,1 1,-27-1,0-26,0 0,0-26,0-1</inkml:trace>
  <inkml:trace contextRef="#ctx0" brushRef="#br0" timeOffset="377302.5805">12886 15346,'0'53,"26"-27,27 27,-27 0,27-26,0 25,0 1,-26-26,26-1,-1 27,-25-53,-27 27,26-27,1-27,-1 1,-26-27,27 26,-27-52,26 0,-26-1,27 1,-1-1,-26 28,27-1,-27 0,26 26,-26 1,0 26,0 0,0 0,0 0</inkml:trace>
</inkml:ink>
</file>

<file path=ppt/ink/ink11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5:40.2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196 154 57,'0'0'33,"10"7"-1,-11 7-1,-3 5-25,3 10-3,-1 7 0,0 11-1,-1 10 2,2 9-2,-2 3 0,1-1 1,0-1-2,1-3 0,-1-8-1,1-10-1,1-8 0,-2-13-4,4-4-6,-2-21-16,0 0-6,-3-15-2,4-13 2</inkml:trace>
  <inkml:trace contextRef="#ctx0" brushRef="#br0" timeOffset="238">218 251 37,'-6'-40'31,"-3"14"1,-8 6 0,-7 8-17,0 15-6,-5 0-4,3 5-3,-1-3 1,4 3-1,4-3 2,5-5-2,14 0 0,3-22-1,13 0 1,5-3-1,4 0 0,3-5-1,2 3 1,2 7-1,-2 8 1,-2 10 0,-3 14 0,-1 10 0,-4 8 0,2 7 0,-5 1 0,1 2-1,-2-4 1,-2-6-4,3-5-8,1-11-24,-2-13 1,2-9-2,-3-5 1</inkml:trace>
</inkml:ink>
</file>

<file path=ppt/ink/ink11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7:58.65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22-7 38,'-14'5'35,"14"-5"0,-6 12 0,0 0-22,14 14-7,-4 6-3,5 14-1,-2 8 1,3 9-1,-2 7 0,1 3 1,-5-6 0,1-2 0,-2-10 0,-2-9 0,-2-13-1,1-4 0,-2-10-2,0-10-3,8 4-15,-6-13-21,8-9 0,7-13 0,15-14-1</inkml:trace>
</inkml:ink>
</file>

<file path=ppt/ink/ink11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8:01.81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0 41,'11'15'33,"-10"-5"2,-1 0-1,-4 6-27,6 12-2,-2 6-1,4 11 0,-2 5 0,5 13 1,-3-2-2,3 3 1,-3-11-1,1-3-1,-4-8 0,0-7-2,-1-8-2,-3-15-6,7 3-21,-4-15-8,0 0-1,0 0 1</inkml:trace>
</inkml:ink>
</file>

<file path=ppt/ink/ink1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8:04.81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42 7 36,'-6'-15'34,"6"15"0,-9 13 0,9 12-24,-5 10-5,4 19-1,-4 13-3,4 13 0,-1 8-1,1 10 1,1-7 0,1-5-1,2-11 0,2-14-1,-2-14 2,2-14-2,-1-7 0,1-12-2,-5-14-8,0 0-23,0 0-1,6-19 0,-6-7 1</inkml:trace>
</inkml:ink>
</file>

<file path=ppt/ink/ink11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8:08.42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292 11 45,'-10'-3'31,"-4"-1"2,-2-1-14,2 5-12,-6 0-2,1 5-3,-2 2 0,-1 7 0,0 6-1,0 7 0,1 8 0,0 13 0,2 5-1,1 5 0,4 3 1,4 3-1,4 0-1,4-2 0,7-5 1,4-8-1,5-8 1,6-6-1,4-5 1,6-5-1,6-12 1,5-5 1,2-10 0,4-5 0,1-11 0,1-7 2,-3-6 0,-1-4 0,-9-7 1,-4-3 0,-12-9 1,-5-2 0,-15-5-1,-7 2-1,-13-2-1,-4 3 0,-9 4-1,-3 7 0,-4 12-2,-2 6-2,6 16-3,-3-1-13,5 14-17,8 3-2,8 3 0,18-6 1</inkml:trace>
</inkml:ink>
</file>

<file path=ppt/ink/ink11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8:08.98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15-12 70,'-12'1'38,"12"-1"-2,0 0-2,-7 20-30,8 2-3,2 15-1,-1 12 1,0 10-1,2 10 1,-2 3 0,3 5 0,-2 0 0,0-6-2,1-10 2,0-13-3,0-5-1,-3-13-7,9-1-19,-4-14-10,5-13 1,1-9 0</inkml:trace>
</inkml:ink>
</file>

<file path=ppt/ink/ink11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7:41.25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1168 1573 18,'0'0'28,"0"0"3,0 0-6,0 0-14,-53-4-3,53 4-1,0 0-4,-60-27-1,60 27 1,-49-12 1,49 12 1,-56-8-1,56 8 0,-63-2-1,63 2 1,-71 3 1,71-3-4,-77 4-1,77-4 0,-84 10 0,40-5 0,-4 0-1,1 1 1,-2-3 0,2 1 2,-1 1-3,2-2 1,2 0-1,44-3 1,-74 7 0,74-7 1,-50 8-1,50-8 1,0 0 0,0 0-1,-42 13 2,42-13-4,0 0 2,0 0-2,0 0 0,0 0 0,0 0 0,0 0-1,0 0 1,44-25 0,-44 25 1,0 0 0,51-22 1,-51 22 0,47-24 0,-47 24-2,52-25 2,-24 10-1,2-1-1,-1-1 1,-2 2-1,0 2 1,-4 3 0,-4 0 2,-2 6-3,-4-1 2,-13 5 1,9 0-1,-9 0 0,-7 10 0,-3-3 0,-7 2-1,17-9 1,-48 25 0,48-25 3,-71 30-2,29-18 2,-3 2-1,-3-1 1,3-2-1,-2-3 3,6-3-2,41-5-2,-68 6 3,68-6 1,-43 4-2,43-4 0,0 0 0,0 0-1,0 0-2,42 23 3,-42-23-5,73 27 0,-27-9 0,0-1-2,-1 2-1,3 1-35,-48-20-1,67 21 0,-67-21 1</inkml:trace>
  <inkml:trace contextRef="#ctx0" brushRef="#br0" timeOffset="28072">365 0 65,'0'0'38,"-4"16"-1,4 4 2,-2 8-33,3 14-2,-1 12-1,3 13 0,-2 9-1,3 9 1,-1 0-1,3-1 0,-1-7-1,1-5 0,1-9-2,-1-11-6,4-6-33,0-10-1,0-16-1,-10-20 0</inkml:trace>
</inkml:ink>
</file>

<file path=ppt/ink/ink1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7:46.39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400 372 37,'-6'-25'33,"2"3"2,-3-2-1,-6-3-19,8 6-5,-7-2-3,-1 7-3,-5-1-1,3 7-1,-6 3 0,2 4-1,-1 5-1,0 5 1,-1 9-1,1 6 0,2 8 0,0 8 0,1 7-1,4 4 0,-2 4 1,5 2 0,-1 3-1,1-2 1,2 0-1,2 2 1,3-7 0,-2 2 1,3-3-1,2 0 1,2-6-2,4-1 2,0-2-1,2-5 1,2 1-2,4-3 0,2-3 1,3-1-2,4-2 2,2-1-1,7-2 1,2-1-2,1-7 3,-2-1 0,1-1-1,-1-4 1,-1-2 0,-1-2-1,-4-7 1,-1-3 0,0-6 0,0-3 0,0-7 0,0-7 0,3-3-2,0-5 3,-2-5-3,-1-4 3,-2-4-3,-2-4 3,-3-5-3,2 2 3,-6-4-1,-2 1 0,-1 1 0,-1 0 0,-4-2 0,2 2 1,-6 2 0,-2 2-1,-4-3 1,-5-3-1,-4-3 1,-7 1 0,-8 2 0,-9 3-1,-11 5 0,-18 7-1,-23 18-12,-20 3-26,-25 9 0,-19 1-2,-18-8-1,170 20 41</inkml:trace>
  <inkml:trace contextRef="#ctx0" brushRef="#br0" timeOffset="2011">1468 338 17,'-2'-19'19,"-1"0"-1,1-1-3,3 5-2,-2-3 0,5 7-3,-5-5 0,1 16-1,4-15 0,-4 15-1,0 0-1,0 0 0,4-11-2,-4 11 0,0 0 0,-2 19-2,0-5-2,0 8 1,2 6-1,0 8 0,2 12 0,0 5-1,1 6 0,0 6 1,-1 0 0,1 4 0,-3-1 0,-2 1 1,-2-10-1,0-4 1,-1-5-1,1-7 1,0-7-1,1-7 0,0-8 0,3-3 0,0-5 0,1-1 0,-1-12 0,3 15 0,-3-15 0,0 0-1,5 10 1,-5-10-1,0 0 0,0 0 1,0 0-1,5 9-2,-2 0-5,-3-9-35,-3 12 4,3-12-3,-16 8 2</inkml:trace>
</inkml:ink>
</file>

<file path=ppt/ink/ink11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39:58.73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96 1486 23,'-8'-21'30,"3"7"-3,3 5-6,-5-3-6,7 12-4,0 0-2,0 0-3,-6 11-2,5 7-2,0 12-1,1 13-1,-1 16 0,2 18 0,-2 14 0,1 15 0,-1 20 1,0 15-1,-1 13-1,0 13 2,1 15 1,1 11-1,-1 15 2,4 11 0,1 2 1,4 9 1,0 2 1,3-1-2,-2-10 1,2-4 0,-1-16-1,2-11 0,-6-17-1,1-15 0,-2-18-1,0-14 1,0-21-2,-1-19 0,0-19 0,-3-19-1,2-14-2,-3-23-2,0-11-5,-4-43-15,2-10-14,2-20 0,4-22-1,1-22 1</inkml:trace>
  <inkml:trace contextRef="#ctx0" brushRef="#br0" timeOffset="609">354 1425 27,'-15'1'29,"-2"-3"2,17 2-2,0 0-20,0 0-3,22-11-1,9 0 0,19-1 0,19-8-1,26 0 0,24-12 0,30 1 0,22-10-2,23 1-1,25-4 0,17-3 0,18 1-2,8-2 1,6 6-1,0 1 1,-11 6-1,-11 6 2,-20 6-2,-20 9 1,-27 9 1,-26 8-1,-24 14 0,-24 10 0,-22 20 0,-18 15 0,-15 24 0,-14 18 0,-11 27 0,-10 24 1,-6 21-1,-6 23 1,-2 16-1,-2 15 0,-1 16 1,1 10 1,1 8 0,1 4-1,0-4 2,2-2 0,2-9 2,3-9-1,-2-21 0,2-11 1,-2-29-3,1-17 0,-1-21 0,0-22 0,-2-22-2,-3-16 1,-2-20-1,-4-16 0,-5-11 1,-6-13 0,-10-10-1,-11-8 0,-14-8 0,-17-4-1,-17-4 1,-19-5-1,-21 2-1,-20-4 1,-19 5 0,-20 2 0,-15 4 1,-14 4 0,-7 5 0,-7 4 0,0 1 1,1 6-1,7 0 1,14 2 0,16-1 0,17 0 1,20-3-1,24-2 0,19-4-1,25-2 1,20-7-1,17-2 0,14-7-2,10-7-2,13-3-4,0-17-16,14-4-14,7-12 1,9-13-2,6-16 2</inkml:trace>
  <inkml:trace contextRef="#ctx0" brushRef="#br0" timeOffset="1909">2104 1214 10,'-4'11'26,"5"8"1,-3-2 1,1 8-20,6 12-1,-4 11 0,6 16 0,-1 15 0,4 18-1,0 13-1,5 17-1,-1 12 1,3 19 0,-3 10 0,5 13-1,-4 10 0,3 8-1,-2 10 2,1 11-2,-6 3 1,2 3 0,-4 4-1,-3-2-1,-4-8 2,-1-5 0,-5-17-1,-1-11-1,-3-20 0,-1-17 0,1-24-1,2-19 0,1-20-1,-1-22 0,5-18-3,-1-20-1,6-14-8,-6-25-25,4-16 0,-4-16-1,0-16 2</inkml:trace>
  <inkml:trace contextRef="#ctx0" brushRef="#br0" timeOffset="2502">211 3491 64,'17'2'35,"-3"-1"-1,3-6-7,10 8-20,7-8-1,20 4-1,12-4-1,28-2 0,18-3-1,28-2 0,23-4 0,24 0-1,19-2-1,19 0 1,17-4 0,12 4-1,9-4 1,5 0-1,-7-1 0,-2-3 0,-15 0 0,-17 0-1,-27 2 1,-26 2-1,-35 1 1,-30 3-2,-29 7-3,-29 5-14,-27 16-21,-27 11 1,-23 7-2,-13 11 0</inkml:trace>
  <inkml:trace contextRef="#ctx0" brushRef="#br0" timeOffset="5940">3428 2 46,'8'-9'34,"-8"9"0,-3 12 0,2 15-22,-10 10-5,3 15 0,-3 6-4,2 10-1,-2 8-1,3-3-9,2-6-27,8-12 0,3-25-2,8-19-1</inkml:trace>
  <inkml:trace contextRef="#ctx0" brushRef="#br0" timeOffset="34174">4334 7803 54,'18'7'33,"-5"1"-1,-13-8 0,-29 12-26,-10-5-5,-16 3-1,-21-1 0,-28 3 0,-26 2 0,-30-1 1,-21 3 1,-29-2 2,-13 7 1,-21-7 0,-4 5 0,-7-6-1,9 1 0,3-6 0,19-1-1,15-5-2,27-4 0,25-1 0,25-1-1,27 0 0,23 2 0,19 7 0,15 13 0,14 15 0,11 15-1,6 27 2,3 23-1,-2 32 0,-2 33 1,-3 35-1,-3 30 0,-3 33 0,-7 29 0,-7 23 0,-7 16-1,1 15 0,-5 4 1,1 2-1,0-8 0,1-10 1,8-15 0,5-28 0,11-24 1,7-37-1,14-29-1,9-38 2,17-31 1,14-37 0,19-29 0,20-24-1,19-22 0,22-16 0,26-11 0,20-8 0,26-6-3,22-3 1,14 5-1,18 3 0,11 8 1,9 11 0,6 4 0,-2 11 0,-2 8 3,-10 6-2,-5 1 1,-17 1-1,-16-3 2,-21-5-2,-21-3 3,-27-13-3,-22-10 0,-24-13 1,-24-14-2,-20-14 2,-16-20-1,-17-29 1,-8-27 0,-8-33 1,-3-33-1,-3-37 1,0-32 0,1-36-1,0-27 1,2-18-1,-3-21-1,-1-12 1,-3-2-1,-4 3 0,-7 8 1,-7 19-1,-6 24 0,-10 29 1,-9 29 0,-6 35 0,-10 37 0,-11 35-1,-13 37 1,-11 30-1,-10 31-1,-10 28-1,-13 19-5,3 29-31,-12 10-3,3 8 1,5-2-1</inkml:trace>
  <inkml:trace contextRef="#ctx0" brushRef="#br0" timeOffset="35128">2713 8279 76,'1'102'38,"-1"19"-1,-6 23 0,5 21-35,-11 39-3,-4 35 1,-5 28-1,-6 20 2,-6 21-2,-4 16 3,0 11 1,4 11 0,-1-3 2,4-1-1,4-12 1,6-20-2,5-27 1,7-30-2,1-37 0,1-38-1,3-39-2,-1-40-1,3-34-4,-11-37-19,12-28-17,-27-42 1,8-24-1,-12-34 0</inkml:trace>
  <inkml:trace contextRef="#ctx0" brushRef="#br0" timeOffset="35477">614 11251 87,'-11'-18'40,"40"4"-1,41-3 1,48 0-37,45 1-4,42-4 1,48 3-1,37 3 1,33 9-1,20 5 2,9 6-1,0 7 1,-12 7 0,-21 7 0,-33 3-1,-37-1-3,-47 6-12,-54-9-25,-60-7 0,-64-9-1,-60-11 0</inkml:trace>
</inkml:ink>
</file>

<file path=ppt/ink/ink11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15.0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362 418 11,'-5'-11'27,"-6"-5"2,-1 3-5,-1 3-12,-7-2-1,3 7-4,-6-1-1,3 6-1,-5 1-2,2 5 0,-2 4-2,2 5 1,-1 6-2,2 5 1,-1 3 0,2 5 0,2 3-1,4 6 1,3 2-1,4 2 0,5 2 1,6-2-1,6 3 0,6-3 0,4-3 0,4-3 0,5-7 0,6-4 0,2-8 1,5-4-1,2-8 1,5-7 0,1-7 1,1-9-1,-1-8 1,1-8-1,-6-9 1,-3-8 0,-3-6 0,-5-4 0,-10-5-1,-6-2 1,-10-1 0,-4 3 0,-12 4 0,-5 7 0,-10 9-1,-9 10 1,-12 11-1,-5 14 0,-5 13-1,-3 11 0,0 14-3,-2 2-11,6 10-21,11 2 1,14-3-2,16-7 0</inkml:trace>
  <inkml:trace contextRef="#ctx0" brushRef="#br0" timeOffset="1374">2654-3 14,'0'0'27,"0"0"1,0 0-10,-12 2-5,12-2-2,0 0-3,-10 19-2,6-3-1,3 8-1,-2 6 0,4 9-1,-2 8 0,4 5 1,-1 3-1,3 4 1,-1-5 0,1-1-1,0-6 0,1-3-1,-3-10 2,1-3-2,0-7 0,-1-6 0,0-3-2,1-5 1,-4-10 0,6 13 0,-6-13 1,0 0-1,0 0 1,0 0-1,0 0 1,0 0-1,0 0 1,0 0-2,0 0-3,0 0-26,0 0-7,-10-7 0,3-4-2</inkml:trace>
</inkml:ink>
</file>

<file path=ppt/ink/ink1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7T16:02:59.750"/>
    </inkml:context>
    <inkml:brush xml:id="br0">
      <inkml:brushProperty name="width" value="0.05292" units="cm"/>
      <inkml:brushProperty name="height" value="0.05292" units="cm"/>
      <inkml:brushProperty name="color" value="#FF0000"/>
    </inkml:brush>
  </inkml:definitions>
  <inkml:trace contextRef="#ctx0" brushRef="#br0">21812 16465 92 0,'-33'-14'37'15,"-16"-15"-17"-15,-2 13-15 16,-13-1-5-16,-8 0 1 15,-9-3 0-15,-12 5-1 16,-11-2 0-16,-11 0-1 0,-9-8 2 16,-13 4-1-16,-18-7 0 15,-11-2 0-15,-17 5 0 16,-20 0 1-16,-17-3 0 16,-21 6 1-16,-21 10-1 0,-18 0 0 15,-15 11 1 1,-10 15 0-16,-10-2 1 15,-5 13-1-15,1 5 0 16,6 11-1-16,9 9 2 0,12 11-2 16,17 8 1-16,18 4-1 15,15 9-1-15,29 4-1 16,16 12 1-16,26-3 0 16,21 15-3-16,24 4 2 0,21 10-2 15,21-10 0-15,24 31 3 16,25-7 0-16,25 6 2 15,26-4 1-15,32-17 0 16,29-5-1-16,34-18 2 31,33-3-1-31,34-34-1 16,33-10 2-16,34-20-3 16,34-6-3-16,31-3 4 0,24-19 1 15,27 7-2-15,19 3 3 16,20 9-4-16,7 0 0 15,53 7-1 1,-43-5 2-16,1 1-4 16,-3 3 0-16,-5-25 3 0,-6-15-2 15,34-10 0-15,-57-15 1 16,-62-14 3-16,16-14-1 16,-31-23-1-16,-37-22 1 15,-46-8 0-15,-44-18-1 16,-106-29 1-16,-4-6 0 15,-59-19-2-15,-50 2 1 16,-52-10-1-16,-49 11 1 16,-42-5-3-16,-35 22 1 15,-29 10 0-15,-22 19-3 16,-4 27-16-16,-14-1-20 16,10 34 0-16,2 20-1 0,9 29 4 15,11 19 38-15</inkml:trace>
  <inkml:trace contextRef="#ctx0" brushRef="#br0" timeOffset="4909.5094">21310 5772 42 0,'0'0'34'16,"-5"18"0"-16,-7-19-18 15,12 1-4-15,0 0-2 16,0 0-3-16,0 0-1 0,-7 12-1 0,7-12-1 16,0 0 0-16,-11 2-1 15,11-2-1-15,0 0-1 16,0 0 1 0,-11 8-1-16,11-8 0 15,0 0 0-15,0 0 0 16,-1 11-1-16,1-11 0 15,0 17 1-15,0-17 0 16,1 18-1-16,0-5 1 16,-2 10-1-16,1 6 0 15,0 7 0-15,-1 6 1 16,1 7 0-16,-2 5-1 0,2 9 1 16,0 6 0-16,0-5 0 15,0-1 0-15,-1-7 0 16,2-2 0-16,-1-9 0 15,2-7 0 1,-2-8-1-16,0-10 1 16,0-6 0-16,0-1-1 0,0 1 1 15,0-14-1-15,0 0 0 0,0 16 0 16,0-16 1-16,0 0-2 16,1 13 0-16,-1-13-2 15,7 11-13-15,-7-11-23 16,14-7-2-1,-9-9-1-15,3-7-1 0,-2-8 27 16</inkml:trace>
  <inkml:trace contextRef="#ctx0" brushRef="#br0" timeOffset="8275.3457">8837 5938 65 0,'-6'-31'36'0,"7"14"1"0,-10-4-27 16,9 21-4-16,0 0-2 0,-4 28 0 15,-5 8-3-15,1 14 1 16,-7 13-1-16,-4 16 1 15,-8 11 0-15,-5 13-1 16,-8 7-1-16,-7 8 1 16,1-1 0-16,-3-3 0 15,-1-5-1-15,3-8 0 0,4-9 1 16,4-9-1-16,9-18 1 16,9-8 0-16,2-15-2 15,5-11 0-15,9-13-3 16,5-18-6-16,0 0-28 15,0-32 1 1,12 0-2-16,-1-19 1 16,12-4 30-16</inkml:trace>
  <inkml:trace contextRef="#ctx0" brushRef="#br0" timeOffset="8627.9235">8962 5927 70 0,'0'0'37'16,"12"5"1"-16,-18 8-30 16,1 13-3-16,-10 12-1 15,-1 12-1-15,-9 18 0 16,-4 20-1-16,-12 13 0 15,-4 10-1-15,-7 16 1 16,-1 1-1-16,1 3 0 16,2-1 0-16,3-7 0 15,4-12 0-15,8-16 0 0,6-7-1 16,7-19 0-16,6-11 0 16,5-17-1-16,1-12-1 15,9-9-3-15,1-20-14 16,4-14-18-16,2-16-2 0,16-8 0 15,0-16 1-15,12-9 38 16</inkml:trace>
  <inkml:trace contextRef="#ctx0" brushRef="#br0" timeOffset="9298.3578">9054 6590 78 0,'0'0'37'16,"15"-1"1"-16,-6-22-30 16,16 2-2-16,5-13-1 15,10-1-1-15,5-11-1 16,9 2 0-16,-1 3-2 15,2-1 0-15,0 15 0 16,-2 5 0-16,-6 14-1 16,-4 13 1-16,-9 18-1 15,-6 13 0-15,-11 18 2 0,-8 15-2 16,-14 9 0-16,-14 12-1 16,-14 5 1-16,-11 4-1 15,-12-4 1-15,-8-9 0 16,-4-8-1-16,2-18 1 15,5-12 1-15,7-16 0 16,9-16-1-16,8-15 0 16,10-12 1-16,12-16 0 15,6-18 0-15,8-8 0 0,2 1-1 16,6 1 0-16,3 2 1 16,4 6 0-16,4 7-2 15,5 16 1 1,5 17 1-16,6 12-2 0,7 11 1 15,6 2 1-15,7 5-1 16,7 5 1-16,5 0 1 16,1-4-1-16,0-3 0 15,-1-7 1-15,-6-7-1 16,-5-1 0-16,-9-4 0 16,-10-1 0-16,-10-4-1 0,-6 3 1 15,-8-6-1-15,-12 2 1 16,0 0-2-16,0 0-1 15,11-9-1-15,-11 9-4 16,0 0-15-16,5-29-20 16,-1 13 1-16,-4-12-2 15,8 2 1-15,-1-6 39 16</inkml:trace>
  <inkml:trace contextRef="#ctx0" brushRef="#br0" timeOffset="18083.6264">7430 7823 86 0,'-25'0'38'0,"25"0"0"15,-14 0-33-15,27-6-2 0,13-5-1 16,17 0 1-16,15-7-2 16,11 5 0-16,10-2-1 15,6-1 2-15,1 9-1 16,-7 8-1-16,-11 10 1 16,-10 11-1-16,-18 16 0 31,-11 10-1-31,-18 14 2 15,-8 13-2-15,-12 9 0 0,-5 6 1 16,-7 1 0-16,-1-1 0 16,0-4 0-16,-1-6 0 15,4-9 0-15,0-14-1 16,4-8-1-16,-1-13-3 0,14 1-19 16,-13-27-14-16,15-10-1 15,-16-13 1-15,12-12 7 16</inkml:trace>
  <inkml:trace contextRef="#ctx0" brushRef="#br0" timeOffset="18621.08">7473 8259 71 0,'-27'2'37'0,"27"9"1"16,18-2-30-16,28-1-2 15,15-6-2-15,15-1-1 16,8-7-2-16,3-10-4 0,7 0-5 15,-20-18-13-15,2 7-16 16,-16-8-1 0,-3 7 2-16,-18-8 12 15,2 14 24 1,-23-3 0-16,-8 4 0 0,-10 21 0 16,0 0 34-16,-14 2 0 15,-10 13 1 1,-1 23-8-16,-14 4-18 15,14 21-4-15,-3 9-2 0,13 12-1 16,10 0-1-16,15 5-1 16,17-3 2-16,18-6 0 15,18-19 2-15,19-11 0 16,11-22 0-16,7-16 0 0,0-19 0 16,-2-19 0-16,-10-21-1 15,-10-19 0-15,-22-15-1 16,-19-14-1-1,-25-8 0-15,-23-3 0 16,-22 3-1-16,-17 9 1 16,-17 10-1-16,-10 15 0 0,-3 20 1 15,2 18-2-15,6 16 1 0,12 15-1 16,12 10 0-16,10 3-1 16,18 9-2-16,9-4-4 31,26 14-19-31,-8-14-12 15,18 2-1-15,-2-9 0 0,10-1 12 16</inkml:trace>
  <inkml:trace contextRef="#ctx0" brushRef="#br0" timeOffset="20983.8508">20629 6007 46 0,'0'0'33'16,"3"-11"1"-16,-3 11-22 15,-5-11-3-15,5 11-2 16,-8-12-1-16,8 12-1 16,-11-12 0-16,11 12-1 0,-13-7-1 15,13 7-1-15,-15-5 0 16,15 5 0-16,-18 4-1 16,18-4 0-16,-18 8 0 15,18-8-1-15,-20 11 0 16,9-4 0-16,3 4 0 15,8-11 0-15,-17 17 0 16,7-6 1-16,1 1-2 0,1 3 1 16,0 1 0-16,0 1 0 15,-1 0 0-15,1 2 1 16,-2-1-1-16,0 4 0 16,-1 2 1-16,0-2 0 15,-1 3 0-15,1-4-1 0,0 2 0 16,1-1 0-16,2 3 2 15,1-2-2-15,2-4 0 16,1 5 0-16,2-5 0 0,0-1 0 16,2 4 1-16,0-3-1 15,2 0 1-15,-1 1-1 16,0-2 0-16,1-1 1 16,0 3-1-16,1-1 0 15,1-2 0-15,1 1 1 31,0-1-1-31,1-4-1 16,0 2 1-16,0-3 0 16,1 0 0-16,-1 0 1 0,2-1-1 15,-8-11-1-15,13 20 1 16,-7-9 1-16,2 0-2 16,-8-11 2-16,13 20-1 15,-13-20 0-15,13 17 0 16,-5-6 1-16,-1 0-1 15,0 0 0-15,-7-11 0 16,15 17 0-16,-15-17-1 0,15 15 1 0,-15-15 0 16,14 18 0-16,-14-18 0 15,15 6 1-15,-15-6 0 32,15 4-1-32,-15-4 1 15,18 1 0-15,-18-1-1 0,21-10 0 16,-21 10 1-16,22-12-2 15,-9 9 1-15,-1-3 1 16,2-3 0 0,-4-3-1-16,1-1 0 0,-2-1 1 15,2 1-1-15,-1-4 0 16,-1-9 1-16,2-1-1 16,-3 2 0-16,2-6 1 15,0 4-1-15,-1-4 1 16,0-4-1-16,1 2 1 15,-3-3 0-15,0 2-1 16,1-3 0-16,-3 2 0 16,-1-6 0-16,0 0 1 15,-5 2-2-15,0-2 1 16,-4 4 0-16,-1 3 1 16,-5-1-2-16,-2 2 1 15,-1 2 1-15,-3 2-1 0,1-1 0 16,-2 4 1-16,2 0-1 15,0 1 1-15,2 3-1 16,2 4 1-16,0 5-1 16,3 3 0-16,-2 3 0 0,11 7-1 15,-17-3 0-15,17 3-1 16,-18 8-2-16,6-5-6 16,13 17-10-16,-18-11-21 15,13 5 0 1,4-14 0-16,0 0 4 15,0 0 37-15</inkml:trace>
  <inkml:trace contextRef="#ctx0" brushRef="#br0" timeOffset="22272.0078">9653 7833 71 0,'0'0'39'0,"0"0"-1"16,-15 13-17-16,-13 25-18 0,-6 20 0 15,-10 16-3-15,-9 20-1 16,-9 14 2-16,-1 12-1 16,-3 7 0-16,0 3 1 15,1-1-1-15,5-13 0 16,7-11 0-16,7-14 0 15,10-17-3-15,6-21-2 16,18-11-19-16,-1-36-14 0,15-19 1 16,6-29 0-16,14-17 6 0</inkml:trace>
  <inkml:trace contextRef="#ctx0" brushRef="#br0" timeOffset="22514.9759">9578 8045 81 0,'28'-24'38'0,"-7"26"1"16,-21-2-29-16,-6 47-4 16,-17 7-3-16,-14 21-1 0,-13 17 0 15,-6 11-1-15,-5 2 0 32,-3 9 0-32,1-6-2 0,2-3 1 15,10-7-5-15,3-20-5 16,19-4-28-16,-1-24-1 15,17-8-1 1,2-26 1-16,11-16 28 16</inkml:trace>
  <inkml:trace contextRef="#ctx0" brushRef="#br0" timeOffset="22913.0598">9795 8416 90 0,'71'-10'38'16,"-12"-5"-1"-16,-3 7-35 16,-6 3 1-16,-9 7-2 15,-14 10-1-15,-16 9 0 0,-13 11 0 16,-18 10-1-1,-13 14 1-15,-12 5-1 16,-7 8 0-16,-7 7-1 16,2 3 2-16,-1-7 0 0,10-9-1 0,11-6 2 15,11-13 0 1,17-9 2-16,10-13-1 16,17-11 0-16,10-14 0 15,17 1 0-15,8-13 0 16,7-2 0-16,6-6-2 15,-2-3-2-15,5 11-12 16,-13-15-24-16,-3 10 0 0,-17-9-1 16,-4 15 0-16,-20-2 28 0</inkml:trace>
  <inkml:trace contextRef="#ctx0" brushRef="#br0" timeOffset="23483.646">7965 9481 101 0,'20'-5'40'15,"19"7"-1"-15,6-12-35 16,13 8-2-16,3-3 0 16,-1 8-2-16,-10 3 1 0,-11 11-2 0,-21 13 1 15,-18 8 0-15,-16 13-1 16,-11 2 0 0,-4 6 1-16,1 4 0 0,10 4 0 15,12-5 0 1,20-6-1-16,13-7 0 15,10-5 2-15,2-3-2 16,-4 1 2-16,-11-1-1 0,-19-7 0 0,-18 4 1 16,-24-3 0-16,-16-3-1 15,-16 0-1-15,-7-5 0 16,-4-2-3-16,-1-24-7 31,24 6-27-31,2-18-2 16,31-4 1-16,15-15 0 15,30-8 26-15</inkml:trace>
  <inkml:trace contextRef="#ctx0" brushRef="#br0" timeOffset="23731.2647">8550 9750 101 0,'-36'53'37'15,"17"13"0"-15,15-3-35 16,19 1-1-16,18-2 0 0,10 0-1 16,2-3 0-1,-1-4 0-15,-8-4 1 16,-19-3-1-16,-21-3-1 0,-24-9-3 16,-10 6-20-16,-27-24-14 15,-2-6-1-15,-10-26 0 16,8-9 5-16</inkml:trace>
  <inkml:trace contextRef="#ctx0" brushRef="#br0" timeOffset="23902.0225">8465 9770 100 0,'91'-17'41'16,"16"9"0"-16,-6 0-34 0,8-5-3 15,3 1-2-15,-7-4-2 31,-7-2-1-31,-13-6-2 16,-8 4-6-16,-25-8-29 16,3 3-2-16,-18-10 0 0,-4 2-1 0,-14-12 19 15</inkml:trace>
  <inkml:trace contextRef="#ctx0" brushRef="#br0" timeOffset="25332.0263">19880 5916 50 0,'0'-14'36'0,"0"14"2"0,-6-17-24 16,6 17-2-16,0 0-3 15,0 0-2-15,-9 14-2 16,9-2-2-1,-2 7-1-15,2 11-1 0,-3 6 0 16,1 12 0-16,-2 11 0 16,0 10-1-16,-2 9 1 15,2 3-1-15,-3 2 1 16,4-3 0-16,0-3 1 0,2-5-2 16,1-9 0-16,0-9 2 15,3-10 0 1,0-8 0-16,0-9-2 15,0-5 1-15,1-7-1 16,-4-15 1-16,4 15-1 16,-4-15 0-16,0 0-2 15,0 0-1-15,0 0-10 16,-17-13-25-16,14 0-1 0,-4-7-3 16,6-2 2-16,-1-2 25 15</inkml:trace>
  <inkml:trace contextRef="#ctx0" brushRef="#br0" timeOffset="26028.6535">9406 9912 97 0,'-21'6'39'16,"10"11"1"-16,-20 1-34 0,5 14-3 16,-3 8-2-16,-4 11 0 15,-6 15-1-15,0 4 0 16,-3 11 0-16,-1 2-1 16,4 1 1-1,4-4 0-15,3-7-2 16,4-13 1-16,7-10-3 15,4-20-2-15,17-5-26 16,0-25-7-16,0 0 1 16,23-37-1-16,5-4 15 15</inkml:trace>
  <inkml:trace contextRef="#ctx0" brushRef="#br0" timeOffset="26219.8739">9438 10081 91 0,'0'0'39'0,"-3"16"-1"16,-28 9-30-16,5 18-4 16,-11 9-3-16,-4 16 1 15,-7 3-2-15,-1 5 0 0,2-2-1 16,3 1 0-16,8-3-2 16,5-19-4-16,22-1-30 15,-5-27-3-15,17-5 2 16,-3-20-1-16,29 0 23 15</inkml:trace>
  <inkml:trace contextRef="#ctx0" brushRef="#br0" timeOffset="26581.2858">9574 10336 88 0,'50'-20'40'0,"12"12"-1"16,-8-10-29-16,6 6-5 15,-4 7-3-15,-7 6-1 16,-15 9-2-16,-17 14 0 16,-20 16 0-16,-19 12 1 0,-15 9-1 15,-12 6 0-15,-3 1 0 16,-1 6 2-16,5-8-1 16,12-6 1-16,18-14 1 31,19-11-1-31,20-11 2 0,18-8-1 15,12-10-1-15,11-8 1 16,6-8-1-16,1-3 1 16,-5-2-2-16,-7 0-4 15,-3 10-14-15,-21-16-22 16,-3 6-1-16,-13-8 1 16,-2 6-1-16,-13-3 31 15</inkml:trace>
  <inkml:trace contextRef="#ctx0" brushRef="#br0" timeOffset="29377.1607">8358 11042 50 0,'-14'-5'36'0,"14"5"0"16,-23-8-22-16,23 8-3 15,-12 1-4-15,12-1 0 16,-14 21-4-16,8 2 0 15,-1 6-1-15,1 17 0 16,0 11-2-16,2 11 1 16,0 11-1-16,3 8-1 15,1 6 2-15,0-1-2 16,1 1 0-16,-2-6 1 16,0-9-1-16,0-7 0 15,1-12-1-15,-2-15-2 0,7-3-8 16,-7-24-25-16,2-17 0 15,16-7-1-15,1-17 1 16,0-20 37-16</inkml:trace>
  <inkml:trace contextRef="#ctx0" brushRef="#br0" timeOffset="29672.7446">8635 11175 84 0,'6'-39'38'15,"8"14"0"-15,0-2-29 16,9 2-5-16,4 5-1 16,8 3-2-16,2 9 0 0,3 7 0 15,-2 8-1-15,-3 13 1 16,-5 15-2-16,-6 17 1 16,-8 16-2-1,-9 12 2-15,-4 10-1 16,-7 9 0-16,-5 2-1 0,-3-2 1 15,0-1-1-15,0-14-1 0,3-8-2 16,-3-16-4-16,13-7-28 16,-9-20 0-16,4-9 0 0,4-24-1 15,0 0 35-15</inkml:trace>
  <inkml:trace contextRef="#ctx0" brushRef="#br0" timeOffset="29874.7134">8639 11593 81 0,'0'0'39'0,"32"17"-1"15,0-13-31 1,11 6-4-16,2-1 0 16,5 0-2-16,-1-1 0 15,-5-3-2-15,-7 4-1 16,-7-10-6-16,-2 8-30 15,-13-11 0-15,0 1-1 16,-9-12 0-16,4-6 32 16</inkml:trace>
  <inkml:trace contextRef="#ctx0" brushRef="#br0" timeOffset="30831.4732">19113 6024 66 0,'0'0'36'16,"-1"-23"0"-16,1 23-28 15,4-17-1-15,-4 17-2 16,0 0 0-16,0 0-2 15,9 11-1-15,-9 10 0 16,-3 5-1-16,2 13 0 16,-3 10 1-16,1 13-1 0,-1 13-1 15,0 5 0-15,3 3 1 16,-1-2-1-16,4 5 2 16,-1-9-1-16,1-4-2 15,2-12 2 1,0-11-1-1,-1-9 1-15,0-7-1 16,0-8 1-16,0-10-1 0,-3-16 0 16,1 13-1-16,-1-13-2 15,0 0-15-15,6-25-19 16,-1 8-1-16,-6-10-1 16,2-2 0-16,-7 1 34 15</inkml:trace>
  <inkml:trace contextRef="#ctx0" brushRef="#br0" timeOffset="31797.1153">9369 11584 78 0,'-8'-20'39'0,"8"20"-5"16,-15-16-23-16,15 16-3 15,0 0-4-15,-19 24-1 16,2 3 0-16,-3 16-2 16,-7 15 0-1,-6 11-1-15,-5 13-1 16,-4 8 1-16,-1 2 0 15,-1 0 0-15,4 0 0 0,1-9-2 0,7-7 1 16,5-15-2-16,9-10-3 16,2-19-2-16,16-1-12 15,0-31-18-15,13-10-1 16,3-21 1-16,15-14 13 16,4-15 25-16,19-6 0 15,-7-25 0-15,10-9 0 16,0 4 0-16,2-1 6 15,-2 11 29 1,-12 6 2-16,-2 15 0 16,-24 6-15-16,7 36-9 15,-26 4-3-15,0 19-3 0,-27 31-2 0,-2 13-1 0,-10 16-3 16,-6 15 0-16,-8 14-1 16,1 12 1-1,-1 3-1-15,3-3-1 31,6-1 0-31,6-8 0 16,9-12-2-16,5-14-3 0,11-6-8 16,1-28-24-16,15-10-1 15,-3-22 0-15,19-4 2 16,-2-25 37-16</inkml:trace>
  <inkml:trace contextRef="#ctx0" brushRef="#br0" timeOffset="32283.5235">9460 12176 70 0,'34'-19'38'0,"13"3"1"0,-5-13-26 16,9 10-6-16,-7-4-2 15,0 8-3-15,-7 5-1 16,-7 10-1-16,-10 6 0 0,-13 11 0 16,-12 11 0-16,-11 3 0 15,-13 13 0-15,-9 11-1 16,-8-1 1-1,-4 3-1-15,0-1 1 0,3-2-1 16,8-7 0-16,10-4 1 16,14-5 0-16,13-10 1 15,17-8 0-15,14-7 0 16,11-7 1-16,9-3 0 0,8-7 0 16,7-1-1-16,1-3 1 15,-3-6-2-15,-5 2 0 31,-7 0-1-31,-3 3-3 0,-16-10-13 16,6 9-22-16,-18-8 0 16,5 0-1-1,-7-8-2-15,5 0 42 0</inkml:trace>
  <inkml:trace contextRef="#ctx0" brushRef="#br0" timeOffset="34872.9">9001 12978 56 0,'0'0'37'16,"11"8"-1"-16,-11-8-25 15,0 0-6-15,-22-16-2 16,8 11 0-16,-6 0 0 16,-5 4 0-16,-8-3-1 0,-2 6-1 15,-4-2 1 1,-1 4-1-16,0 4-1 15,5 4 0-15,3 6 1 16,12 1-1-16,7 14 1 0,13 7-2 16,14 10 1-16,13 12 0 15,7 10 0-15,7 4 0 16,6 9 0-16,-1 1 0 16,4-1-1-16,-13-4 1 0,-10-5 0 15,-12-10-1-15,-10-12 1 16,-8-10-1-16,-10-13 1 15,-8-10 0-15,-9-16 0 32,5-8 1-32,-6-11-1 0,5-14 2 15,6-11-1-15,6-4 1 16,3-8-1-16,14-6 1 0,4-6 0 16,5-4 0-16,9 2 0 0,1 3 0 15,1 7 0-15,-1 6-1 16,3 1 1-16,-6 13-2 31,-3 8 1-31,-4 7-1 16,-2 5 1-16,-2 3-2 15,-8 12 1-15,7-12 1 16,-7 12-1-16,0 0 0 0,0 0-1 16,0 0 0-16,0 0 0 15,0 0-1-15,12-5-4 16,-12-8-15-16,0 13-18 15,5-21-2-15,3 2 2 16,0-12 6-16,7-10 33 16</inkml:trace>
  <inkml:trace contextRef="#ctx0" brushRef="#br0" timeOffset="36140.2354">18435 6080 73 0,'0'0'36'0,"-15"-1"-13"0,-1-6-13 16,16 7-3-16,-18 2-3 15,18-2-1-15,-21 17-1 16,10-5 0-16,0 2-1 0,-1 6 1 16,0 4-1-1,-2 8-1-15,2 4 1 16,1 2 0-16,-1 6 0 15,3 7-1-15,2 7 0 0,1 1 0 0,3 1-1 16,3-2 2 0,3-2-2-16,2 0 0 15,2-1 1-15,0-8 0 16,2-7 0-16,3-5 0 0,0-5 0 0,3-3-1 16,2-4 1-1,1-8 0-15,2-4 1 16,2-5-2-16,1-4 1 15,2-5 0-15,-1-3 0 0,2-7 2 16,-1-8-1-16,2-7 0 16,-1-5 0-16,1-8 0 15,-2-4-1-15,0-6 1 16,-3-4 1-16,-3 0-2 16,-3-4 0-16,-5-1 0 31,-5-1 0-31,-4 1 1 15,-4-3-1-15,-5 5 0 0,-4-2 1 16,-3 3-1-16,-3 7 0 16,0 7 1-16,-1 6 0 15,2 7-1-15,1 7 0 16,1 2 0-16,1 10 0 16,1 5 1-16,12 6-1 15,-21 1 0-15,10 4-1 16,1 1 0-16,2 7-4 15,-3-10-6-15,11 12-27 16,0-15-1-16,-6 14 1 16,6-14-1-16,0 0 34 15</inkml:trace>
  <inkml:trace contextRef="#ctx0" brushRef="#br0" timeOffset="36847.7623">9533 13300 78 0,'0'0'39'15,"13"-7"-1"-15,-13 7-30 16,-18 12-4-16,-3 11-2 16,-4 15 1-16,-11 14-2 31,-4 13-1-31,-6 14 1 15,0 16-1-15,-4 8 0 16,2 4 1-16,2 2-1 16,5-8-1-16,6-9 0 0,5-9 0 15,10-13-1-15,-2-18-2 16,14-13-3-16,8-39-17 16,0 0-14-16,0 0-1 15,25-42 1-15,-3-14 19 16</inkml:trace>
  <inkml:trace contextRef="#ctx0" brushRef="#br0" timeOffset="37043.027">9666 13604 74 0,'-2'24'38'16,"-8"18"0"-1,-22 10-26-15,-7 16-8 16,-13 14-2-16,-7 2-1 15,-3 5-2-15,2-1-1 0,4-2-1 0,0-5-3 16,13-1-12-16,1-18-19 16,17-11-1-16,3-14 0 15,12-13 13-15,10-24 25 16</inkml:trace>
  <inkml:trace contextRef="#ctx0" brushRef="#br0" timeOffset="37363.8718">9799 13874 82 0,'76'1'39'16,"-21"-1"-2"-16,2 8-34 15,-31 9-4-15,-20 11-2 16,-21 18-2-16,-25 6 0 15,-14 21 1-15,-14 3-1 16,2 9 1-16,0 4 2 16,12-8 3-16,18-3 1 0,16-15 2 15,27-7 1-15,17-23-1 16,20-12 0-16,8-15-1 16,8-8-2-16,7-2-12 15,-8-13-24 1,-2 0-3-16,-22-4 1 0,-8 6 3 15,-20-2 34-15</inkml:trace>
  <inkml:trace contextRef="#ctx0" brushRef="#br0" timeOffset="37948.2096">8598 15043 96 0,'2'33'40'16,"-5"-5"-1"-16,6 6-35 15,-3 1-3-15,7 4-1 16,0 5-1-16,4-6 1 16,6 0-1-16,4-9 1 31,4-8-3-31,3-12-1 16,10-10-4-16,-4-24-3 15,13-1 0-15,-11-21-2 16,11 0 3-16,-13-17 0 0,4 6 5 15,-9-2 4-15,-9 4 6 16,-2 17 4 0,-16-2 1-16,6 26 1 0,-19 4 0 15,6 28-1-15,-10 9-4 0,4 22 0 16,-2 10-4-16,1 14 0 16,-1 12 0-16,2 8-2 15,2 3 1-15,0 3-1 16,1-8 1-16,-1-8-2 15,2-8 2-15,1-8-1 16,1-16-1-16,0-15-1 16,6-8-6-16,-1-27-29 0,-2-28-2 15,8-23 0-15,8-20-1 16,8-32 29-16</inkml:trace>
  <inkml:trace contextRef="#ctx0" brushRef="#br0" timeOffset="38919.5649">17791 6081 57 0,'-7'-14'37'15,"7"14"-1"-15,-29-14-25 16,14 23-2-16,-11-2-4 16,2 10-1-1,-6 6-1-15,-1 11-2 0,1 9 0 16,-2 14 0-16,2 10 0 15,4 8 0-15,0 7-1 0,5 2 0 16,5 2-1-16,7-2 1 16,5-5 0-16,6-10-1 15,7-8 0-15,3-13 0 16,6-11 2 0,4-9-2-16,5-14 1 15,4-9 1-15,2-12-1 0,5-11 2 16,-1-13-1-16,7-5 0 15,0-14 0-15,0-6 1 16,-5-10 0-16,-2-5 1 16,-9-8-1-16,-7 3-1 15,-9 0 1-15,-10 2-1 16,-9 8 0-16,-6 6 0 16,-8 10-1-16,-1 10 0 15,-1 11 0-15,2 11 0 0,0 6 0 16,4 5-1-16,4 13 0 15,-1 2-1-15,11 9-1 16,-5-5-8-16,14 17-27 16,-10-7 0-16,5 12-1 15,-10 1 0-15,-4 10 28 16</inkml:trace>
  <inkml:trace contextRef="#ctx0" brushRef="#br0" timeOffset="39576.991">9501 15185 81 0,'-2'41'39'16,"-20"3"-2"-16,5 20-31 0,-24 14-4 15,-7 13-1 1,-7 12 0-16,-3 4-1 15,1 5 0-15,3-2 0 0,8-9-1 16,6-6-1-16,12-14-1 16,8-21-3-16,16-6-5 15,1-26-25 1,15-15 0-16,4-25-1 16,12-14 3-16,5-23 34 15</inkml:trace>
  <inkml:trace contextRef="#ctx0" brushRef="#br0" timeOffset="39808.7882">9539 15564 56 0,'-1'-21'37'0,"1"21"0"0,-38 18-18 16,7 30-9-16,-15 5-5 16,-4 15 0-16,-6 10-3 0,-1 13-1 15,-1 4 0 1,4 0 0-16,7 0-1 15,5-5-1-15,7-3 0 16,6-8-4-16,12-5 0 16,-3-30-31-16,18 2-1 15,-2-22 0-15,13-10-2 16,-1-25 27-16</inkml:trace>
  <inkml:trace contextRef="#ctx0" brushRef="#br0" timeOffset="40102.9466">9545 15887 76 0,'58'-38'39'0,"-4"19"-1"15,-14 5-25-15,-5 13-7 16,-16 7-4-16,-10 12-2 16,-19 16-1-16,-13 14 2 15,-11 10-2-15,-9 10 1 16,-6 0 1-16,2 6-1 15,3 1 1-15,11 2-1 0,13-13 1 16,17-12 0-16,16-6 1 16,18-18-2-16,14-14 2 15,10-3-2-15,4-4 1 16,7-21-1 0,-2-3 1-16,-3-2-3 15,-4-3-4-15,-19-15-22 16,10 15-11-16,-15-32-1 0,1-4 0 0,-7-7 13 15</inkml:trace>
  <inkml:trace contextRef="#ctx0" brushRef="#br0" timeOffset="41546.2512">8981 16684 89 0,'-5'35'36'0,"3"-16"1"15,13 2-31-15,7-1-4 16,12-6-2-16,4 3 0 16,4-1 0-16,-1 1 0 15,1 0 1-15,-8 10-1 16,-11 6 0-16,-10 8-2 0,-13 9 2 15,-10 10-1-15,-7 1 1 16,-4 3-1-16,-3-4 2 16,4 3-3-16,5-18 4 15,10-6-1 1,10-6 0-16,10-19 0 16,13-8 1-16,8-6-1 15,9-1 0-15,6-14 1 16,4 12-1-16,0 0-1 15,-2-6 0-15,-2 1 0 0,-8 14-3 16,-3 11-7-16,-19-6-28 16,5 3 1-16,-22-14-4 15,19-20 2-15,-17-9 30 16</inkml:trace>
  <inkml:trace contextRef="#ctx0" brushRef="#br0" timeOffset="42514.5883">16870 6197 72 0,'0'0'36'0,"-18"1"-2"15,18-1-30-15,-11 25 0 16,6 4-2-16,-4 14-1 0,-2 10-1 15,-1 15 0-15,-1 9-1 16,-1 13 0-16,3 2 0 16,4 0 0-16,6-6 0 15,4-12 1-15,8-10-1 0,8-15 2 16,9-14 0-16,6-19 2 16,10-10-1-16,2-18 0 15,5-10 1-15,-2-19-1 16,1-11 1-16,-3-14-1 15,-8-7 0-15,-9-14-1 16,-10-8 1-16,-11 0-1 16,-10-3 0-16,-12 7 1 0,-7 11-1 15,-11 11-1-15,-4 12 1 16,-4 17-1-16,0 13-1 16,1 13 0-16,2 9-2 31,8 17-3-31,-4-6-15 0,19 20-16 15,-6 1 0-15,11 11-2 16,-6 2 8-16,0 21 31 16</inkml:trace>
  <inkml:trace contextRef="#ctx0" brushRef="#br0" timeOffset="43331.2936">9982 16999 92 0,'0'0'40'16,"-11"-10"-1"-16,-6 26-32 16,-10 2-4-16,-6 20-2 15,-2 17-2-15,-8 32 2 0,0 22-1 16,2-4 0-16,1 19 3 15,3-6-3-15,5 9 1 16,4-21 0-16,5-6 0 0,5-34-3 16,9-16-2-16,9-50-8 15,-12 50-27-15,12-50-3 16,0 0 3 0,28-106 1-16,1 22 27 0</inkml:trace>
  <inkml:trace contextRef="#ctx0" brushRef="#br0" timeOffset="43779.8263">10122 16999 82 0,'3'40'40'0,"-25"12"-3"16,0 22-27-16,-16 10-6 16,-2 16-2-16,-3 23 1 15,0-4-3 1,2 7 1-16,3-4-6 15,8-11 3-15,-1-27-6 16,24-11-28-16,-8-21-4 16,15-52 2-16,0 0-2 15,0 0 31-15,43-59 9 16,-2-18 0-16,8-10 0 16,-2 4 0-16,18-10 38 15,0 2-2-15,7 9 4 0,-13 14-2 16,7 10-27-16,-27 22-4 15,-5 30-4-15,-19 6-1 16,-17 19-2-16,-16 65 2 16,-13-14-4-16,-11 20 3 15,-5 3-1-15,1 15 0 16,6-13 0-16,9-4 2 16,15-5-4-16,16-86 3 15,19 73 3-15,-19-73-4 16,72 27 1-16,-72-27-2 15,96-17-4-15,-37 6-33 16,-59 11 2-16,79-49-4 16,-79 49-1-16,37-57 20 15</inkml:trace>
  <inkml:trace contextRef="#ctx0" brushRef="#br0" timeOffset="44167.2232">9085 18395 78 0,'0'0'38'16,"23"72"0"-16,-23-72-28 15,6 66-5-15,-6-66-3 16,3 68-1-16,-3-68 1 15,-11 84 0-15,3-32-4 16,8-52-7-16,-25 90-27 16,25-90 1-16,0 0-4 15,-33 66-1-15,33-66 26 16</inkml:trace>
  <inkml:trace contextRef="#ctx0" brushRef="#br0" timeOffset="45208.369">16376 6164 34 0,'0'0'30'0,"-21"-6"-2"15,6-6-19-15,15 12-3 16,-13-14 1-16,13 14-2 0,-10-12 2 16,10 12-3-16,0 0 2 15,0 0-3-15,-11 9 2 31,13 11-3-31,-3 7 2 0,4 13-2 16,-1 9 0-16,3 9-1 16,1 9-1-16,3 2 1 15,-1 5-1-15,-1-4 1 16,1-3-1-16,-2-3 1 16,-1-7-1-16,-3-7 1 15,-1-7 0-15,1-8 1 16,-2-8-1-16,-2-4 0 15,2-9 0-15,0-14-1 0,2 15 0 16,-2-15 0-16,0 0 1 16,0 0-1-16,0 0-1 15,0 0 0-15,0 0-2 0,0 0-22 16,14 9-10-16,-14-9-2 16,0 0-1-16,0 0 13 15</inkml:trace>
</inkml:ink>
</file>

<file path=ppt/ink/ink12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17.86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9 278 23,'-2'-14'30,"3"5"0,-1 9-1,-5-18-14,5 18-1,-4-10-5,4 10-2,0 0-3,0 17-1,3 3 0,0 12-2,3 10 3,0 12-3,3 4 1,-3 8 0,0 2 0,1 1 0,-4-4 1,0-9-2,-4-9 2,2-5-1,-2-10 1,2-5-1,-3-10 0,2-6 1,0-11-1,1 9 0,-1-9 0,0 0-1,0-9-1,0 9-3,4-10-8,-4 10-26,0 0 0,0 0-1,0 0 0</inkml:trace>
  <inkml:trace contextRef="#ctx0" brushRef="#br0" timeOffset="3747">1932 477 7,'7'-48'27,"-10"4"0,-3 2-5,3 9-2,-6-4-5,7 13-1,-7-4-2,9 9-2,-6-1-2,11 9 0,-3 0-2,8 10-2,-1 8 1,6 8-2,-2 6 0,5 11 0,-2 9-1,3 10 1,-3 10 0,0 6-1,-2 3 0,1 1 1,-4 0-1,1-2 0,-4-7-1,-2-7 0,-3-8 0,-1-8 0,-2-8 0,-1-7-1,0-6 0,-1-7-1,2-11-2,0 0-2,3-13-4,-4-12-8,11-3-22,-1-9 1,5-8 0,4-5 1</inkml:trace>
  <inkml:trace contextRef="#ctx0" brushRef="#br0" timeOffset="4206">2641 181 1,'3'-24'21,"1"6"-4,1 0 0,-5-1 0,2 5-1,-5-3-1,4 7-2,-7-4-1,6 14-2,-4-19-2,4 19-3,-10-16-1,10 16 0,-16-10-2,4 8 0,-1 1 0,-4 4-1,-3 3 0,0 2 1,-3 4-1,2 4-1,-1 3 1,-1 4 0,0 4-1,2 4 1,-3 4 0,1 2 1,0 6-1,4 3 0,1 3 0,5 4 1,3 0-1,6-1 1,10-1-2,4 0 1,5-6 0,8-1 0,4-6 0,5-3 0,4-4 0,4-5-1,3-6 1,3-4 0,4-8 0,1-5-1,-2-7 1,0-7 0,-4-7-1,-2-8 0,-6-7 0,-3-8-1,-6-7 2,-6-9-1,-5-9 1,-4-2 0,-9-8-1,-6 3 0,-10 1 0,-9 8 0,-14 12 0,-12 13-2,-11 24-5,-16 15-31,-13 24 2,-12 19-1,-14 21 0</inkml:trace>
</inkml:ink>
</file>

<file path=ppt/ink/ink12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35.4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235 316 74,'-13'-10'39,"-7"-4"-2,-3-1 2,-8-2-32,2 3-3,-3 4-2,2 4-1,4 9-1,5 11 1,10 11-1,11 7 1,15 1-1,15 1 0,14-4 1,14-7-1,12-12 1,7-13 0,1-10 0,-4-11 0,-11-7 0,-13-5 1,-20-4-1,-21 2 0,-20-1 1,-18 5-2,-14 3 0,-5 4-1,-2 5-1,1 4-3,13 16-1,12 0-6,24 1-21,23 10-6,23-4-1,16-4 2</inkml:trace>
  <inkml:trace contextRef="#ctx0" brushRef="#br0" timeOffset="385">1989 0 91,'35'30'39,"-6"9"1,-3 7-2,-6 6-33,0 10-4,0 5 0,-2 1-6,2 3-32,-5-5-2,-3-13 1,2-3-2</inkml:trace>
</inkml:ink>
</file>

<file path=ppt/ink/ink12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34.59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219 101 81,'-43'-1'39,"0"11"-1,1 19 0,-2 16-34,14 16-3,14 13-2,17 10 1,19 8 0,15 1 1,19-9-1,20-19 1,20-19 1,13-23 0,7-22 0,3-21 0,-5-24 1,-5-14-1,-15-20 0,-16-8-1,-25-12 0,-27-1-1,-30 5 1,-33 7-3,-27 18 0,-28 18-2,-15 31-3,-24 21-12,-3 39-21,4 24 1,10 25-2,17 19 2</inkml:trace>
  <inkml:trace contextRef="#ctx0" brushRef="#br0" timeOffset="9005">2313 370 36,'0'0'33,"-15"-8"1,6 8-1,-6 6-15,-3 8-12,1 15-3,-4 16-3,-3 16 1,-1 14-2,0 12 1,7 8-1,8 2 1,11-4-1,10-8 2,14-14-1,13-17 0,11-19 2,12-14 0,5-21 2,7-12 0,2-18-1,1-12 2,-5-14-1,-6-12 0,-15-7 0,-12-4 0,-19-2 0,-16 3 0,-22 2 0,-14 9-1,-14 8 0,-8 14-2,-4 12 0,-1 8-3,7 15-4,2 2-7,22 13-27,11 7 1,19 4 0,16 0 0</inkml:trace>
  <inkml:trace contextRef="#ctx0" brushRef="#br0" timeOffset="9554">4573 586 57,'-20'0'37,"0"-5"0,-1-2 0,-6-5-22,4 6-10,-5 6-2,-3 6-2,-1 14-1,0 12 0,7 16 0,3 11 0,10 8 0,12 5 0,14-4 0,16-3 0,14-9 0,12-13 0,12-16 0,9-16 1,3-16 0,3-13 1,-6-17 0,-6-11-1,-16-16 2,-12-10-1,-21-8 1,-18-3-2,-22-2 1,-18 4-2,-16 15-2,-17 9-2,-5 31-11,-16 13-24,-4 26 1,-9 21-2,-2 26 1</inkml:trace>
</inkml:ink>
</file>

<file path=ppt/ink/ink12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35.06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73,'15'16'39,"3"21"1,-3 20-1,-2 24-27,-7 14-6,1 17 0,-4 17-3,-3 3-2,-9-2 0,-5-15-3,2-18-4,0-40-15,15-36-20,12-47-1,17-57 0,21-54 2</inkml:trace>
  <inkml:trace contextRef="#ctx0" brushRef="#br0" timeOffset="9742">2065 334 38,'-7'-16'37,"-6"-3"0,-6 4-1,-9-7-19,-2 15-9,-8 2-4,-3 14-2,-5 10-1,5 16-1,3 14 0,7 14-1,9 10 1,12 4-1,15 2 1,15-1 0,14-8 0,10-15 1,11-19-1,9-18 0,8-17 1,2-12-1,-1-17 1,-2-17-1,-7-11 2,-7-13-2,-14-7 2,-15-4 0,-21-4 0,-17 2 1,-18 3-1,-14 11 0,-11 12-1,-9 19 1,-2 16-2,1 16-2,12 20-5,5 0-13,26 19-19,14-1 0,27 5 0,23-3 1</inkml:trace>
  <inkml:trace contextRef="#ctx0" brushRef="#br0" timeOffset="10222">4775 406 70,'0'0'40,"-13"-17"-1,3 17 1,-10 3-30,3 16-5,1 18-2,0 13-1,1 21 0,-1 14 1,2 10-1,2 10 0,-1 0 0,8 0 0,0-14-1,1-9-1,1-16-1,-1-12-4,9-6-27,-7-18-10,3-11 0,-1-19-1</inkml:trace>
</inkml:ink>
</file>

<file path=ppt/ink/ink12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03.13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399 0 56,'0'0'34,"-24"22"-1,-9 9-5,-9 22-22,-12 14-2,-2 14-3,-5 7 0,7 7 1,11-5 0,19-7 2,17-15-1,20-17 1,20-23 0,22-15 0,13-24 0,13-11 0,0-22-1,3-9 0,-7-16-1,-8-5-1,-16-3 1,-22-2-1,-21 6 0,-20 5-2,-18 14 0,-15 13-3,-9 25-5,-18 15-13,1 31-16,2 19 0,9 21 0,9 18 1</inkml:trace>
</inkml:ink>
</file>

<file path=ppt/ink/ink12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03.61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115 0 69,'7'24'38,"-3"13"0,-4 10 0,7 17-30,-13 11-3,-5 15-1,-3 11 0,-2 3-1,-4-4-2,2-8 0,2-13-6,-2-23-8,9-20-24,9-36 0,21-16-2,7-41 1</inkml:trace>
</inkml:ink>
</file>

<file path=ppt/ink/ink12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0:04.14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193 39 37,'-22'0'33,"-3"9"0,-6 7 0,-1 3-16,3 15-14,2 6 0,9 4 0,9 2-1,14 2 1,14-14 1,21-9 0,14-18-1,12-9 0,4-16 1,4-7-1,-9-9 1,-6-7-1,-17-5-1,-20 3 1,-26 1-2,-21 6 0,-18 6-1,-11 6-2,-4 9-3,-3 5-3,15 20-13,16-1-16,29 5 0,27-5-1,34 3 1</inkml:trace>
</inkml:ink>
</file>

<file path=ppt/ink/ink12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8.30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230 89 39,'-19'12'30,"8"-4"0,-7-2-1,-5 2-24,2 7-4,-1 7-1,-4 8 1,0 4-1,3 6 1,2 1 0,7 5 0,8 0 1,10 3-1,9-4 1,13-5-1,8-5 1,13-6-1,7-7 2,10-8-1,5-9 1,4-10 0,0-9 0,1-10 0,-7-11 0,-8-6 1,-12-11-2,-10-6 0,-19-3 0,-14-3 0,-20 1-1,-13 4 0,-16 7 0,-11 9-2,-10 10-1,-9 10-1,-1 15-9,-7 9-22,4 6 0,1 6-2,2 3 2</inkml:trace>
</inkml:ink>
</file>

<file path=ppt/ink/ink12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9.08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78-4 41,'-13'5'32,"0"-3"1,13-2-1,-16 18-19,11-6-10,3 7-1,-1 7 0,1 10 0,-2 4-1,2 8 1,-1 3-1,2 5 0,-2-1-1,2 0 0,-1-4 0,0-5-1,-1-3-1,0-10-6,5-3-24,-3-8 0,-2-10-3,3-12 3</inkml:trace>
</inkml:ink>
</file>

<file path=ppt/ink/ink1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33.31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1356 50 37,'-6'-18'32,"2"5"1,4 13-8,-8-21-8,8 21-5,0 0-5,0 0 0,0 0-3,4 22-1,-2 5-2,2 9 1,1 8-1,2 7 0,-1 4 0,1 5 1,-2-2 0,0-3-2,-2-7 2,-2-6-2,-2-7 1,-1-3-1,0-4-1,-3-6-4,7 4-17,-2-3-13,6 0-1,8-5-2,10 1 2</inkml:trace>
  <inkml:trace contextRef="#ctx0" brushRef="#br0" timeOffset="1535">899 146 10,'-5'-9'28,"-5"-3"1,1-1-4,0 4-6,-8-4-5,2 7-2,-7-1-3,3 5-3,-4 4-2,-1 6-1,-3 11-2,0 9 0,0 13 0,3 8-1,6 10 0,2 4-1,8 1 0,8 1 1,8-8 0,11-6 0,9-14 1,9-10 0,4-16 0,8-9 1,0-13 0,2-8 1,-4-12-1,-4-6 0,-9-5 0,-10-6 0,-11-1 0,-13 0 1,-13 1-2,-10 6 1,-10 8-4,-9 5-5,1 18-28,-2 10 1,9 8-3,16 4 2</inkml:trace>
  <inkml:trace contextRef="#ctx0" brushRef="#br0" timeOffset="3930">329 177 34,'0'0'29,"-7"-12"3,3 3-6,4 9-13,0 0-4,0 0-3,-10 17-2,8 5 0,-3 6 0,3 11 0,-6 7-1,3 6 0,-2 1-1,1 2-1,0-3 0,-1-3-3,6 0-8,4-10-24,7-12 0,8-9-1,13-18 0</inkml:trace>
  <inkml:trace contextRef="#ctx0" brushRef="#br0" timeOffset="5290">0 240 24,'0'0'32,"0"0"2,0 0-2,0 0-12,0 0-5,4 21-4,-7-2-3,5 11-3,-2 5-2,3 6-1,-2 5-1,3 4-1,0 1-3,-3-4-17,7-1-15,1-7-1,5-10-1,8-9 1</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6:47:55.149"/>
    </inkml:context>
    <inkml:brush xml:id="br0">
      <inkml:brushProperty name="width" value="0.05292" units="cm"/>
      <inkml:brushProperty name="height" value="0.05292" units="cm"/>
      <inkml:brushProperty name="color" value="#FF0000"/>
    </inkml:brush>
  </inkml:definitions>
  <inkml:trace contextRef="#ctx0" brushRef="#br0">2282 7342,'0'0,"0"0,0 0,0 0,-25-25,0 1,1-1,-26 0,25 0,-24 0,-1 25,0 0,1 0,-1 25,25 25,-24 24,24 25,0 1,0 24,25 24,-24 26,-1-25,0 0,0 0,25-25,-25 0,25-25,0-25,0-24,25-25,25-1,-25 1,24-25,1 0,-1 0,1-25,0 1,24-26</inkml:trace>
  <inkml:trace contextRef="#ctx0" brushRef="#br0" timeOffset="657.0369">10170 7541,'0'-25,"0"-25,25 25,0 1,-1-1,1 0,25 25,-25 0,24 0,-24 25,25 49,-26 1,1 24,0 25,-25 25,25 0,-25-1,25-24,-25 25,0-25,0-25,0-24,-25-1,0-24,-25-25,1-1,-1 1,1-25,-1 0,0-25,26 1,24 24,0-25,0 25</inkml:trace>
  <inkml:trace contextRef="#ctx0" brushRef="#br0" timeOffset="7895.4516">9922 4564,'-25'0,"25"0,25-25,-25 25,0-25,25 25,-25-24,24 24,-24 0,25 0,-25 24,0 1,0 50,0-26,0 26,-25 24,1-25,-1 1,25-1,-25 1,25-1,0-49,0 24,0-24,25 0,-25 0,25-25,-1 0,1 0,0-25,0 25,0-50,0 50,-1-49</inkml:trace>
  <inkml:trace contextRef="#ctx0" brushRef="#br0" timeOffset="8180.4678">10418 4291,'-25'0,"0"25,1 0,-1 24,0-24,25 25,0-1,0-24,25-25,0 0,24 0,1 0,-25-25,24-24,-24 24,-25-25,0 26,-25-1,0 0,-24 0,-26 0,1 25</inkml:trace>
  <inkml:trace contextRef="#ctx0" brushRef="#br0" timeOffset="8729.4992">8905 4093,'0'0,"0"0,25 0,-25 0,24 0,-24 0,50 0,-50 0,25 0,0 25,0-1,-25 1,0 0,0 25,-25-1,0 50,0-49,-25 49,1-24,24-1,0-24,25 24,0-24,0-25,25 24,0-49,24 0,1 0,-25-25,0 25,0-24,24-26,-49 0,25 1</inkml:trace>
  <inkml:trace contextRef="#ctx0" brushRef="#br0" timeOffset="8921.5102">9401 3671,'0'0,"0"0,0 25,0 25,0-1,-25 26,25-1,0 25,0-24,0-26,0 26</inkml:trace>
  <inkml:trace contextRef="#ctx0" brushRef="#br0" timeOffset="11701.6692">3423 9426,'-25'25,"25"-25,-25 0,25 24,0-24,0 0,0 0,0 0,0 0,0 0,25-24,0 24,0-25,24 0,-24 0,0 0,25 25,-1-24,-49 48,25-24,0 25,-25 0,0 0,0 24,-25-24,25 25,0-25,0 24,0-24,0 25,25-26,0 26,0 0,-1-1,1 1,0-1,-25-24,0 25,0 0,-25-1,0-24,25 0,-49 0,24-1,0-24,-25 0,26 0,-26-24,25 24,-24-25,49 25,-25-25,25 0,0 25,25-49,-1 24</inkml:trace>
  <inkml:trace contextRef="#ctx0" brushRef="#br0" timeOffset="12125.6935">3894 9401,'0'0,"25"-25,-25 0,0 25,25 0,-25-24,25 24,0 0,-1 0,1 0,-25 0,25 24,-25 26,25 0,-25-1,-25 26,25-1,-25 0,0 26,1-26,-1 0,0 26,0-51,0 1,25 0,0-26,25 1,0 0,0-25,0 0,-1 25,26-25,-25 0,0 0,-1 0,1 0,0 0,-25-25,25 25</inkml:trace>
  <inkml:trace contextRef="#ctx0" brushRef="#br0" timeOffset="12804.7324">4936 9525,'0'0,"0"25,0-25,0 0,0 25,0-25,-25 24,25 26,0-25,0 24,0 26,25-26,-25 1,0 0,25-1,-25-24,25 25,-25-50,0 0</inkml:trace>
  <inkml:trace contextRef="#ctx0" brushRef="#br0" timeOffset="12993.7432">4812 9823,'0'0,"0"0,25 24,0-24,0 0,24 0,-24-24,25 24,-26 0,26 0,-25-25,0 25,-1-50</inkml:trace>
  <inkml:trace contextRef="#ctx0" brushRef="#br0" timeOffset="14532.8312">5829 9302,'0'0,"-25"0,25 0,0 0,0 0,-25-25,25 25,-24-25,-1 25,0 0,0 0,0 0,1 25,-1 0,25 24,0 1,0 24,25-24,-1 49,26-24,0-1,-1 0,-24 1,0-1,0-24,-25 0,0-26,-25 1,-25 0,25-25,-24 0,24-25,0 0,0 1,50-51,-25 25,25 1,0-26,24 26,-24-26,25 1,0 24,-26 1,1 24,0-25,-25 50,25-24,-25 24,-25-25,25 25,-25-25,25 25</inkml:trace>
  <inkml:trace contextRef="#ctx0" brushRef="#br0" timeOffset="15058.8612">6821 9351,'0'25,"0"-25,0 25,-25 0,25 0,0-1,-24 26,24 0,0-1,-25 1,25-1,0 1,0 0,0-1,0-24,0 25,0-50,0 24,0-24,0-24,0-1,-25 0</inkml:trace>
  <inkml:trace contextRef="#ctx0" brushRef="#br0" timeOffset="15211.8698">6598 9699,'0'0,"0"0,25 0,0 0,-1 0,1 0,0 0,25 0,-50 0,24 0,1 0,-25 0</inkml:trace>
  <inkml:trace contextRef="#ctx0" brushRef="#br0" timeOffset="16470.9421">7441 9451,'0'24,"0"-24,0 0,0 0,0 0,0-49,25 24,-25 0,25-24,0 24,0 0,-1-25,1 26,0-1,0 0,-25 25,25 25,-25 0,24 49,-48-24,24 49,-25 0,0 25,0-25,0 0,-24 25,-1-49,25-1,1-24,-1 0,0-26,0-24,25 0,0-24,25-1,-25 0,25 25,0-25,-1 25,1 25,0 0,0 0,24-1,-24 1,0 0,0 0,0-25,-1 0,1-25,0 0</inkml:trace>
  <inkml:trace contextRef="#ctx0" brushRef="#br0" timeOffset="17472.9994">8086 9599,'0'0,"0"0,0 0,0 0,0 0,0 0,0 25,0 0,0-25,0 50,0-1,0 1,0-25,0 24,25 1,-25-25,0-1,25-24,-25 0,0 0</inkml:trace>
  <inkml:trace contextRef="#ctx0" brushRef="#br0" timeOffset="17635.0087">8062 9823,'0'0,"0"24,0-24,24 25,1-25,0 0,0 25,24-50,-24 25,0 0,25-25</inkml:trace>
  <inkml:trace contextRef="#ctx0" brushRef="#br0" timeOffset="19060.0901">8954 9897,'-24'-25,"24"25,0 0,0 0,0 0,0 0,24-25,1 25,0 25,25-25,-1 0,26 0,24 0,25 0,0 0,0-25,25 25,0 0,0 0,-25 0,24 0,-24 0,-24 0,-1 0,-25 0,1 0,-51 0,26 0,-25 25,-25-25,0 0,0 0,-25-25,25 25,-25-24,0 24,1-25,-26 25,25-25,0 0,-24 0,24 1,0 24,0-25,1 25,-1-25,25 25,0 0,0 0,0 25,25 0,-1-25,26 24,-25 1,24-25,1 25,-25 0,0-25,-1 25,-24-25,0 24,0 1,-24 0,-1 0,0 24,-25-24,1 0,24 25,-25-1,1-24,24 0,0 0,25 0,-25-1,25-24,0 0,25 0,-25-24,25-1,25 0</inkml:trace>
  <inkml:trace contextRef="#ctx0" brushRef="#br0" timeOffset="19651.1239">11733 9178,'0'0,"0"0,0 25,0-25,-25 0,25 24,0 1,-25 0,0 25,25-1,-25 1,1-1,24 26,0-26,0 1,24 0,1-1,25-24,-1-25,1 0,24-25,1 0,-26-24,26 24,-26-49</inkml:trace>
  <inkml:trace contextRef="#ctx0" brushRef="#br0" timeOffset="19882.137">12353 8979,'0'0,"0"25,-25 25,25 24,-25 1,25 24,-25 25,25 0,-24 0,24 0,0 0,0-25,0 0,0-24,0-26,24 1,-24-25,0-50,0 0</inkml:trace>
  <inkml:trace contextRef="#ctx0" brushRef="#br0" timeOffset="20223.1564">12353 9277,'49'-74,"-24"24,25 0,24 26,1-1,-26 25,1 25,-1 24,1 1,-50 24,0 1,-25 49,0-25,-24 25,-1 0,1-25,24 0,-25 1,25-51,25 26,25-51,0 1,25-25,24-25,-24 25,24-24,0-1,1 0,-1 0,-24 25,-1 0,1 0,-25 0,25 0,-26 0,1 25</inkml:trace>
  <inkml:trace contextRef="#ctx0" brushRef="#br0" timeOffset="43787.5045">3299 16049,'0'-25,"0"25,-25-25,25 25,-25 0,25 0,0 0,0 0,0 0,0 0,0 0,0 0,0 0,0 0,0 0,0 0,0 0,0 0,0 0,0 0,0 0,0 25,0-25,-24 25,24-1,0 26,0 24,-25 1,25 24,0-24,0 24,0 0,0 0,0-24,0-1,0-24,0 24,0-49,0 0,0-1,0 1,0 0,0-25,0 0,0 0,0 0,0 0,0 0,0 0,0 0,0 0,0 0,25 0,-25-25,0-24,24 24</inkml:trace>
  <inkml:trace contextRef="#ctx0" brushRef="#br0" timeOffset="49418.8266">2431 15577,'0'0,"-25"0,25 0,-25 0,25 25,-25-25,1 25,-1 0,0 0,-25 24,26-24,-1 25,0-1,0 1,-24-1,24 26,0-26,25 1,-25 24,0-24,25 0,0 24,0 1,-24-26,24 26,24-1,-24-24,0 24,0-24,0-1,0 26,25-26,0 1,-25 24,25-24,0-1,-25-24,49 25,-24-25,0-1,0 1,24 0,-24-25,25 0,-26 0,26 0,-25-25,0 0,24-24,1-1,-25 25,-1-49,26 0,-25-1,25-24,-26 0,1 0,0-25,-25 24,25-24,-25 0,0 25,0 0,-25 0,0 24,0 1,1-1,-26 26,0-1,1 1,24 24,-25 0,25 25,1 0,-1 0,0 25,0-25,25 25,0-25,0 0</inkml:trace>
  <inkml:trace contextRef="#ctx0" brushRef="#br0" timeOffset="51531.9473">2853 7987,'0'-25,"0"25,0 0,0 0,0 0,0 0,0 0,-25-25,0 25,25 0,-25 0,25-24,-25 24,1 0,-1 0,0 24,0-24,0 0,25 25,-25 0,1-25,24 25,-25 0,25 0,0 24,0-24,0 0,0 24,0 1,0 0,0-26,0 26,0 0,0-1,25-24,-25 25,24-26,1 1,-25 0,25 0,0 0,25-25,-26 0,1 0,0 0,0 0,0 0,-1-25,1 25,25-25,-25-25,-1 26,1-1,0 0,0 0,0-24,-1 24,-24-25,25 25,-25-24,25 24,-25-25,0 26,0-26,0 25,0-24,-25-1,0 25,25 0,-24 0,-1 1,0-1,0 0,0 0,1 25,-1 25,0-25,0 25,0 0,1-1</inkml:trace>
  <inkml:trace contextRef="#ctx0" brushRef="#br0" timeOffset="53658.0688">17462 6896,'0'-25,"-24"25,24-25,0-25,-25 50,25-49,0 24,-25 0,0 25,25-25,-25 25,1-24,24 24,-25 0,25 0,-25-25,25 25,-25 0,25 25,-25-25,1 0,-1 24,0 1,25-25,-25 25,0 25,1-26,24 26,-25-25,25 0,-25 24,25 1,0-25,-25 24,25-24,0 25,25-1,-25-24,0 25,25-1,-25-24,25 0,-1 25,1-26,0 26,0-25,24-25,-24 25,0-1,25-24,-1 0,-24 0,25 0,-26 0,1-24,25-1,-25 0,0 0,-1-24,26-1,-50 0,25 1,0-1,-25 1,24-26,-24 26,0-1,0 0,-24 1,24-1,-50 0,25 26,-24-1,-1 0,0 0,1 25,-1 0,0 25,1-25,24 0,0 25</inkml:trace>
  <inkml:trace contextRef="#ctx0" brushRef="#br0" timeOffset="56004.203">16942 15652,'0'-25,"-25"0,0 0,25 25,-25-24,0-1,1 0,-1 0,0 0,0 1,0-1,25 0,-24 0,-1 25,25-25,-25 25,25 0,-25 0,25 25,-25-25,1 50,24-25,-25 49,25 0,-25 1,25-1,-25 1,25 24,0-25,25 1,0-26,0 1,-1-25,1-1,25-24,-1 0,-24-24,25-1,-1-25,26 25,-26-49,1 0,0-1,-1 1,-24-1,25 1,-50 0,24-1,1 26,-25-1,-25 0,1 25,-1 1,-25-1,1 50,-26-25,26 24,-26 1</inkml:trace>
  <inkml:trace contextRef="#ctx0" brushRef="#br0" timeOffset="93274.335">13097 11609,'25'24,"-25"26,0-25,-25 49,25-24,0 24,0 1,0 24,0-25,0 1,0-1,0 1,0-26,0-24,0 0,0-25</inkml:trace>
  <inkml:trace contextRef="#ctx0" brushRef="#br0" timeOffset="93586.3527">13295 11658,'50'-49,"0"24,-1 0,1 0,-1 0,1 50,-25-25,0 50,-1-25,-48 49,-1 0,25 1,-50 24,25 0,1 0,-1 1,0-26,0 1,25-1,0-49,0 0,25-1,0-24,0-24,-1-1,1 0,25-25,-1-24</inkml:trace>
  <inkml:trace contextRef="#ctx0" brushRef="#br0" timeOffset="93961.3743">14015 11435,'0'0,"0"0,0 0,0 0,0 0,24 25,1-25,-25 25,25-1,0 1,-25 0,25 0,-25 0,0 24,0-24,0 25,24-1,-24 1,25 24,0-24,0-1,0 1,-25 0,0-1,0 1,-25 0,0-26,-25 1,1 0,24 0,-25-25,26 0,-26 0,25 25,0-25,25 0</inkml:trace>
  <inkml:trace contextRef="#ctx0" brushRef="#br0" timeOffset="94662.4141">13519 12799,'0'0,"0"0,-25 25,25-25,-25 25,0 0,0 24,1 1,-1 24,0 1,0 24,25-25,0 26,0-51,25 26,25-26,-26-24,26 0,0-25,-26 0,26-25,-25 0,0-24,-25-1,0 25,-25 0,0 1,0-1,0 0,1 25,-1 0,0 25,0-25,25 0,0-25</inkml:trace>
  <inkml:trace contextRef="#ctx0" brushRef="#br0" timeOffset="95021.4344">13891 12774,'24'50,"-24"0,0-1,0 26,25-26,0 1,-25-25,25-25,0 0,-1-25,1 0,0-25,0 1,0-1,-1 1,-24-26,25 50,-25-24,0 49,0 0,0 0,-25 49,25 1,-24 24,24 1,0 24,0-25,0 26,0-1,0-25,0 1,24-1,-24-49</inkml:trace>
  <inkml:trace contextRef="#ctx0" brushRef="#br0" timeOffset="95294.4504">12998 13891,'-75'49,"26"26,24-26,25-24,25-25,24 0,26 0,24-25,0 0,50-24,0-1,0 25,-1-24,-24 24,0-25,-24 50,-26-24,-24 24,-1-25</inkml:trace>
  <inkml:trace contextRef="#ctx0" brushRef="#br0" timeOffset="95747.4763">13568 14287,'0'25,"-25"-25,1 0,24 25,-25-25,25 25,0 0,0 0,0 24,25 1,-1-1,1 1,0 0,0 24,0-24,-1 24,-24-49,0 49,-24-49,-1 25,-25-26,25 1,1-50,-1 25,-25-49,50-1</inkml:trace>
  <inkml:trace contextRef="#ctx0" brushRef="#br0" timeOffset="95887.4844">13444 14511,'25'-50,"0"1,0 24,-1 0,26 0,0 0,-1 0,1 1,-1 24,1-25,0-25,-1 25</inkml:trace>
  <inkml:trace contextRef="#ctx0" brushRef="#br0" timeOffset="96385.5119">14114 14263,'0'0,"0"0,-25 0,25 0,0-25,-25 0,0 25,1 0,-1 0,-25 25,1 0,24-1,-25 1,1 25,24 0,0-1,25 1,25-1,-25-24,49-25,1 0,24-25,1 1,-1-26,-24 0,-1 26,1-1,-25 0,0 25,-1 0,1 25,-25 24,0 1,0 24,0 1,0 24,0-49,0 24,0 0,0-49,0 25,0-50,25-25</inkml:trace>
  <inkml:trace contextRef="#ctx0" brushRef="#br0" timeOffset="96688.5301">12675 13444,'25'0,"25"25,-26-25,1 0,25 0,-25 0,24 0,-24-25,0 25,0-25</inkml:trace>
  <inkml:trace contextRef="#ctx0" brushRef="#br0" timeOffset="101497.8053">4068 16098,'25'-49,"0"-1,-25 25,0-24,0 49,0 0,-25 24,25 1,-25 50,25-26,0 26,0 24,0 0,0 0,0 1,0 24,0-50,0 25,-25-24,25-1,0-24,0-26,0 1,0-25,25 0,-25-49,25 24,0-50</inkml:trace>
  <inkml:trace contextRef="#ctx0" brushRef="#br0" timeOffset="102423.8583">13519 15329,'0'0,"0"0,0 0,0 0,24-25,-24 25,25-24,-25 24,25 0,0-25,-25 25,0 0,25 0,-25 0,0 25,0-1,0 1,-25 0,25 0,0 0,0-25,0 25,0-1,0 1,25 0,-25 0,0 0,0-1,0 26,-25 0,0-26,0 26,0-25,1 0,-1-1,25-24,0 0,0 0,0 0,-25-24,50-1,-25 0,25 0</inkml:trace>
  <inkml:trace contextRef="#ctx0" brushRef="#br0" timeOffset="102712.8748">13841 15180,'50'0,"-26"-24,1 24,0 0,25 0,-26 0,1 24,0 1,0 0,-25 0,0 24,0 1,-25 0,25-25,-25 49,25-49,0 24,0-24,0 0,25 0,-25-25,50 25,-26-50,1 25,0-25,0 0</inkml:trace>
  <inkml:trace contextRef="#ctx0" brushRef="#br0" timeOffset="103015.8919">13072 16073,'-25'50,"0"-25,25 24,0-49,25 0,25 0,24 0,26-24,-26 24,50-25,0 0,25 0,0 25,-1 0,1-25,-25 25,-24 0,24 0,-50-24,-24-1,-1 0</inkml:trace>
  <inkml:trace contextRef="#ctx0" brushRef="#br0" timeOffset="104104.9544">13345 16495,'0'0,"0"0,25 25,-25-25,0 0,0 0,0 0,0 0,0 0,0 0,0 0,0 0,25 0,-25-25,49 25,-49 0,50-25,-25 25,-1-24,1 24,0 0,0 0,0 0,-25 0,0 24,0 1,0 0,-25 0,25 0,-50 24,50-24,-49 25,24-26,25 26,-50-25,50 24,-25-24,1 25,24-25,-25-1,50 1,-25 0,0-25,24 25,1-25,25 0,-25 0,-1 0,1-25,25 25,-50-25,49 25</inkml:trace>
  <inkml:trace contextRef="#ctx0" brushRef="#br0" timeOffset="104449.9741">13742 16346,'0'25,"0"-25,25 0,-1 25,26-25,-25 25,0 0,-1-1,1 1,0 0,0 25,0-1,-25 1,0-1,0 1,0 24,0-49,0 25,-25-1,25-24,0-25,0 0,0 0,-25 0</inkml:trace>
  <inkml:trace contextRef="#ctx0" brushRef="#br0" timeOffset="104632.9847">13717 16743,'25'0,"0"25,24-25,1 0,-1 0,-24 0,50 0,-51-25,1 25,0-25,0 1</inkml:trace>
  <inkml:trace contextRef="#ctx0" brushRef="#br0" timeOffset="106937.1163">5209 15701,'0'25,"0"0,-25 0,25 0,-25 49,25-24,-24 49,-1-25,25 50,-25 0,25-24,0 24,0-25,0 0,0 0,25-24,-25-26,0 1,0-25,25-1,-25-24,0 0,0 0,0-24,-25-1</inkml:trace>
  <inkml:trace contextRef="#ctx0" brushRef="#br0" timeOffset="108575.21">13543 17239,'0'0,"0"0,0 0,0 0,0 0,0 0,0 0,0 0,0 0,0-25,0 25,0 25,0-25,0 25,0-25,0 25,0 0,25-25,-25 24,0 1,0-25,0 0,25-25</inkml:trace>
  <inkml:trace contextRef="#ctx0" brushRef="#br0" timeOffset="108898.2286">13841 17066,'0'0,"25"-25,-50 25,25 0,0 0,0 25,0-1,0 1,-25 25,25-1,0-24,25 25,-25-25,25 24,0-24,-25-25,24 0,1 0,0 0,0 0,-25-25,25 0,-25 1,-25-1,0 0,0 25,0 0,1 0,-26 25</inkml:trace>
  <inkml:trace contextRef="#ctx0" brushRef="#br0" timeOffset="109098.24">13593 17413,'0'0,"0"25,0-25,25 24,0-24,-1 25,1-25,0 25,25-25,-1 0,1 0,-25-25</inkml:trace>
  <inkml:trace contextRef="#ctx0" brushRef="#br0" timeOffset="111474.376">13568 17959,'0'74,"0"-74,25 50</inkml:trace>
  <inkml:trace contextRef="#ctx0" brushRef="#br0" timeOffset="111733.3907">13717 17909,'0'0,"0"0,0 0,25 50,-25-50,25 74,-25-74,0 50,0-50,24 74,-24-74</inkml:trace>
  <inkml:trace contextRef="#ctx0" brushRef="#br0" timeOffset="112675.4444">5978 16073,'0'0,"0"-24,0 48,0-24,0 0,0 0,-25 0,25 25,0 0,0 25,0-1,25-24,-25 49,0 1,0 24,25-24,-25 24,0-25,0 1,0-26,0 26,0-26,0-24,0 0,0 0,0-25,0 0,0 0,0-25,25 25,-25-50</inkml:trace>
  <inkml:trace contextRef="#ctx0" brushRef="#br0" timeOffset="122850.0265">6772 15925,'0'-25,"0"25,0 0,0 0,0 25,-25-25,25 24,-25 1,25-25,-25 25,0 0,1 0,24-1,-25-24,0 25,25-25,0 25,-25 0,25 0,-25 24,25-24,0 25,0 24,0-24,0 24,25-24,-25 24,0 1,25-26,-25 1,25-1,0-24,-25 25,49-25,-24-1,0-24,0 25,24-25,-24 0,0-25,25 25,-26-49,26 24,-25 0,0-49,-1 24,1-24,0-1,-25-24,0 0,0 24,0-24,-25 0,0 25,1-1,-1 26,0 24,-25 0,26 25,-26 0,25 25,0 24,0-24,1 25,24-1,0-24,24 25</inkml:trace>
  <inkml:trace contextRef="#ctx0" brushRef="#br0" timeOffset="123473.062">7739 16049,'0'0,"0"0,0 0,0 0,0 0,-25 24,25-24,0 50,0 0,-25-1,25 26,0-1,0 1,0-1,25 0,-25 1,0-26,25 26,-25-26,0 1,25-25,-25 24,0-24,0 0,25 0,-25-25,0 0,0 0,0 0,0 0,0 0,24-25,-24 0,25-24</inkml:trace>
  <inkml:trace contextRef="#ctx0" brushRef="#br0" timeOffset="123983.0914">8855 15974,'0'0,"0"0,0 0,-25 0,25 25,0 0,-24 24,24 1,-25 24,25 1,0 24,0 0,0 1,0 24,0-50,0 25,0-24,25-1,-25-49,24 24,-24-24,25 0,-25 0,0-25,25 0,0-25</inkml:trace>
  <inkml:trace contextRef="#ctx0" brushRef="#br0" timeOffset="125147.158">9376 14908,'-25'-25,"1"0,-26-25,0-24,-24 24,-25-24,-25 24,0-24,-25 24,0 1,-25-1,-24 25,-1-24,-24 49,0-25,-25 0,0 25,-25-25,-25 25,26-25,-1 25,-25 0,25 0,-24 0,24 0,0 25,0 0,0-25,25 25,25 0,0 24,-1 1,26 0,24 49,1-25,49 50,-25 0,50 0,-1 50,26-25,0 49,24 1,25-1,0 0,25 1,-24 24,24-24,24-26,1 26,0-51,25 26,-1-50,26 0,-1-25,25 1,25-26,0 0,0-24,50 24,0-24,-1-25,26 24,24 1,0 0,0-1,25-24,25 25,0-26,0 1,25-25,-1 0,26 0,-1-25,1 1,24-1,0-25,-24 1,-1 24,-24-25,24 1,-74-1,25 0,-25-24,-74 0,-1-26,-24 1,-25 0,0-25,-74 0,0-25,-50 0,-25-24,0-1,-25 0,-24-24,-25-1,24 26,1-26,24 51,1-1,-1 25,25 0,0 49</inkml:trace>
</inkml:ink>
</file>

<file path=ppt/ink/ink13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39.97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1228 2 31,'0'0'33,"0"0"1,0 0-1,-5-12-11,5 12-12,0 20-1,4 6-4,-3 8-1,4 9-2,-2 8 0,4 7-1,-2 7-1,0-3-6,6 2-29,1-8-2,4-17 1,10-14-1</inkml:trace>
  <inkml:trace contextRef="#ctx0" brushRef="#br0" timeOffset="1360">843 231 38,'0'0'29,"-11"-1"0,0 2-9,-1 13-11,-8 2-4,1 12-2,-3 7-2,6 8-1,2 1 1,9 2 0,10-1 1,12-5 1,9-11 1,11-9 0,4-18 1,10-10-1,-2-17 1,1-8 0,-8-11 0,-7-5-2,-15-4-1,-10-1 1,-16 4-3,-15 5 0,-7 17-10,-11 6-24,-3 10 0,4 11 0,11 5-3</inkml:trace>
  <inkml:trace contextRef="#ctx0" brushRef="#br0" timeOffset="2885">36 203 33,'13'13'31,"-13"-13"1,1 17 1,3 0-18,-11-2-7,6 12-3,-7 2 0,3 6-1,-5 2-2,4 2 2,-1 0-3,2-2 1,1-3-3,2-10-3,9 0-10,-3-13-20,7-9 1,6-10-2,4-7 1</inkml:trace>
  <inkml:trace contextRef="#ctx0" brushRef="#br0" timeOffset="3120">368 271 13,'-10'17'26,"0"16"0,-7 0 1,-1 8-18,10 5-2,1-3 0,11 0 0,3-11 0,15-6 1,2-20 0,11-4 0,-2-15 0,5-6-1,-6-11 0,-2-2-3,-8-5-2,-11-1 0,-11 0-1,-9 2-2,-7 6-3,-12-3-11,-1 9-19,2 0 0,10 0-2,9-1 1</inkml:trace>
</inkml:ink>
</file>

<file path=ppt/ink/ink13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8:56.67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34-3 33,'-4'11'32,"4"-11"1,0 0-1,1 12-20,-6-1-5,4 10-2,-2 6-2,4 10 1,-2 3-1,3 12 3,-3 2-2,4 5 0,-3-5 1,4-3-2,-4-6 1,1-4-1,-2-7-1,1-5-1,0-7 0,0-4 1,0-5-1,0-2 0,0-11 0,1 9 0,-1-9 0,0 0 0,0 0 0,0 0 0,0 0 0,0 0 0,0 0-1,0 0 0,0 0 1,0 0-1,0 0 0,0 0 0,0 0 0,0 0 0,2 9 0,-2-9-1,0 0 1,1 12 0,-1-12 0,0 0 0,1 10 0,-1-10 0,0 0 0,0 0 1,0 0-1,0 0 0,0 0 0,0 0 0,0 0 0,0 0 0,0 0 0,0 0 0,0 0 0,0 0 0,0 0-1,0 0-1,0 0-6,0 0-31,0 0 1,-16-24-2,-3 2 0</inkml:trace>
</inkml:ink>
</file>

<file path=ppt/ink/ink13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8:57.68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26 31,'13'-13'31,"-13"13"3,0 0-2,0-14-16,0 14-7,0 0-2,0 0-2,0 0 0,0 0-3,-3 14 1,1 8-2,0 9 0,1 9 0,0 9 0,2 7 0,-1 5 0,2 6 1,0-4-1,2-5 1,-2-5 0,2-8-1,-3-8 1,1-3-1,-1-9 1,0-5-2,0-7 1,1-4 0,-2-9 0,1 9 0,-1-9 0,0 0 0,0 0 0,0 0 0,0 0 0,0 0-1,0 0-1,0 0-5,10-2-32,-10 2 1,0 0-3,0 0 1</inkml:trace>
</inkml:ink>
</file>

<file path=ppt/ink/ink13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9:05.46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2512 107 45,'-21'-6'33,"8"2"2,-3 1-2,-5-3-19,6 8-6,-8-1-2,1 10-3,-2 3-1,-2 11 0,-2 11 0,2 9-1,1 9 1,2 7-1,4 5 0,5 4 0,6-1 0,8 0-1,7-9 1,8-6-1,2-8 1,8-7-1,3-9 1,3-8 0,4-10 0,6-11 1,-1-12-1,4-8 0,0-10 1,0-8-1,-3-9 1,0-5 0,-9-7-1,-6-2 1,-10 1-1,-8-2 1,-6 4-1,-9 5 0,-5 4 0,-6 7-1,-4 7 1,-1 9-1,-1 8-1,0 9 0,2 8-4,-7-1-17,7 12-17,-1 2 0,5 2-1,-1 2 1</inkml:trace>
  <inkml:trace contextRef="#ctx0" brushRef="#br0" timeOffset="9205">1554 272 67,'0'0'36,"12"-6"-2,-2-2 1,-4-12-26,10 1-4,-2-6-2,4 2 0,0-1-1,-2 1 1,1 0 0,-2 4-1,-2 3 1,-1 4-1,-4 2-1,-8 10 0,11-9 0,-11 9-1,0 0 1,1 18-1,-3 0 0,-2 9 0,1 6 0,-2 9 0,-1 6 1,-1 5-1,1 0 0,-2-1 0,3-3 0,1-3 0,1-5-1,1-7-2,2-3-1,-1-9-3,7 6-11,-7-9-21,2-2 1,-3-5-1,-1-1 2</inkml:trace>
  <inkml:trace contextRef="#ctx0" brushRef="#br0" timeOffset="9550">1535 711 49,'-14'1'37,"14"-1"-1,0 0 2,13-3-15,1-6-13,12 2-2,0-3-3,6 2-1,-1-3-1,3 4-1,-4-1-1,-2 1-2,-1 1 0,-5-1-4,-1 6-7,-7-6-27,2 3 1,-16 4-2,13-14 1</inkml:trace>
  <inkml:trace contextRef="#ctx0" brushRef="#br0" timeOffset="9930">856 215 71,'0'0'38,"16"10"-1,-16-10 1,11-3-29,-11 3-4,5-14-1,-3 1-1,5-1 0,-2-7-1,5 0-1,0-2 1,2 1-1,0 2 1,-2 3-2,0 2 1,-3 6-1,-7 9 0,10-10-1,-10 10 1,0 0 0,8 18-1,-5-2 1,2 6 0,0 4 0,0 7 0,0 7 1,-1 1-1,-1 3 1,-2 0-1,-1 0 1,-1-1-1,-1-3 0,-2-2-1,0-4-1,2-1-1,-2-3-2,3 1-3,-4-7-6,6 6-14,-6-5-11,2-2 1,-2-4 1,-1-1 1</inkml:trace>
  <inkml:trace contextRef="#ctx0" brushRef="#br0" timeOffset="10320">931 800 59,'0'0'36,"0"0"-1,0 0-6,10-14-12,5 9-8,-3-4-3,5 2-2,2-2-1,3 2-1,2 1 0,1 1-1,1 1-2,0-1-1,-2 4-3,-3-4-8,1 4-25,-6-1 2,-2 1-3,-14 1 2</inkml:trace>
  <inkml:trace contextRef="#ctx0" brushRef="#br0" timeOffset="10720">36 321 52,'7'11'37,"-7"-11"-1,13-5 0,-8-12-20,14 4-8,-3-9-2,7-4-2,-1-6 0,6-2-1,-4-3 1,1 2-1,-4 3 0,-3 4 0,-5 5-1,-2 6 0,-4 6-1,-7 11 0,0 0-1,5 22 0,-6 7 0,-3 11 0,1 10 0,0 8 0,-1 6 0,0 5 1,-1-1-1,-2-3 0,-1-7 0,2-8-1,0-5-1,0-9-3,3 0-2,-7-14-15,9 1-18,-3-8 1,2 1-1,2-16 1</inkml:trace>
  <inkml:trace contextRef="#ctx0" brushRef="#br0" timeOffset="11085">0 873 63,'13'5'38,"10"-8"-1,11-7 1,18 0-26,-3-4-5,10 6-1,-3-1-3,1 2-1,-3 6-1,-5 2-1,-9 4 0,-7 3-2,-4 5-7,-9 0-29,-8 0 1,-9 0-2,-6-1 0</inkml:trace>
</inkml:ink>
</file>

<file path=ppt/ink/ink13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8:02.25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28 153 23,'5'-21'28,"0"6"-4,0 3-2,-4-7-4,6 7-2,-7-7-3,6 7-3,-7-3-2,1 15 0,4-19-3,-4 19-1,0 0-1,1-9-1,-1 9 0,0 0-1,0 0 0,0 0-1,-13 27 1,8-4-1,-1 11-1,-2 11 2,2 8-1,0 9 1,2 6 0,0 2 0,2-2 1,1 0-1,0-4 1,2-6-1,-2-3 0,0-6 0,-1-6 0,2-6 0,0-6 0,0-6 0,0-7-1,2-4 1,-2-14 0,1 13 0,-1-13 0,0 0 0,0 0 0,0 0 0,0 0 0,0 0 0,0 0 0,0 0 0,0 0 0,0 0-1,0 0 0,0 0 0,0 0 0,0 0 0,0 0 0,0 0 0,0 0 0,0 0 0,0 0 1,0 0-1,0 0 0,0 0 1,0 0-1,0 0 0,0 0 0,0 0-2,0 0-2,-5-11-5,5 11-29,2-18 1,0 4-1,-1-4-1</inkml:trace>
  <inkml:trace contextRef="#ctx0" brushRef="#br0" timeOffset="3010">637 74 26,'0'0'24,"0"-11"0,0 11-2,0 0-4,0 0-1,0 0-3,0 0-2,0 0-3,0 0 0,0 0-4,0 0 0,0 0-1,0 0-2,0 0 0,0 0 0,0 0-1,0 0 0,0 0 0,-5 15 0,3-5-1,0 4 0,-1 7 0,-1 5 0,-2 12 1,2 6-1,-2 6 1,1 5-1,-1 4 1,-1 2 0,2-1-1,-1-3 1,2-5-1,-1-3 1,1-5-1,1-3 0,0-6 0,2-5 0,0-3 0,0-5 1,2-3-1,-1-1 0,1-6 0,2 0 1,-3-12-1,3 14 1,-3-14-1,0 0 0,3 11 1,-3-11-1,0 0 0,0 0 0,0 0 1,3 10-1,-3-10 0,0 0 0,0 0-2,0 0-5,0 0-30,0 0 1,0 0-1,0 0-2</inkml:trace>
  <inkml:trace contextRef="#ctx0" brushRef="#br0" timeOffset="5084">1118 198 23,'4'-11'29,"-4"-1"1,-2-1-8,2 13-3,1-19-3,-1 19-3,-1-13-3,1 13-1,-2-10-3,2 10-2,0 0-1,0 0-1,0 0-1,1 16-1,1 6 1,2 8-1,0 13 0,1 7 1,1 10 0,1 7 0,0 1 1,-2 2-1,-1-4 1,-1-3 0,-2-6-1,0-6 0,-1-6 0,-1-9 0,-1-7-1,1-4 1,0-7 0,1-5-1,0-13 1,0 13 0,0-13 0,0 0 0,0 0 0,0 0-1,0 0 1,0 0-1,0 0 1,0 0-1,0 0-1,0 0 1,0 0-2,0 0-2,0 0-6,0-10-27,4-1 1,4-6-2,3-7 2</inkml:trace>
  <inkml:trace contextRef="#ctx0" brushRef="#br0" timeOffset="5767">1890 309 15,'-5'-24'28,"1"0"3,-5-1 0,-3-3-11,0 7-6,-8-2-2,4 5-3,-8 1-2,5 5-1,-4 2-2,2 6-2,1 0-1,-1 10 0,0 3 0,3 10-1,-2 8 0,3 12-1,-1 10 1,4 9 1,2 10-1,4 4 0,5 3 0,5-2 1,5-5 0,4-6 0,7-11-1,5-5 1,3-11 0,5-7 0,3-7-1,1-6 1,3-7-1,1-3 1,2-12 0,0-4 0,1-8 0,0-6-1,-3-8 1,0-5 0,-4-6 0,-2-6-1,-5-2 1,-4-5-1,-6-3 1,-6-1-1,-5 0 0,-6-1 1,-5 1 0,-4 6 0,-8 1 0,-2 7 0,-8 9 0,-4 6-1,-5 7 1,-2 10-1,-5 11 0,-1 5-1,0 9-1,-3 4-2,9 7-4,-1-5-9,11 8-20,7-4 2,11-5-2,11-5 2</inkml:trace>
  <inkml:trace contextRef="#ctx0" brushRef="#br0" timeOffset="7106">2846 79 19,'3'-10'25,"-3"10"1,7-10-7,-7 10-7,0 0 0,-11-11-3,11 11-2,-16-1-1,16 1-1,-19 6-2,6-1 0,-3 0-2,-1 4 0,-1 1-1,-1 3 0,-3 0 0,0 2 1,1 1-2,0 3 2,2-1-1,0 2 0,0 0 1,3 2-1,1 2 1,4 2-1,0 1 1,5 1-1,2 0 1,4 0-1,2-1 1,2 1-1,3-3 1,-1-2-1,0 0 0,1-1 1,0-2-1,1 0 1,-2-3-1,2 1 1,0-1-1,3 2 2,0-4-1,3 4 0,-1-2 0,4 0 0,-2-2 1,4 3-1,0-5 0,2 0 1,0 0-1,-2-1 0,2-2 0,-1 1 0,-1-3-1,1 2 1,-3-2-1,2 1 0,-2-3 1,1 1-1,0-2 1,1 1-1,0 0 0,-1-2 1,0-1 0,1-2 0,0-1 0,0-1 0,-1-2 1,-1-3-1,-1-2 0,1 0 0,-2-3 0,-1-2 0,0-1-1,0-2 1,0-2-1,1-1 0,-1-2 0,1-3 1,-2 0-1,0 1 0,-2-1 1,-2-1-1,-1 1 0,-1 0 0,-2 1 1,-1 1-1,-1-1 0,0-1 1,-1-1-1,2 2 1,-2-2-1,-1-1 0,-2-1 0,0 0 1,-4 0-1,1 2 0,-2 0 1,-2 1 0,-1 1 0,-4 3 0,1 0 1,-3 4-1,0-1 0,-1 2 0,-2 1 0,-1 0-1,-2 3 1,-2-1-1,-2 0 0,-2 2 0,-2 0 0,-1 0 0,-1 2 0,-1 1-1,1 1 1,0 1-1,0 5-1,-2-4-5,4 6-29,-4 0-1,-2 1 1,-2-1-2</inkml:trace>
</inkml:ink>
</file>

<file path=ppt/ink/ink13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8:29.68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66 14,'0'0'27,"6"-15"1,-6 15 1,0 0-13,3-10-4,-3 10-3,0 0 0,0 0-2,0 0 0,0 0-1,0 0 0,0 0-1,-8-9-2,8 9-1,0 0 0,0 0 0,0 0-2,0 0 1,0 0 0,0 0 0,0 0 0,0 0-1,0 0 1,0 0-1,0 0 0,0 0 0,-3 14 0,3-2 0,0 2 0,2 4 0,-2 4 0,2 6 0,-2 5 0,3 5 0,-1 5 1,-2 6-1,-1 5 1,0 5 0,0 4 0,-1 0-1,1 0 1,1-1 0,-1-8-1,3-2 1,0-10 0,0-5 0,-2-6 0,5-6 1,-3-5-1,0-5 0,0-1 0,-1-5 0,-1-9 1,4 12-1,-4-12 0,0 0 0,0 0 0,0 0-1,0 0 1,0 0-1,7 10 1,-7-10-1,0 0 0,0 0 0,0 0-1,0 0-2,0 0-4,0 0-30,-4 9 0,4-9 0,-10 19-2</inkml:trace>
  <inkml:trace contextRef="#ctx0" brushRef="#br0" timeOffset="3623">718 36 18,'0'0'29,"1"-12"1,-1 12-6,0 0-5,-5-13-3,5 13-4,0 0-3,0 0-2,0 0-1,0 0-2,-10 8-1,7 7-2,0 8 0,2 8 0,-2 13-1,5 9 0,-5 11 1,3 8-1,-1 5 1,3 5 0,-4-1 0,0-3 0,-2-7 0,-1-6 1,1-6-2,2-9 2,0-5-1,0-10 0,2-7 0,1-5 1,-1-7-2,3-1 2,-2-6-2,-1-9-1,2 9-2,-2-9-18,0 0-14,0 0-1,0 0 0,0 0 0</inkml:trace>
  <inkml:trace contextRef="#ctx0" brushRef="#br0" timeOffset="7870">1512 204 7,'0'0'25,"1"-18"1,-3 7-7,2 1-2,-5-2-2,5 12-2,-7-23-2,7 23-2,-14-22-2,14 22-2,-17-17-1,6 11-2,-1 1-1,-3 2 0,0 7-2,-2 4 1,-1 4 0,-3 7 0,-2 3-1,0 10 1,0 8 1,-1 8-2,1 7 2,3 7-2,2 8 1,6 3 0,4 3 0,7-1 0,6-5-1,4-5 1,5-8 0,6-10 0,7-7 0,3-11 1,7-12 0,5-8 0,5-10 0,6-7 0,-1-9 0,4-7 0,-3-10 1,1-5 0,-9-10 0,-3-6 0,-10-6 0,-9-6 0,-9-3-1,-10-2 1,-9 2-1,-9 4 0,-8 7 0,-7 9 0,-5 8-1,-4 11-1,1 9-1,-1 8-1,5 12-5,-4 1-10,9 10-16,7 6 0,7 2-1,7 3 1</inkml:trace>
  <inkml:trace contextRef="#ctx0" brushRef="#br0" timeOffset="9394">2364 154 20,'0'0'24,"0"0"-5,0 0-4,-2-10 1,2 10-5,0 0-1,-9-9-1,9 9-2,-10-4-1,10 4 0,-11-1-3,11 1 0,-16 1-1,7 2-1,-1 2 0,-1 4-1,-2 3 1,-2 5-1,0 7 0,-2 5 0,0 7 0,-2 6 0,2 4 1,-1 5-1,4 3 0,1 3 0,7-2 0,4 2 0,6-3 0,5-1 0,6-6 0,5-2 1,2-6-1,4-6 1,2-5 0,3-3 1,-1-10-1,2-2 1,-1-6-1,1-4 1,1-7-1,1-2 0,0-8 1,1-4-1,0-7 0,2-5-1,0-10 1,-1-3 0,-1-10 0,-1-3-1,-8-8 2,-1-2 0,-9-3-1,-7 0 1,-9 1 0,-7 3 0,-9 5 0,-8 7-1,-8 7 0,-5 10-3,-6 12-4,-12 14-29,-2 12 0,-7 13-1,-5 9 0</inkml:trace>
  <inkml:trace contextRef="#ctx0" brushRef="#br0" timeOffset="11909">3347 108 37,'7'-14'32,"-7"14"1,7-19 0,-9 10-21,2 9-3,0 0-2,0 0 0,0 0-3,0 0 0,-10 0-1,10 0-1,-13 18-1,5-2 0,0 7-1,0 8 1,0 10-1,-1 6 0,2 7 0,1 7 0,4 5 0,-1 2 1,2 2-1,3 0 1,1-5-1,3-3 1,-3-4-1,1-8 1,0-8-1,1-7 1,-2-9-1,-1-6 1,-1-9-1,-1-11 0,2 13 0,-2-13-1,0 0-4,3-24-6,3 6-22,-3-4-3,3-6 0,3-5 0</inkml:trace>
  <inkml:trace contextRef="#ctx0" brushRef="#br0" timeOffset="12384">3871 310 39,'6'-15'31,"2"4"1,-9 2-7,-7-7-14,8 16-2,-13-19-2,13 19-2,-23-10 0,9 14-2,-5 10 1,-1 12-3,0 13 1,0 14-2,0 10 1,4 13 0,2 4-1,8 2 0,6-4 1,10-6 0,7-11-1,8-11 1,10-11 0,5-13 0,7-9 1,5-9 0,1-10 0,3-8 0,-1-8 0,-2-5 1,-7-12-1,0-7 1,-8-9-1,-6-6 0,-9-5 0,-7-4-1,-11-3 0,-7-1 1,-12 4-1,-9 6 0,-10 5-1,-8 8 1,-8 9-1,-5 11 1,1 11-2,-3 6 0,6 13-2,3 4 0,7 10-3,5-3-2,18 12-9,-1-6-20,18-1 0,9-4-1,12-7 2</inkml:trace>
  <inkml:trace contextRef="#ctx0" brushRef="#br0" timeOffset="12899">4836 44 45,'22'-15'35,"-6"3"0,-7 4 0,-8-2-22,-1 10-4,0 0-4,0 16 0,-6 8-2,1 13 0,-1 13-1,0 10 0,-1 12 0,2 12 0,-1 2 1,4 3-1,0-7-1,2-3 1,1-11-1,0-5 1,0-8-1,1-12 0,-1-7-1,0-11-1,0-4-1,-2-10-3,1-11-7,0 0-26,0 0 0,-1-19-2,-2-2 2</inkml:trace>
  <inkml:trace contextRef="#ctx0" brushRef="#br0" timeOffset="13504">3142 1235 7,'-15'-3'23,"15"3"2,0 0-11,9-7-2,-9 7 0,14-9-1,-3 7-1,-11 2-1,20-10-1,-20 10-1,18-7-2,-18 7-1,16 5 0,-13 4-1,0 8 0,-5 0-1,0 8 0,-4 1-1,1 4 1,-1-2-1,1 0 0,2-5 0,3-3 0,4-3 1,5-7-1,7-5 0,7-4-1,6-4 2,8-2-1,7-7 1,9 1-1,6-1 1,5-1-1,6 3 1,6 1-1,4 1 0,5 4 0,2 2-1,5 3 1,1-3 0,3 5 0,0-3-1,1 2 1,-5-3 0,-2 0 0,-5-1 0,-5-1 0,-7 1 0,-4-1 1,-10-3-1,-4 1 1,-7-6-1,-4 1 1,-6-4-1,-5-2 0,-5-6 1,-6-4-1,-4 0 1,-6-4-1,-7-5 0,-1 2 0,-8-1 0,-3 2 0,-3 3-1,-4 6 0,0 1-1,-4 5-1,3 13-1,-8-1-4,7 16-6,-8 1-25,4 6-1,-1 4 0,-1 7 1</inkml:trace>
  <inkml:trace contextRef="#ctx0" brushRef="#br0" timeOffset="14259">4233 1656 60,'0'0'34,"-19"-10"0,5 13 0,-1 6-28,-2-1 0,2 5-4,0 3-1,6 5 1,5 1 0,9 3-1,5-2 1,6 3-2,4-1 1,1 2 0,-1-1-1,-1-1 1,-6-2 0,-2-2 0,-9-2 1,-4-1 0,-6-4-1,-1 0 1,-2-4-1,0-2 0,-2-4-1,1-2 0,1-1-2,0-4-2,11 3-2,-22-16-5,22 16-14,-12-21-12,5 3 0,-1-2 2,3-5 0</inkml:trace>
  <inkml:trace contextRef="#ctx0" brushRef="#br0" timeOffset="14609">4199 1656 66,'31'-14'36,"4"4"-1,4 10-11,-3-11-10,13 10-6,-6-4-2,3 3-2,-8-3-2,-1 1 1,-5-2-1,-4-2 0,-4 0-1,-5-2-3,-2 5-8,-17 5-28,18-17 1,-18 17-2,10-15 1</inkml:trace>
</inkml:ink>
</file>

<file path=ppt/ink/ink1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7:50.06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855 292 22,'1'-14'22,"-1"14"-3,0 0-2,-3-14-1,3 14-4,0 0-2,0 0-3,0 0 0,0 0-3,0 0 0,-5 13-2,2-3 0,0 6-1,-2 5-1,0 10 0,1 7 1,0 10-1,1 5 1,0 8-1,-1 1 1,0 3 0,-2-1 0,2-3 0,-2-5-1,1-7 1,-2-6 0,1-8 0,1-6 0,1-6 0,0-8 0,3-2 1,1-13-1,-2 11 1,2-11-1,0 0-1,0 0 0,-5-9-1,5 9-3,-5-13-8,5 13-21,1-15-1,-1 6 1,2-1 0</inkml:trace>
  <inkml:trace contextRef="#ctx0" brushRef="#br0" timeOffset="1628">1250 285 37,'-14'-6'34,"12"-3"0,14-3 1,9-7-25,20 4 0,4-5-3,10 2-2,1 3-3,2 5 0,-5 8-1,-8 13 0,-10 9-1,-15 12 0,-18 11 0,-17 11 1,-20 8 0,-16 7-1,-18 10 0,-9-4 1,-5 3-1,1-3 0,10-9 1,12-6-1,17-11 1,21-7 1,25-13-1,25-10 0,19-11 1,16-8-1,13-5 1,6-3-1,4-5 0,0-2-1,-6-7-1,-10 1-2,-3-2-3,-15-11-7,0 0-25,-9-2 2,-3-3-2,-5-2 2</inkml:trace>
  <inkml:trace contextRef="#ctx0" brushRef="#br0" timeOffset="2067">2423 84 50,'-4'-24'33,"-6"9"0,-7 9 0,-8 7-30,-1 19 0,-8 13 0,-2 19-1,-6 19-1,0 16 1,1 13 0,6 10 0,6 1 1,9 0-1,12-11 0,14-8 0,16-19 0,15-13 0,15-19 0,13-15 0,11-15 0,10-14 0,3-17-1,0-12 0,-4-16 0,-8-10-1,-13-9 2,-14-2-1,-17 4-1,-17 4 0,-16 12 0,-12 15 0,-14 23 1,-7 23 0,-5 17-1,-1 17 0,6 9 1,2 8-3,15 7-13,9-7-22,14-8 0,11-12-3,9-12 2</inkml:trace>
  <inkml:trace contextRef="#ctx0" brushRef="#br0" timeOffset="5351">1148 1062 90,'-9'8'40,"22"-3"1,32-23-3,42-6-40,51-6 1,36-9 0,39-10 0,27-5 1,15-6-1,-8 3 2,-30 2-1,-34 8 2,-54 4-2,-61 10 1,-79 15-1,-80 10 0,-83 15 1,-69 11-1,-59 9 0,-46 12-1,-21 6 2,13 4-1,36-5 0,59-8 0,77-13 0,97-22 0,109-17 1,102-16 0,92-10-1,58-2 2,41-6-1,19 9 0,-12 8 0,-39 14 1,-70 17-1,-90 17 0,-111 18 1,-109 11-2,-111 17 2,-94 8-1,-62 12 0,-30 4 0,-3-7-1,33-12-6,75-14 1,109-29 0,135-25-1,146-31 0,118-18 0,85-19 1,56-2-2,17-7 8,-16 7 0,-62 7-1,-89 13 1,-129 14-2,-122 13 2,-120 11-1,-90 10 0,-52 7 0,-17 4 0,8 6 0,33 1-1,65-3 1,96-7 0,118-4 0,100-20 0,84 0-1,43-3 1,17 0 0,-3 1 0,-29 3-1,-63 7 1,-94 12 0,-101 8 0,-90 4 1,-53 6-2,-22-1 2,0 0-1,22-1 1,58-5-1,94-10 0,98-7 0,99-5-1,67-4 1,43 4 0,14 1 0,-5 2-2,-36 9 2,-75 10 1,-81 8-2,-88 11 2,-65 3-2,-42 2 1,-16 1-1,8 4 2,30-1-2,55-4 1,60 1 0,63-1-1,37-1 1,14 4 0,-5 2 0,-28 7-1,-50 5 2,-63 10-1,-65 4 1,-54 7-1,-33 3-1,-14 2-3,-6-10-9,29-7-23,41-16-2,27-66 1,179-30 2</inkml:trace>
  <inkml:trace contextRef="#ctx0" brushRef="#br0" timeOffset="6740">4203 0 64,'7'29'38,"3"6"-2,1 10 1,3 7-28,1 15-7,0 11 0,0 13 1,-3 6-1,0 6 0,-3-3 1,0-5 0,-5-12-2,-1-9 0,2-12-3,-4-17-2,4-9-5,-7-26-17,2-10-11,10-21-1,-1-12 0</inkml:trace>
  <inkml:trace contextRef="#ctx0" brushRef="#br0" timeOffset="6991">4695 221 64,'52'-32'38,"6"6"-2,9 5 1,8 6-28,-1-3-4,1 4-1,-10 6-2,-9 5 0,-17 9 0,-12 8 1,-24 6-1,-14 8 0,-16 3 0,-5 6 0,-2-1-1,1 3-1,6 2 0,10-4-1,19 3 1,21-1-2,15 2 2,12 1-1,4 2 1,1 2-1,-3-4 1,-11 4 0,-16-9 1,-21 1-1,-19-2 0,-18-3 1,-15-1-1,-10-6 1,-11-4-1,-4-7 0,0-5-1,3-4-1,10-5-1,8-10-3,13 2-5,3-10-22,23-3-4,10-8-1,13-5 0</inkml:trace>
  <inkml:trace contextRef="#ctx0" brushRef="#br0" timeOffset="7446">5847 68 60,'3'19'34,"-12"18"0,-17 13 0,-7 14-29,-8 18-2,-2 16-1,4 7-1,4 0 1,17-3 0,14-11 0,17-9-1,20-18 0,19-18 1,18-21-1,10-17 1,7-14 0,1-15 0,-8-17-1,-2-12 0,-19-14 1,-12-2 0,-19-4 1,-15 7 0,-17 9-2,-14 16 1,-11 21-1,-10 23 0,-6 23-1,1 17 1,-5 17-2,7 7-3,11 8-33,5-5-1,3-11 0,7-9-1,16-53 39</inkml:trace>
</inkml:ink>
</file>

<file path=ppt/ink/ink1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7:33.2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630 130 16,'12'-4'30,"-12"4"1,0 0 2,0 0-20,0 0-1,0 0-2,-22 5-2,7-2-1,-11-6-2,-2 5 1,-10-4-3,-5 1 0,-7 2-2,-3 0 1,-3-1-1,1 3 0,7-1 0,3 0-1,12-1 1,8 4-1,9 4 0,8 1-1,8 8 1,6 4 0,2 8 0,1 4 1,1 4-2,-1 0 2,2-1-1,-1 0 1,2-8-1,1-1 1,4-6 0,9-5 0,3-5 0,7-1 0,5-3 0,4 1 0,6 1 0,2 4-1,0 2 1,-2 10-1,-3 4 0,-7 8 0,-4 2 0,-8-1-1,-9 5 1,-10-3 0,-12 1 0,-10-5 1,-14-5-1,-12-1 1,-12-4-1,-11 1 1,-9-6-1,-2-2 1,-4-5-1,2-4 1,5-5-1,8-4-1,11-4 0,9-6 0,13-4-3,6-5-2,18 0-14,8-7-16,13-4 0,6-3-1,13-4 1</inkml:trace>
  <inkml:trace contextRef="#ctx0" brushRef="#br0" timeOffset="681">1167 47 47,'12'-24'34,"-5"8"2,-1 7-1,-6 9-16,3 19-13,-7 14-1,2 20 0,-5 13-2,1 15 0,-2 8 0,4 12 0,-1-2 0,3-2-1,1-4 0,3-11 0,1-7 0,2-10 0,1-11-1,1-7 1,-2-10-1,0-10 0,-1-7 0,0-5 0,-4-15-1,5 12-1,-5-12-3,0 0-33,0 0-3,-10 0 0,-6 0-1</inkml:trace>
</inkml:ink>
</file>

<file path=ppt/ink/ink1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7:43.26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629-2 28,'0'0'33,"-5"10"2,5-10-1,-9-3-20,9 3-2,0 0-1,0 0-3,-10-1-2,10 1-3,-10 12 0,1 3-1,-4 8 0,-4 10-2,-5 12 1,-5 8 1,-7 9-1,-1 5 0,-4 5 0,2-1 0,1-2 1,2-4-1,4-7 0,5-4-1,5-8 1,4-7-1,3-8 0,3-4 0,3-7 0,2-5 1,2-4-1,3-11 1,-3 10-1,3-10 1,0 0-1,0 0 1,0 0 0,-1-12 0,1-1 0,-1-3 0,0-6 0,-1-6-1,-1-4 0,0-7 0,-4 0 0,3 2 0,-2-2 1,3 6-1,-3 3 0,3 7 0,-1 6 1,2 5-2,2 12 1,0 0-1,-2 17 1,-3 8 0,0 10-1,-6 7 1,0 7 0,-6 3 0,3 1 0,-4-6 0,4-11 0,2-7 0,5-9 1,9-10-1,9-9 1,13-6-1,8-6 0,5 1 1,4-2-1,2-1 0,0 1 0,-5 0 0,-5 6-2,-12 1-4,3 9-32,-13 0 1,-6 6-1,-5 0-3</inkml:trace>
</inkml:ink>
</file>

<file path=ppt/ink/ink1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7:46.49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509 21 12,'-6'-11'26,"6"11"2,-12-5-15,0 0 0,12 5-4,-16-1-1,16 1-1,-17 11-2,7 3-2,0 7 0,1 10-1,-3 11-1,-3 10 1,-3 11 0,1 8 1,-6 4-1,-1 4 0,-4-1 0,0-4 0,-2-6 0,0-5-1,2-10 0,0-7 1,4-6-2,4-7 1,4-9 0,3-4 0,3-6-1,4-5 1,6-9 0,0 0 0,0 0 1,0 0-1,0 0 1,0 0-1,0 0 1,0 0 0,0 0-1,0 0 2,0 0-2,0 0 1,0 0-1,0 0 0,0 0 0,-5-12-1,3-1 1,1-3-1,-1-6 0,0-3 0,0-3 0,1-1 0,0 0 1,2 2-1,-1 6 0,0 2 0,0 8 0,0 1 0,0 10-1,0 13 1,0 7-1,-2 10 0,0 6 1,-1 7-1,-1 4 1,0 1 0,0-1 0,1-9 1,2-5-1,7-9 1,5-10 0,5-10 0,6-7-1,2-7 1,6-6 0,0-3 0,2-4-1,-3-2-5,2 0-30,-4 8-1,-6 3-1,0 5 1</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7:21:43.884"/>
    </inkml:context>
    <inkml:brush xml:id="br0">
      <inkml:brushProperty name="width" value="0.05292" units="cm"/>
      <inkml:brushProperty name="height" value="0.05292" units="cm"/>
      <inkml:brushProperty name="color" value="#FF0000"/>
    </inkml:brush>
  </inkml:definitions>
  <inkml:trace contextRef="#ctx0" brushRef="#br0">16470 5854,'25'0,"-25"0,25 0,0 0,0-25,-1 0,1-24,25-1,-1 0,-24 1,0-1,0 1,0 24,-25 0,24 0,-24 0,0 25,0 0,0 25,0 0,0 25,-24-1,24 26,-25-1,25 25,0 1,-25-1,0 0,25 0,0 0,-25 1,25-26,0 0,0-24,0 0,-24-1,24-24,0 0,0 0,24-25,-24 0,0 24,0-24,0 0,0 0,0 0</inkml:trace>
  <inkml:trace contextRef="#ctx0" brushRef="#br0" timeOffset="477.0272">16396 7045,'-25'0,"25"0,-25-25,25 25,0 0,25 0,0 0,25-25,-1 25,26 0,-1-25,25 25,0 0,1-25,-26 25,25 0,-24 0,-1 0,-24 0,-26 0,1 0,0 25,-25-25,0 0,0 0,0 0,0 0,0 0,0 0,0 0,0 0,0 0,0 0,0 0,0 0,0 0,-25 0,25 0,0 0,-25 0,25 0,0 0,0 0,-24-25</inkml:trace>
  <inkml:trace contextRef="#ctx0" brushRef="#br0" timeOffset="37287.1325">14883 13246,'0'0,"25"0,-25 0,24 25,-24-25,0 0,0 0,0 0,0 0,0 0,-24-25,24 25,-25 0,0 0,0 0,-24 0,-1 0,0 25,1-25,-1 0,25 0,1 24,-26-24,50 0,-25 0,25 0,0 0,0 25,0-25,0 25,-25 0,25 24,0 1,-24 24,24-24,-25 24,25 1,0-26,0 1,0 0,25-26,-1-24,1 25,25-25,-1 0,-24-25,25 25,-1 0,26 0,-26 25,-24-25,50 25,-26 25,1-1,-25 1,-1-1,1 26,-50-26,25 26,-49-25,24 24,-49-24,-1 24,-24-24,25-1,-1-24,-24 25,49-26,-24 1,49-25,0 25,0-50,50 25,-25-25,50-24,-25 24</inkml:trace>
  <inkml:trace contextRef="#ctx0" brushRef="#br0" timeOffset="38119.1802">15677 13717,'0'-25,"-25"0,0 1,25-1,0 0,0 0,0-24,0 24,25-25,0 25,-25-24,24-1,26 25,0-24,-26 24,26 0,-25 0,0 0,24 25,-24 25,0 0,0 0,-25 25,24 24,-24 25,0 0,-24 1,24 24,-25-25,-25 25,1-25,-1 0,-24 0,24-24,-24-25,-1 24,1-49,-1 24,1-49,-1 0,26 0,-1-24,1-1,24-25,25 25,0 1,25 24,24-25,26 25,-1 0,1 0,24 25,0-1,0 26,0 0,-24-1,-1 1,1-25,-26 24,1-24,-1-25,1 0</inkml:trace>
  <inkml:trace contextRef="#ctx0" brushRef="#br0" timeOffset="38520.2025">17438 13221,'-25'0,"0"-25,0 25,25 25,-25 0,1 0,24 49,0 0,-25 1,25 24,-25 0,25 25,-25 0,25 0,0 0,-25-25,1 26,24-26,0-25,-25-24,25-1,0-24,0-25,0 0,0-49</inkml:trace>
  <inkml:trace contextRef="#ctx0" brushRef="#br0" timeOffset="38853.2212">17363 14412,'25'0,"25"0,-1 0,-24 0,25 0,-1 0,-24-25,0 0,0 0,0-25,-25 26,0-26,-25 0,0 26,-25-1,26 0,-26 25,0 25,1 0,24 24,0 1,0-1,25 26,0-25,0 24,0-24,25-1,0 1,0-25,24-1,1-24,0-24,24-1,-24-25,-1 1</inkml:trace>
  <inkml:trace contextRef="#ctx0" brushRef="#br0" timeOffset="39163.2396">18207 13221,'-25'-25,"0"25,0 0,25 25,-25 0,25 24,-24 1,-1 24,25 1,-25 24,25 25,-25 0,0 25,25 0,-24-1,24 1,-25 25,25-25,0-25,0 25,0-50,0 0,0 0,-25-49,25-25,0-25,0 0</inkml:trace>
  <inkml:trace contextRef="#ctx0" brushRef="#br0" timeOffset="39352.2508">17735 14362,'0'-25,"25"25,0 25,0-25,0 25,24 0,1-25,-1 0,1 0,-25 0,0 0,-1-25,1-25</inkml:trace>
  <inkml:trace contextRef="#ctx0" brushRef="#br0" timeOffset="39711.2705">18455 13395,'0'24,"0"26,0 0,-25 24,0 0,25 26,-25 24,25 0,-25-25,25 25,-24-25,24-24,0 24,0-25,0-49,0 25,0-50,0 0,-25-50</inkml:trace>
  <inkml:trace contextRef="#ctx0" brushRef="#br0" timeOffset="39862.2796">18157 14064,'25'-25,"0"25,24 0,1 0,-1 0,51 0,-51 0,26 0,-26-24,26-1,-50 0</inkml:trace>
  <inkml:trace contextRef="#ctx0" brushRef="#br0" timeOffset="41171.3549">14387 15900,'0'0,"0"0,0 0,0 0,0 0,-25 25,25-1,-25 26,0 0,-24-1,24 50,-25-24,1-1,24 1,0-1,0-24,25-1,0 1,25-50,0-25,49 0,1-24,-1-50,25 24,1-24,24 0,-25 24,-25 1,-24 24,-1 25,-24 25,-50 50,1 24,-51 26,1-1,-1 0,1 50,0-50,-1-24,50-1,1-49,48-25,26-25,49-25,0-24,25-25,0-25,0 24,0 1,-24 0,-26 25,-24 49,-25 50,-50 24,-25 26,-24 24,-1 25,1 0,-1 0,1-25,49-24,0-26,75-24,24-50,1 0,49-49,0 0,25-1,-25 1,-25 24,0 1,-49 49,-50 24,-25 51,-25-1,-24 25,0 1,24-1,0 0,26-49,24-1,49-49,26 0,24-25,25-24,-25-1,0 25,0-24,-49 49,-25 25,-25-1,0 26,-50 24,1 1,-26-26,26 51,24-51,0 1,0-25,25-25,0 0,25-50</inkml:trace>
  <inkml:trace contextRef="#ctx0" brushRef="#br0" timeOffset="59145.3829">14808 5606,'0'0,"-24"-25,24 25,0 0,-25 0,25 0,0-25,0 25,-25 0,25 0,0 0,0 0,-25 0,25 0,-25 0,25 0,-24 0,24 0,-25 0,0 25,25-25,-25 0,25 25,-25-25,1 25,24-1,-25-24,25 25,-25-25,25 25,0-25,-25 25,0-25,25 25,0-1,-24 1,-1 0,25-25,-25 25,25 0,0-25,-25 25,25-1,0-24,-25 25,25 0,0-25,0 25,0 0,0-1,0 1,-25 0,25 0,0 0,0-1,0 1,0 0,0 0,0 0,0-1,0 1,0 0,0 0,0 24,0-24,0 0,0 0,0 0,25-1,-25 1,0 25,0-25,0-25,0 24,0 1,0-25,25 25,-25-25,25 25,-25 0,25-25,-25 24,25 1,-25-25,24 25,1 0,0-25,-25 25,25-25,0 25,-1-25,1 24,0-24,-25 0,25 0,0 25,-1-25,1 0,-25 0,25 25,0-25,-25 0,49 0,-49 0,25 0,0 0,0 0,-25 0,25 0,-1 0,-24 0,25 0,0 0,-25-25,25 25,-25 0,25-25,-1 25,-24-24,25-1,0 0,0 25,0-25,-1-25,-24 26,25-1,0-25,0 25,-25 1,25-26,-25 25,0-24,24 24,-24-25,0 1,0-1,0 25,0-24,0-1,0 25,0-24,-24-1,24 0,0 26,0-26,-25 25,0-24,25 24,-25 0,0 0,1-25,-1 26,25-1,-25 0,0 0,0 0,1 25,-1-24,25-1,-25 25,0-25,0 25,-24 0,24 0,0 0,0-25,1 25,-1 0,0 0,0 0,25 0,-25 0,25-25,0 1,0-1,25 0,-25-25</inkml:trace>
  <inkml:trace contextRef="#ctx0" brushRef="#br0" timeOffset="64899.7119">15304 3746,'0'0,"0"0,0 0,0-25,25 25,-25 0,0 0,0 0,0 0,0 0,0 0,0 0,0 0,0 0,0 0,-25 0,25 0,0-25,-24 25,-1 0,0 0,0-25,-24 25,24-25,-25 25,-24-25,49 25,-49 0,-1-24,26 24,-26 0,1 0,-1 0,1 24,0-24,24 25,-25-25,1 25,24-25,1 25,-1-25,-24 25,24-25,1 0,-26 25,26-25,-1 0,-24 24,24-24,-24 25,24-25,0 25,-24-25,24 25,1-25,-26 0,26 0,-26 25,26-25,-26-25,26 25,-26 0,26-25,-26 25,1-25,-1 25,1-25,0 25,-1-24,1 24,-1-25,1 25,-1-25,1 25,-25-25,24 25,-24 0,25-25,-25 0,-1 25,26-24,-25 24,24-25,-24 25,25-25,-26 25,26-25,-25 25,24-25,-24 25,0 0,0-24,0 24,-1 0,26-25,-50 25,25 0,24-25,-24 25,0 0,0 0,-1 0,1 0,0 0,25-25,-26 25,1 0,0 0,24 0,-24 0,25 0,-25 25,-1-25,1 0,25 0,-25 0,-1 0,26 25,-25-25,24 0,-24 25,25-25,-26 0,26 24,-25-24,24 25,-24-25,0 25,25-25,-26 25,1-25,0 0,0 25,-1-25,1 0,0 0,-25 0,25 0,0 0,-26 24,26-24,0 0,0 0,0 0,24 0,-24 0,25 0,-26 25,26-25,0 0,-1 0,1 0,-1 25,1-25,24 0,-24 25,24-25,-24 25,-1-25,26 25,-1-25,-24 0,24 24,-24 1,24-25,1 25,-1 0,0-25,26 25,-26-1,25 1,0-25,-24 25,24-25,0 25,0 0,0-1,1 1,24 0,-25 25,0-1,25 1,-25-1,0 1,25 24,-24-24,24 24,-25 1,25 24,-25-25,25 26,-25-26,25 25,-25-24,25 24,0 0,-24 0,24 1,0-26,-25 50,25-50,0 26,0 24,-25-25,25 0,0 0,-25 1,25-1,-25-25,25 25,0 1,0-26,0 1,0-1,0 0,0-24,25 24,-25-24,25 0,-25-1,25-24,0 25,-1-26,26 26,-25-25,24-25,1 25,24-1,1-24,-1 25,1-25,24 0,-25 25,26-25,-26 0,25 0,0 0,25 0,-24 0,-1 25,25-25,0 0,0 25,0-25,0 0,25 0,-25 0,25 0,-1 24,-23-24,23 0,1 0,0 0,-25 25,25-25,-25 0,25 25,-25-25,25 0,-25 25,0-25,24 0,-24 25,25-25,-25 24,25 1,0-25,0 0,0 25,-1 0,1-25,0 25,0-1,0-24,24 25,-24-25,25 25,-25-25,24 0,1 25,-25-25,24 0,-24 25,0-25,25 0,-25 25,-1-25,1 0,25 0,-25 0,-1 0,26 0,-25 0,0 0,24 0,-24 0,0 0,0 0,0 0,0 0,-1 0,-24 0,0 0,0 0,0 0,-24 0,-1 0,0 0,0 0,-24 24,-1-24,1 0,-1 0,0 25,1-25,-26 0,26 0,-26 0,26 0,-26 0,1 0,0-25,-26 25,26-24,0-1,-25 0,-1 0,1-25,0 1,0-1,0 25,-1-49,1 24,0-24,0 24,0-24,-1 0,-24-1,25-24,0 25,-25-26,0 1,25 0,-25-25,0 25,0-25,0 0,0 0,0 0,0 0,0-25,0 0,0 0,0 25,0-25,-25 0,25 25,0-24,0-1,-25 49,25-24,-25 0,25 50,-24-25,24 24,-50 1,50 24,-50 1,50-1,-49 25,24 1,0-1,0 25,-24 0,24-25,0 25,-25 0,50 25,-24-25,24 0,0 0,0-25,24 0,26 0,0 1,-1-26,26 25</inkml:trace>
  <inkml:trace contextRef="#ctx0" brushRef="#br0" timeOffset="66667.813">3101 10071,'0'0,"0"0,0 0,24 0,-24 0,0 0,0 0,0 0,0 0,0 0,-24 25,24-1,0 1,-25-25,25 50,0-1,-25 1,25 0,-25-1,25 26,0-51,0 26,0 0,25-1,0-24,-25 0,49 0,1-1,0 1,24-25,-24 0,49 0,0 0,0 0,25-25,0 25,0 0,25 0,0 0,0 0,24 0,1 0,0 0,24 0,1 0,24-24,-25 24,26 0,24-25,-25 25,25 0,0-25,-25 25,50 0,-25 0,50 0,-25 0,-1 0,26 0,0 0,-1 25,26-25,-1 25,-24-1,49 1,0 0,26 0,-26-25,0 25,0-1,25-24,-24 25,24-25,-25 25,-49-25,24 0,1 0,-1 0,-24 0,-25 0,-25 25,0-25,-25 0,-25 25,-24-25,0 0,-50 0,0 24,0-24,-25 25,-49-25,24 0,-24 25,-1-25,1 25,-25-25,-1 0,1 25,25-25,-1 0,-24 24,0-24,25 0,-26 25,26-25,-25 0,0 0,-1 0,1 0,0 0,-25 25,0-25,25 0,-25 0,0 0,0 0,0-25,-25 25,25-25,0 1,0-1,0-25,0 1,0-1,0-24,0-1,0-24,0 25,0-26,0 1,0 25,0-25,25 24,-25 26,-25-26,25 25,0 1,0-1,0 25,-25-24,25 49,0-50,25 25,-25-24,25 24</inkml:trace>
  <inkml:trace contextRef="#ctx0" brushRef="#br0" timeOffset="67444.8576">19149 9971,'0'-74,"0"24,-25 1,25 24,0-25,-24 26,24 24,-25-25,25 25,0 0,0 0,-25 0,0 25,25-1,0 26,0 0,-25 24,25 0,-24 1,24-1,0-24,0 24,0-24,24-25,-24 0,25-25,0-25,0 0,0-25,24 1,-24-26,0 1,0-1,-1 26,1 24,0-25,0 50,0 25,-1 0,26 0,-25 24,24-49,26 50,-25-50,-1 0,26-25,-26 0,1-24,-25-26,-1 1,-24-25,0 24,0-49,-49 50,24-25,-25 24,26 1,-26 0,25-1,-24 25,49 1,-25-1,0 1</inkml:trace>
  <inkml:trace contextRef="#ctx0" brushRef="#br0" timeOffset="68102.8953">19670 8582,'0'100,"0"-26,25 25,0 0,-25 1,25-1,-25 0,24 0,1-24,-25-26,25 1,0 0,-25-26,25-24,-1-24,-24-1,25-25,0 25,-25-24,0 24,0-25,25 50,-25 0,0 0,25 50,-25 0,24-26,1 26,0 0,-25-1,50-24,-26-25,1 0,0 0,0-25,0-24,-1-1,1 0,0 1,0 24,-25-25,0 26,0 24,0 0,0 24,-25 26,25 0,0-26,0 26,25 0,0-26,-1 1,1-25,25-25,-25 1,-1-26,1 0,-25-24,0 24,0-24,-25 0,1 24,-1 0,0 1,0-1,0 25,1 0,24 1</inkml:trace>
  <inkml:trace contextRef="#ctx0" brushRef="#br0" timeOffset="68445.9141">20563 8210,'-25'-24,"25"24,0 0,0 24,25 26,-25 24,0 1,0 24,25 0,-25 0,0 25,25-24,-25 24,24-25,-24-49,25 24,-25-24,25-50,0 0,-25 0,25-50,-25 0</inkml:trace>
  <inkml:trace contextRef="#ctx0" brushRef="#br0" timeOffset="68724.9304">20762 9153,'0'-50,"24"26,1-1,0 25,0-25,24 25,-24 0,25 0,-25-25,-1 0,1 0,25-24,-50-1,0 25,0-24,0 24,-25 0,0 25,0 25,1 0,-1 49,-25-24,25 49,1-24,24-1,0 25,0-24,0-26,24 26,1-51,25-24,-25 0,24 0,1-49,-1-1</inkml:trace>
  <inkml:trace contextRef="#ctx0" brushRef="#br0" timeOffset="69279.9617">21704 7987,'-25'-50,"25"1,0 24,-49 0,49 50,0 25,-25 24,25 1,0 49,0 0,-25 0,50 24,-25-24,0 25,0-50,25-24,-25-1,0-49,0 0,0-25</inkml:trace>
  <inkml:trace contextRef="#ctx0" brushRef="#br0" timeOffset="69736.9887">21456 8706,'-50'-24,"50"-26,0 0,0 26,25-1,0-25,25 1,-26-1,26-24,24-1,-24 1,0-25,-1-1,-24 26,0-1,25 26,-50-1,0 50,0 0,0 50,0 24,-25 25,25 26,-25-1,0 0,25 24,-25-48,25 24,0-50,25 0,-25-49,25-25,0 0,0-25,-25-24,24-1,1 1,0-1,-25 0,0 26,25 24,-25 0,25 49,-25-24,24 25,-24-1,25 26,-25-26,25-24,0 0,-25-25,25 0,-1 0,1-50</inkml:trace>
  <inkml:trace contextRef="#ctx0" brushRef="#br0" timeOffset="69870.9957">22324 8756,'0'50,"0"-1,25-24,-25 25,0-1,25-24,-25 0,0-25,0-25,25 0</inkml:trace>
  <inkml:trace contextRef="#ctx0" brushRef="#br0" timeOffset="70031.0054">22275 7987,'0'-25,"-25"25,25 0,0 0,0 25,0-25,25 25,-25 0,0 0</inkml:trace>
  <inkml:trace contextRef="#ctx0" brushRef="#br0" timeOffset="70707.044">22423 8979,'25'-25,"0"1,-25-51,25 26,-25-1,25-24,-25 24,0 0,24 26,-24-1,0 50,0-1,0 26,0 0,0-1,0 1,25 24,0-49,-25 25,25-26,0-24,-1 0,1-24,0-1,-25-25,0 1,25-1,-25 0,0 26,0-1,0 25,0 0,0 25,0 24,0 1,25-1,-25-24,0 0,25 0,-1 0,-24-25,25-25,0 0,0 0,-25 0,0-24,0-1,-25 1,25-1,-25 25,25-24,-25 49,1 24,24 1,0 25,24 24,1 25,0 25,0 1,24-1,1 0,-25 24,0-24,-1-24,-24-1,0 0,0-25,-49-24,24-25,-25-25,26 0,-26-50,0 1,26-26,-1 1</inkml:trace>
  <inkml:trace contextRef="#ctx0" brushRef="#br0" timeOffset="70940.0574">22944 8161,'0'0,"25"0,-25 0,25 0,0 0,0 0,-1-25,1 25,0-25,0 0,0 1,-25-1,24 25,-24 0</inkml:trace>
  <inkml:trace contextRef="#ctx0" brushRef="#br0" timeOffset="71106.0667">22944 8334,'0'25,"0"0,0-25,50 0,-25 0,0 0,-1-25,26 0,0 1,-26-1,26 0,-25 0</inkml:trace>
  <inkml:trace contextRef="#ctx0" brushRef="#br0" timeOffset="71517.0904">23391 7888,'0'0,"25"0,-1 0,1 0,0-25,0 0,0 25,24-25,-24 1,0 24,0-25,-1 0,-24 25</inkml:trace>
  <inkml:trace contextRef="#ctx0" brushRef="#br0" timeOffset="71670.0993">23416 8161,'24'25,"1"-25,25 0,-1-25,1 25,0-25,-1-25,1 1,-1-1</inkml:trace>
  <inkml:trace contextRef="#ctx0" brushRef="#br0" timeOffset="71984.1171">24085 7392,'-24'25,"-1"24,25-24,0 25,0-1,0 26,0-1,25 0,-1 1,1-1,25 1,-50-1,25-24,-1 24,-24-24,0-1,-24-24,-1 25,-25-25,25-1,1-24,-1-24,-25-1,25 0,1-25</inkml:trace>
  <inkml:trace contextRef="#ctx0" brushRef="#br0" timeOffset="72152.1269">23937 7367,'0'-25,"0"25,74-74,-74 74,50-50,-50 50,49-25,-49 25,75-49,-75 49,24-50</inkml:trace>
  <inkml:trace contextRef="#ctx0" brushRef="#br0" timeOffset="72619.1536">24383 7045,'50'24,"-50"-24,49 0,-49 0,50 0,-50 0,49 25,-49-25,50 50,-50-50,0 49,0 1,0 0,-25 24,0-24,1 24,24-24,-25 24,25-24,25 24,-1-24,1-1,25 26,-1-1,1-24,0 24,-1-24,-24 24,0-24,0-1,-25-49,-25 75,25-75,-75 74,26-49,-1 0,1-25,-1 25,0-25,1 24,49-24,-75 0,75 0,0 0,0 0,-24-24,24 24,0 0</inkml:trace>
  <inkml:trace contextRef="#ctx0" brushRef="#br0" timeOffset="131445.5182">1463 5085,'0'0,"-24"0,24-25,-25 25,25-25,0-24,0 24,0-25,25 26,-1-26,1 0,25 1,-1-1,-24 0,25 26,0-1,-1 25,1 25,-1 24,-24 1,-25 74,0 0,-25 50,-24-1,-26 26,26-1,-26-24,1-1,24 1,1-50,24 0,0-25,50-24,0-51,-1 1,51-25,-26-25,51 1,-26-26,1-24,-1 24,0-49,1 24,-26-24,1 25</inkml:trace>
  <inkml:trace contextRef="#ctx0" brushRef="#br0" timeOffset="131925.5457">2208 4242,'-25'-50,"25"25,-25-24,0 49,25 0,-25 0,1 49,-1 1,0 24,25 25,-25 50,25-25,-25 50,25 0,25-1,0 26,0-26,24-24,1 0,0-25,24-25,0-24,1-26,-1-49,1 0,24-49,-49-1,24-24,-24-26,-1-24,-49 0,0 0,0 0,-49 25,-1 25,-24 24,-1 25,1 50,-1 0,1 74,-1-25,26 50,-1 0,1 0,24 1,0-1</inkml:trace>
  <inkml:trace contextRef="#ctx0" brushRef="#br0" timeOffset="132167.5592">1463 7342,'25'0,"0"0,25-49,24-1,25-24,25-1,0-24,0 0,0-1,0 1,-24 0,-1 25,0-1,-24 26,-26-1,-24 25,-25 0</inkml:trace>
  <inkml:trace contextRef="#ctx0" brushRef="#br0" timeOffset="132436.5749">1860 7293,'-24'49,"-1"-24,50-25,-25 0,49-50,-24 26,49-51,-24 26,24-1,1-24,-1 24,-24 25,24-24,-24 24,-25 25,-1 0,1 0,-25 25,25-1,-25-24,0 0,-25 25</inkml:trace>
  <inkml:trace contextRef="#ctx0" brushRef="#br0" timeOffset="156501.9508">11881 13444,'-24'0,"-1"25,0 0,25 0,-25 24,25 1,0 24,0 1,0 24,0-25,0 50,0-25,0 1,0-26,0 1,0-26,25 1,-25-25,0-1,0-24,25-24,-25-1,-25-25,25 1,-25-1,0 0,-24 1,-1 24,1 0,-1 25,0 0,26 50,-26-26,25 51,0-25,25 24,25 0,0-24,0-25,24 0,1-25,0-25,-1 0,1-25,24 1,-24-50,-1 49</inkml:trace>
  <inkml:trace contextRef="#ctx0" brushRef="#br0" timeOffset="156620.9581">12030 14163,'25'-24,"0"-1,-25 25,25 49,-25-24,0 25,0-1,0 1,0 0,0-25,0-1,0-24,24-24</inkml:trace>
  <inkml:trace contextRef="#ctx0" brushRef="#br0" timeOffset="156779.9673">12005 13643,'-24'0,"24"24,-25 1,25-25,0 25,0 0,0 0,0-1</inkml:trace>
  <inkml:trace contextRef="#ctx0" brushRef="#br0" timeOffset="157056.9829">12254 14114,'0'49,"24"1,-24 0,25-1,-25 1,25-25,-25 0,25-1,-25 1,25-50,-1 25,-24-24,0-26,0 0,25 1,-50-1,50 0,-25 1,0-1,0 25,0 1</inkml:trace>
  <inkml:trace contextRef="#ctx0" brushRef="#br0" timeOffset="157167.9888">12576 14412,'25'24,"0"1,-25-25,0-25</inkml:trace>
  <inkml:trace contextRef="#ctx0" brushRef="#br0" timeOffset="157514.0093">12675 13494,'25'49,"-25"1,0 0,0 49,0-25,0 25,-25-24,25 24,0-49,-25 24,25-24,0-50,25 24,0-24,-25-24,50-1,-26 0,1 0,25 0,-50 25,25 0,-25 0,0 25,0 0,-25 0,0 0,0-1,25 1,-25-25</inkml:trace>
  <inkml:trace contextRef="#ctx0" brushRef="#br0" timeOffset="157843.028">12998 14188,'24'0,"1"25,-25 25,0-50,0 24,25-24,-25 25,25-25,-25 0,0-25,25 1,-1 24,-24-25,0 25,0 0,25 0,-25 25,0-1,0 26,0 25,0-26,0 26,0-1,-25 25,25-49,0 24,-24-24,-1-25,25-1,-25-24,0-49,25 24,0-49,0-1</inkml:trace>
  <inkml:trace contextRef="#ctx0" brushRef="#br0" timeOffset="158125.0442">13146 13593,'0'0,"25"0,0 0,0 25,25 0,-50-1,24 26,1 0,-25-1,0 26,0-26,0 26,-25-26,1 26,24-26,0 1,0-1,0-24,24 0,1-25,0 0,0 0,24-25,-24-24,0-1</inkml:trace>
  <inkml:trace contextRef="#ctx0" brushRef="#br0" timeOffset="158712.0778">13767 13295,'24'0,"-24"0,0 0,0-49,0 49,-24-25,24 0,-25 0,25 0,-25-24,25 24,-50-25,26 26,-1-1,-25-25,1 50,-1-25,-24 1,-1-1,1 0,-26 25,1-25,-25 25,0-25,25 25,-25 0,-25 0,25 25,0 0,-25 0,25 0,0 24,0 1,0 24,25-24,25-1,-1 1,26 0,-1-25,25-1,25 1,0 0,0-25,0 0,0 0,25-25,-25 0,0-24</inkml:trace>
  <inkml:trace contextRef="#ctx0" brushRef="#br0" timeOffset="159024.0957">11038 12774,'0'0,"0"25,0 0,-25 0,25 0,-25 24,1-24,24 25,-25-1,0 1,0-25,25 24,0-24,0 0,25 0,0-25,24 0,1 0,0-25,24 25,-24 0,-1 0,1-25,0 25,-26 0,-24 0,0 0,0 0</inkml:trace>
  <inkml:trace contextRef="#ctx0" brushRef="#br0" timeOffset="159615.1293">9302 13444,'-25'-25,"50"25,-25-49,25 24,24-25,-24 26,25-1,-1 0,1 0,24 0,-49 25,25 0,-1 25,-24 25,-25 24,0 25,-25 1,-24-1,-1 50,0-25,1 0,-26 0,51 0,-26-25,25-25,0 1,25-1,25-24,0-25,25-1,-1 1,1-25,24 0,1-25,-26 1,26-26,-26 0</inkml:trace>
  <inkml:trace contextRef="#ctx0" brushRef="#br0" timeOffset="160103.1573">10096 13022,'0'0,"0"25,0 25,-50-1,50 51,-50-26,1 50,24 0,-25 25,25 0,1 0,24-1,-25 1,50-25,-1 0,26-24,0-26,-1-49,51 0,-26-25,0-25,1 0,-1-49,-24-1,-1 1,-24-25,0-1,-25 26,0-25,-25 49,0 0,-24 1,-1 49,25 25,1 24,-1 1,0 24,0 1,25-1,0 1,0-1,0 0,0-24,0 0,0-26,0-24,0 0</inkml:trace>
  <inkml:trace contextRef="#ctx0" brushRef="#br0" timeOffset="178696.2208">3770 6945,'0'0,"0"0,0 0,0 0,0 0,0 0,0 0,0 0,0 25,0-25,0 0,0 0,0 25,25-25,-25 25,25 0,0-25,0 0,-1 0,26 24,0-24,-1 0,1 0,24 0,-24 25,24-25,-24 0,24 0,25 0,-24 0,-1 0,1 0,24 0,-25 0,26 0,-1 0,-25-25,25 25,1 0,-26 0,25 0,-24 0,24 0,-25 0,1 0,-1 0,1 0,24 0,-25 25,1-25,-1 0,0 0,1 0,-1 25,1-25,-1 0,25 25,-24-25,-1 25,25-25,-24 0,-1 24,1-24,-1 0,0 25,1-25,-1 0,-24 0,24 25,1-25,-26 0,26 0,-26 0,26 0,-26 0,1 25,24-25,-24 0,0 0,24 0,-24 0,-1 0,26 0,-26 0,26 0,-26 0,1 0,-1 0,26 0,-26 0,1 0,0 0,-25 25,24-25,1 0,-1 0,-24 24,25-24,-1 0,-24 0,25 0,-25 0,24 0,-24 0,25 0,-1 0,1 0,-1 0,1-24,0 24,-1 0,1 0,-1 0,1 0,0-25,-1 25,26 0,-1 0,-24 0,24 0,-24-25,24 25,-24 0,24 0,-24 0,24 0,1 0,-26 0,26 0,-26 0,26 0,-26 0,26 25,-26-25,26 0,-26 0,26 25,-1-25,-24 24,-1-24,26 25,-26-25,26 25,-26-25,26 0,-26 0,26 0,-1 25,1-25,-26 0,26 0,-26 0,26 0,-26 0,1 0,0 0,-1 0,1-25,-1 25,1 0,-25-25,0 25,24-25,-24 25,0-24,0 24,-1-25,1 0,0 25,0-25,0 0,-1 1,1-1,25 0,-25 0,0-24,-1 24,1 0,0-25,0 1,0 24,-1-25,-24 1,25-26,0 50,-25-49,25 24,-25 1,0-26,0 1,25 24,-25-24,0 24,0-24,0 0,0-1,0 1,0 24,24-49,-24 49,0-24,0-1,0 1,0 0,0-1,0 1,-24-1,24-24,0 50,0-51,0 51,0-26,0 1,0 24,0-24,0 24,0 25,0-24,0-1,0 25,0 1,0-26,0 25,0 0,0 1,-25 24,25-25,0 0,0 0,0 25,0-25,0 25,0-24,0-1,-25 25,25-25,-25 25,25-25,0 25,-25-25,1 25,-1-24,0-1,0 25,0 0,1-25,-26 25,0 0,25 0,-24-25,-1 25,1 0,-1 0,0 0,1 25,-1-25,1 0,-1 0,25 0,-49 25,24-25,1 0,-1 0,0 25,1-25,-1 0,-24 0,24 0,0 24,-24-24,24 0,1 0,-26-24,26 24,-26 0,26 0,-26 0,26 0,-26-25,1 25,0 0,-1-25,1 25,-1 0,1-25,-1 25,1 0,0-25,-1 1,1 24,-1-25,1 0,0 0,-1 25,-24-25,25 1,-1 24,-24 0,0-25,24 25,-24 0,0-25,0 25,-1-25,26 25,-25 0,-25-25,25 25,-1 0,-24 0,25 0,0 25,-25-25,-25 0,50 25,-50-25,25 25,0-25,0 25,0-25,0 0,0 24,0-24,-25 25,25-25,0 25,0 0,-25 0,25-25,0 24,0 1,0-25,25 0,-25 0,24 25,-24-25,25 0,0 0,0 25,24-25,-24 0,25 0,-25 0,24 0,1 0,-1 0,1 0,-1 0,26 25,-26-25,1 0,24 0,1 0,-1 0,1 24,-1-48,25 48,-24-24,24 0,0 0,25 0,-25 0,25 0,0 0,0 0,0 25,-25 0,25-25,0 50,-24-26,24 51,-25-26,0 1,0 24,0 1,1-1,-1 1,0 24,0-25,0 26,25-26,-24 25,24-24,-25-1,25 0,0 1,0-26,0 26,0-1,0 1,0-1,25-24,-25 24,0 1,0-1,0 0,0 26,0-26,0 0,0 1,0 24,-25-49,25 49,0-25,0-24,0 24,0-24,0 0,0-1,25 1,-25-25,0-1,0 1,24 0,-24 0,0 0,0-1,0-24,0 25,0-25,0 0,0 25,0-25,0 0,0 0,0 0,0 0,0 0,0 0,0 0,0 0,0 0,0 0,0-25,0 0,0 25,0-24,25-1,-25-25,25 1,0-1,0 25,-1-24,-24 24,25 0</inkml:trace>
  <inkml:trace contextRef="#ctx0" brushRef="#br0" timeOffset="181367.3733">4018 6623,'-24'-25,"24"25,0-25,0 25,0-25,0 25,0-24,0 24,0 0,0 0,0 24,0 1,0 0,0 0,0 0,0-1,0 1,0-25,0 25,0-25,0 25,0-50,0 25,0-25,0 25,-25-25,25 1</inkml:trace>
  <inkml:trace contextRef="#ctx0" brushRef="#br0" timeOffset="181550.383">3870 6548,'0'0,"-25"0,50 0,-25 0,24-24,1 24,0-25,25 0,-26-25,1 26,0-1,0 0,0 0,-25 0,24 1,-24 24,0 0,0 0</inkml:trace>
  <inkml:trace contextRef="#ctx0" brushRef="#br0" timeOffset="181762.3959">3870 6772,'0'49,"24"-24,-24 0,25-25,0 0,-25 0,25 0,0 0,-25 0,24-25,-24 0,25 25,0-25,-25 1,25-1,0-25</inkml:trace>
  <inkml:trace contextRef="#ctx0" brushRef="#br0" timeOffset="181940.4063">4316 6474,'0'25,"0"-25,0 25,0-1,0 26,0 0,-25-1,25-24,0 0,0 24,0-24,0-25,0 0,0-25</inkml:trace>
  <inkml:trace contextRef="#ctx0" brushRef="#br0" timeOffset="182264.4239">4266 6449,'25'-49,"-25"-1,0 25,25 0,0 1,-25-1,25 25,-1 0,-24 0,0 0,0 25,0-1,0 1,0 0,0 0,0 0,0 24,0-24,0 25,0-26,0 1,25 25,-25-25,25-1,-25 1,25-25,0 0,-1 25,-24-25,50 25,-50-25,25 0,-25 0,25 0,-25-25</inkml:trace>
  <inkml:trace contextRef="#ctx0" brushRef="#br0" timeOffset="188555.7847">12477 5755,'0'0,"0"0,0-25,25 0,-1-25,1 1,0 24,0 0,0-24,-25 24,24 0,1 25,-25 0,0 0,0 0,0 25,25-25,-25 25,0 24,0-24,0 25,0-1,0 1,0 24,-25 1,25-1,0 1,-25-1,25 0,-24-24,24 24,0-24,0 0,-25-1,25-24,-25 0,25 0,0-1</inkml:trace>
  <inkml:trace contextRef="#ctx0" brushRef="#br0" timeOffset="188890.8038">12378 6598,'-25'0,"25"25,-25-25,25 0,0 0,0 0,25 0,-25-25,49 25,-24 0,25 0,-1 0,1-25,0 25,-1 25,1-25,-1 0,1 25,-25 0,0-25,-25 24,0-24,0 25,0-25,24 0,-24 0,0 0,0 0,0 0,-24 0,48-25,-48 1,48-1,-24-25</inkml:trace>
  <inkml:trace contextRef="#ctx0" brushRef="#br0" timeOffset="191275.9403">11757 4217,'0'0,"25"-25,-25 25,0-25,0 0,0 25,0 0,-25-24,25 24,-24 0,-1-25,25 25,-25 0,0 0,0 0,1 0,-1 0,0 0,0 0,-24 0,24 0,-25-25,1 25,24 0,-25-25,1 25,-1-25,0 25,1 0,-1 0,0-24,1 24,-26 0,26 0,-1 0,-24 0,24 0,1-25,-26 25,26 0,-1 0,-24 0,24 0,-24 0,-1 0,26 0,-26 0,1 0,-1 25,-24-25,25 24,-1-24,1 0,-1 25,1-25,0 25,-1-25,-24 0,25 0,-1 25,-24-25,0 0,24 0,-24 0,0 0,24 0,-24 0,0 0,0 0,0 0,-1-25,1 25,0 0,-25 0,25 0,-1 0,1 25,-25-50,25 25,0 0,0 0,-1 0,1 0,-25-25,50 25,-26-25,1 25,0 0,25 0,-1 0,1 0,-1-24,1 24,24 24,1-24,-26 0,50 25,-24 0,-1-25,1 25,24 0,-25 24,1-24,24 25,-25-26,25 26,-24 0,24-26,-25 26,26 0,-26-1,25-24,0 25,-24-1,24 1,0-25,0 24,25 1,-24 0,-1-1,0 1,0-1,25 1,0 24,-25 1,25-1,-25 1,25-1,0 25,0-24,0-1,25 25,-25 1,0-1,0-25,0 25,0-24,0-1,0 1,25-1,-25-24,25-1,-25 1,25-1,0-24,24 0,-24 25,25-50,-1 24,1 1,24-25,1 0,-1 25,0-25,1 0,24 0,0 0,0 0,1 0,24 0,-25-25,50 25,-25 0,25-25,-25 25,24-24,1-1,25 25,-25-25,24 0,1 25,0-25,-26 25,26-24,0 24,-25 0,24 0,-24 0,0 0,-25 24,25-24,0 0,-1 0,-24 25,25-25,-25 0,25 0,-25 0,25 0,-25 0,0 0,0 0,0 0,-50-25,26 25,-26 0,25 0,-49 0,0 0,-1-24,-24 24,0 0,0 0,-25 0,0 0,0-25,0 25,0-25,0-25,0 26,-25-26,50 0,-25 1,0-26,0 1,24 0,-24-26,25 1,0 0,-25-25,25 0,0 25,-25-25,24 0,-24 0,25 24,-25-24,0 50,0-25,0 24,0 1,0 24,0 1,0 24,0-25,-25 25,25 25,0 0,0 0,0 0,0 0,0 0,0 0,0 0,0 0,0 25,0-25,0 0,0 0,25-25,-25 1,0 24</inkml:trace>
  <inkml:trace contextRef="#ctx0" brushRef="#br0" timeOffset="205714.7662">10616 5085,'0'-25,"0"0,0 1,0 24,0 0,0 0,0-25,-24 50,-1-25,25 0,-25 0,0 24,25 1,-25-25,1 50,-1-1,0 1,0 0,25 24,-25 0,1 1,24-1,0 1,0-1,0-24,0 24,0-24,24 24,1-24,0-1,0-24,0 25,-1-25,1-1,25 1,-1-25,-24 0,25 0,-25 0,-1-25,26 1,0-1,-26 0,1-25,0 1,0-26,0 26,-1-26,-24-24,0 25,0-1,0-24,-24 25,24-1,-50 1,50 49,-50-49,26 49,-1-25,0 50,0-25,0 25,1-24,-1 24,0 24,25-24,-25 0,25 0,0 0,-25 25,25-25,0 0,25-25,0 25,-25-24,25-26</inkml:trace>
  <inkml:trace contextRef="#ctx0" brushRef="#br0" timeOffset="206293.7993">9128 4291,'0'-25,"0"25,25-24,-25 24,0 0,0 0,0 0,0 24,0 1,0 0,25 25,-25-26,0 26,0 0,0-1,0 26,0-26,0 1,0-1,0-24,0 25,0-50,25 25,-25-50,24 0,-24-25,0 1</inkml:trace>
  <inkml:trace contextRef="#ctx0" brushRef="#br0" timeOffset="206637.8189">9426 4192,'0'0,"0"25,0-25,0 25,-25-1,25 26,0 0,0-1,0 1,0-1,0 1,25 0,0-1,-1 1,26-50,-25 25,24-25,-24-25,0 25,0-25,0 0,-25 0,-25 1,0-1,0 25,-24-25,-1 25,0 0,26 25,-26-25,50 25,0-25,0 0</inkml:trace>
  <inkml:trace contextRef="#ctx0" brushRef="#br0" timeOffset="209276.97">5556 6524,'-25'0,"1"0,24 0,0 0,-25 0,25 0,-25-25,25 25,-25 0,25 0,0 0,0 0,0 0,0 0,0 0,25 25,0-25,-25 0,25 0,24 24,-24-24,25 25,-1-25,1 0,24 0,26 25,-26-25,25 0,0 0,1 0,-1 0,25 0,-25 0,25 0,-25 0,25 0,0 25,-24-25,-1 0,0 0,25 0,-50-25,26 25,-1 0,0 0,-25-25,26 25,-26-25,25 25,-24 0,-1-24,1 24,-1 0,-24 0,24 0,-24 0,-1 0,1 0,-1-25,1 25,0 0,-1 0,1 0,-25 0,24 0,-24 0,25 0,-25 0,-1 0,1 0,0 0,0 25,-25-25,49 0,-49 0,50 0,-25 0,0 0,-1 0,26 0,-25 0,0 0,24-25,-24 25,25 0,-26 0,26-25,-25 25,0 0,-1-25,1 25,-25 0,25-25,-25 1,25-1,-25 0,0 25,25-50,-25 1,0-1,0 25,0-49,0 24,0 1,0-26,0 26,0-1,0-24,0 24,0-24,0 24,0 0,0-24,0 24,0-24,0 0,0-1,0 1,0-1,0-24,-25 25,25-26,0 51,0-50,-25 24,25 1,-25-1,25 26,0-26,-25 26,25-1,0 1,0-1,-24 25,24-24,0 24,0 0,-25 25,25-25,-25 25,25 0,-25 0,0 0,1 0,-1 0,0 25,-25-25,26 0,-26 25,0-25,1 25,-1-25,1 24,-1-24,0 0,1 25,-26-25,1 0,24 0,-24 0,24 0,-24 0,-1 0,1 0,0 0,-1 0,1-25,-1 25,1 0,-25-24,24 24,-24 0,25-25,-26 25,26 0,-25 0,24 0,-24 0,0-25,25 25,-26 0,26 0,0 0,-26 0,26 0,-25 25,24-25,1 0,-1 25,1-25,0 24,-1-24,1 25,24 0,-24-25,24 0,1 25,-1-25,0 0,1 25,-1-25,0 24,26-24,-26 25,25 0,0-25,-24 25,24 0,0-25,0 24,1 1,24 0,-25 0,25 24,-25-24,0 0,25 25,0-1,-25 1,25-1,-24 26,24-26,0 26,-25-25,25 24,-25 0,25-24,0 24,0 1,0-26,0 26,0-1,25 1,-25-26,0 26,25-1,-25-24,0 24,0-24,24 24,-24 1,0-26,25 1,-25-1,0 1,25 0,0-1,-25-24,0 0,0 0,25-1,-25 1,0-25,0 25,0-25,0 25,0-25,-25 25,25-25,0 0,25 24,-25-24,0 0,24-24,1-1,25 0,-1-49</inkml:trace>
  <inkml:trace contextRef="#ctx0" brushRef="#br0" timeOffset="224926.865">9376 5482,'25'-25,"-25"25,0-25,0 25,0-25,0 25,0 0,-25 0,25 0,0 0,0 0,0 0,0 0,0 0,0 0,0 0,0 25,-25 25,25-25,0 24,0 1,0 24,0-24,0 24,0-24,0 0,0 24,0-24,25-26,-25 1,0 25,-25-25,25-1,0-24,0 0,0 25,0-25,0 0,0 0,0 0,0 0,0 0,0 0,0 0,0 0,0-25,0 1,0-26,25 25,-25-24</inkml:trace>
  <inkml:trace contextRef="#ctx0" brushRef="#br0" timeOffset="225828.9167">7863 4490,'0'0,"0"0,0 0,0 0,0 0,0 0,0 0,0 0,0 0,0 0,0 0,0 0,0 0,25-25,-25 25,25-25,-1 25,1-25,0 25,25-25,-25 25,-1 0,1 0,0 25,0 0,-25 0,0 0,0-1,0 1,0 25,0-25,-25 24,25-24,0 0,0 0,0-1,0 1,25 0,-25 0,0 0,0 0,0-25,0 24,0 1,-25 0,0 0,0 0,1-1,-26 1,25-25,-25 0,26 25,-26-25,0 0,26-25,-1 25,0 0,25 0,0 0,0-25,0 1,25-1,0 0</inkml:trace>
  <inkml:trace contextRef="#ctx0" brushRef="#br0" timeOffset="226268.9418">8384 4440,'-25'0,"25"0,0 0,0 0,-25 25,1-25,24 25,-25-1,0 1,25 25,0-1,-25 1,25 0,25 24,-25-24,25-1,0 1,-1-25,1 0,0-25,0 24,0-48,-1 24,-24-25,0 0,0 0,-24-24,-1 49,0-25,0 0,0 50,1-25,-1 25,0-25,25 24,-25 1</inkml:trace>
  <inkml:trace contextRef="#ctx0" brushRef="#br0" timeOffset="226773.9707">8086 5556,'0'-25,"0"25,0 0,0 0,0 25,0-25,0 50,0-1,0 1,0 0,0-1,0 26,0-26,0 1,0 0,0-26,0 1,0 0,0 0,0-25,0 0,0 0,25 25,-25-25,0-25,0 25,25 0,-25 0</inkml:trace>
  <inkml:trace contextRef="#ctx0" brushRef="#br0" timeOffset="228879.091">8235 4341,'0'0,"0"0,0 0,0-25,0 25,0 0,0 25,25-25,-25 0,50 0,-26 0,1 0,0 0,25 0,-1 0,-24 0,0 25,-25-1,0-24,0 50,-25 0,0-1,-24 26,-1 24,0-25,26 1,-26-1,25 1,0-26,25 1,0-1,0-49,25 25,0-25,0-25,24 1,-24 24,25-50,-25 25,24 25,-24-25,0 1,0 24,-25 0,0 0,24-25,-24 25,0 0,0 0,0 0,0 0,0 0,0 0,0 0,0 0,0 0,-24 25,24-25,-25 0,0 0,0 0,0 24,1-24,-26 0,25 25,-24-25,49 0,-25 0,0 0,25 0,0 0,-25-25,25 25,25-24,-25-1,0 0,0-25,25 26,-25-26,25-25,-25 26,24-26,1 26,-25-1,25-24,-25 24,25 1,0-1,-1 0,1 26,-25-26,0 25,0 0,0 1,0 24,0-25,-25 25,1 25,24-25,-50 24,25 1,-24 25,24-25,0-1,-25 1,26 0,-1 0,25 0,0-25,0 0,0 0,0 0,0-25,25 25,-1-25,1 0,0 25,-25-25,25 25</inkml:trace>
</inkml:ink>
</file>

<file path=ppt/ink/ink1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8:55.55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310 150 0,'0'0'21,"-23"-11"0,23 11-4,-16-20-5,9 6-1,-2 0 0,-3-5-1,3 5 0,-6-5-1,1 5 0,-5-1-1,6 7-1,-6 0-2,8 7-1,-2 9 0,4 9-2,1 9 0,6 10-1,3 13 1,3 14-1,-1 8 0,1 8 2,-2 2-2,3 1 0,-3-3 0,-1-4 0,-1-8 0,0-8-1,-1-10 0,1-5 0,-1-12 0,1-6 1,-1-7-1,2-5 2,-1-14 0,0 0 0,0 0 0,-9-13 0,0-7 0,1-4 1,-4-6-1,-3-4-1,-1-6 1,0 2 0,1 4-1,3 5 1,0 6-1,5 10 0,7 13-1,1 17 0,5 13 0,3 12-1,3 7 1,0 3-1,1 0 1,2-1 0,-3-12 1,4-10 1,-1-15 0,5-15 0,1-14 0,3-11 0,2-6-1,0-8 0,0-6-3,-4-9-6,5 3-30,-7 6 1,-3 8-1,-5 12-1</inkml:trace>
</inkml:ink>
</file>

<file path=ppt/ink/ink1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9:04.25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92 170 7,'-10'12'21,"-5"1"-2,0 4 0,3 3 1,-4-7-2,7 6-1,-4-10-1,10 4-3,3-13-2,0 0-1,0 0-3,16-5-1,-3-8-1,6-2 0,0-6-1,4-2 0,-2-6-2,-1 0 0,-2-2-1,-2 3 1,-4 1-1,-3 3-1,-1 7 1,-3 2 0,-2 6-1,-3 9 0,0 0 0,1 10 0,-3 8 0,0 6 1,-3 5-1,0 4 0,-2 6 0,-1 3 1,-1 0-1,-1-4-1,2-3 1,1-5-3,1-2-1,0-9-4,7 2-6,-6-11-16,5 1-8,0-11 0,-4 15 1</inkml:trace>
  <inkml:trace contextRef="#ctx0" brushRef="#br0" timeOffset="420">18 571 39,'-9'14'33,"9"-14"1,0 0 1,0 0-18,9-10-4,-9 10-5,14-12-3,-4 6-1,0-1-1,5 3 0,1-1 0,2 0-1,4 2 0,2-2 0,1 1-1,2 0 0,-1 0 0,-1 0-1,-3-1-1,-6-1-4,1 7-11,-5-2-22,-1 1 1,-11 0-1,15 1 1</inkml:trace>
</inkml:ink>
</file>

<file path=ppt/ink/ink1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49:13.65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12 167 41,'19'-9'32,"1"-3"0,0-4 1,-5-6-19,6 6-4,-8-6-2,2 7-3,-6-4 0,1 7-1,-5 0 1,-5 12-2,7-12 1,-7 12-1,0 0-1,0 0-1,-4 15 0,-1 1-1,-1 4 1,-1 3-1,-1 6 0,1 5-1,-1 2 1,1-1-1,2-2 1,1-6-1,1-3 0,1-6-3,1-3 0,1-15-5,0 10-10,0-10-7,0 0-4,-13-13 1,13 13 6,-17-8 7,17 8 7,-22-1 6,9 0 12,2 5 10,1-2 4,10-2 1,-14 6-3,14-6-5,0 0-3,18 15-2,-8-15-2,8 3-3,-4-3 0,9 1-2,-3-3-2,0 0-2,3 2-6,-7-2-30,6-3 1,1 2-1,-1-4-1</inkml:trace>
</inkml:ink>
</file>

<file path=ppt/ink/ink1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9.76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823-10 34,'0'0'36,"0"0"2,12 1-8,-12-1-11,0 0-6,0 0-5,0 0-3,0 0-1,5 24-1,-6 0-2,0 7 2,-2 5-3,2 5 3,-3 0-3,1 3 1,-2-4-2,-3-7-1,1-2-5,-10-13-9,3-2-24,-5-7 0,-2-3-1,-4-11 3</inkml:trace>
  <inkml:trace contextRef="#ctx0" brushRef="#br0" timeOffset="310">270 106 45,'-9'-18'38,"-3"6"0,-6 2-1,0 6-27,-14 8-4,-1 14-2,-4 11-3,1 8 1,4 8-3,7 4 2,10 2-1,12-3 1,15-2-2,13-13 1,15-8 0,8-13 1,6-9 0,5-13 0,-4-8 0,-3-4 0,-14-10 0,-10-2 0,-18-4-1,-15 0-3,-15 3 1,-19 5-5,-6 11-13,-16-3-19,-8 8 1,-6 3-2,-6 9 4</inkml:trace>
</inkml:ink>
</file>

<file path=ppt/ink/ink1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0.4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70 41,'23'-19'36,"1"3"1,-5 2-1,5 2-24,-16 3-6,3 12-1,-8 9-2,-2 10 2,-5 11-3,-1 3 2,-3 5-3,-1 4 1,-2-1-2,0-3 1,1-2-6,-6-11-5,11-6-29,-7-8 1,1-7-2,-2-9 2</inkml:trace>
</inkml:ink>
</file>

<file path=ppt/ink/ink1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0.78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74 0 53,'9'11'38,"1"6"1,-3 4-2,1 6-26,-9 4-5,1 7-2,-7 2-2,-1 7 0,-1-2-4,-3-4-1,2-1-7,-9-5-20,7-10-8,-3-5-1,0-5 0</inkml:trace>
</inkml:ink>
</file>

<file path=ppt/ink/ink1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1.1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178 13 63,'-13'-10'37,"-5"7"-1,-6 1-12,0 13-14,-4 10-7,2 11 0,4 7-3,6 8 1,7 4-2,15 2 2,11-7-1,12-5 0,10-12 0,10-9 1,7-13-1,3-9 0,0-7 1,-5-9 0,-8-6 1,-8-2 0,-14-3-1,-14 0 1,-14-3-1,-12-1-1,-9 2-1,-11 3-4,-1 9-6,-13 3-23,6 4-3,-6 1-1,4 13 0</inkml:trace>
</inkml:ink>
</file>

<file path=ppt/ink/ink1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1.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47-8 56,'-11'-2'39,"11"2"-2,0 0 3,-10 16-32,10 2-2,-1 4-3,1 7 0,-2 7-1,1 1 0,-1 5-1,-1-1 0,0-1-1,1-10 0,-2 1-2,1-6-1,3-3-5,-5-6-12,5-2-18,0-14-1,0 0-1,0 0 2</inkml:trace>
</inkml:ink>
</file>

<file path=ppt/ink/ink1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2.78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372 0 57,'9'19'37,"-5"1"0,-4 1 0,-8 3-30,4 8-3,-3 5-1,0 2 0,-1 5-2,8-44 3,-18 80-4,18-80 1,-14 65-4,14-65-12,-18 43-21,18-43-1,0 0-2,-35 2-1</inkml:trace>
  <inkml:trace contextRef="#ctx0" brushRef="#br0" timeOffset="215">0 276 57,'0'0'40,"23"8"-1,14-6 1,8-7-27,11 3-9,7 3-4,2-4-13,5 5-26,-3-3 0,-7-2-2,-9-1 0</inkml:trace>
</inkml:ink>
</file>

<file path=ppt/ink/ink1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7.10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152 0 42,'0'0'36,"0"0"1,-7 19 0,10 6-24,-12 2-5,4 12-4,-5 9-1,-1 10-1,-1 3-1,-1 2 0,0-2 0,2-3-2,2-2-2,-4-15-7,9-5-28,-7-12 2,-1-8-3,-3-12 2</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6:52:19.761"/>
    </inkml:context>
    <inkml:brush xml:id="br0">
      <inkml:brushProperty name="width" value="0.05292" units="cm"/>
      <inkml:brushProperty name="height" value="0.05292" units="cm"/>
      <inkml:brushProperty name="color" value="#FF0000"/>
    </inkml:brush>
  </inkml:definitions>
  <inkml:trace contextRef="#ctx0" brushRef="#br0">2679 3646,'0'-25,"0"1,0 24,0 0,0 0,0 0,0 24,0 26,0 0,0 24,0 25,0 25,0 50,-25 0,0-1,0 50,1 26,-1-26,-25 50,25-25,1 0,-26 0,25 25,25-25,-25 0,25 0,0-25,0-25,25 1,-25-25,50-1,-25-49,-1 0,26-25,0-24,-1-1,26-24,-1 24,1-49,24 0,-25 0,50-1,0-24,0 25,25-25,0 0,0 0,49 0,-24 25,24-25,25 0,1 0,-26 25,50 0,-49 0,24-1,0 26,0-25,-24 0,-26-1,1 1,0 0,-25-25,-25 0,0-25,-25-24,0-1,0-24,-49-1,24-74,1 25,-26-49,1-26,-1 1,-24-26,25-24,-25 0,0 0,-1 0,-24 0,25-25,-25 50,0-50,0 50,0-25,-25 25,1 0,-1-1,0 51,0-26,-25 50,-24 25,24 0,-49 25,0 25,0-1,-50 26,0-1,0 0,-24 26,-26-26,-24 25,0 0,-25 1,24 24,-48 0,48 0,-24 0,0 24,25 1,0 0,24 0,26 0,24-25,0 24,50 1,0-25,49 0,25-25,25 25</inkml:trace>
  <inkml:trace contextRef="#ctx0" brushRef="#br0" timeOffset="579.0331">5432 2505,'0'50,"0"-25,-25 24,25 1,0 24,25 1,-25 49,0 0,-25 49,25 1,0 24,-24 51,24 23,-25 1,0 25,0 24,25 1,-49-1,49 26,-50-26,50 0,-25-24,0 0,1-1,24-24,-25 0,0-50,25 1,0-51,0-49,0 0,-25-74,25 0,0-50,-25-50,25-25</inkml:trace>
  <inkml:trace contextRef="#ctx0" brushRef="#br0" timeOffset="1068.0609">2927 6623,'-50'-25,"26"25,-1 0,25 0,-25-25,25 25,0 0,0 0,50 0,-26 0,26 0,0 0,49 0,0 25,50-25,0 0,49 0,1 0,24 0,50 0,-1 25,26-25,0 0,-1 25,1-25,0 0,-1 24,-49-24,1 0,-51 0,-24 25,-1-25,-74 0,1 0,-26 0,-49 0,24 0,-49 0,0 0,0-25,0 1</inkml:trace>
  <inkml:trace contextRef="#ctx0" brushRef="#br0" timeOffset="1967.1121">3994 2679,'0'-25,"0"25,-25-25,0 25,0 0,0 0,1 0,-1 25,0 25,0-25,0-1,1 51,24-26,0 1,0 0,24-1,1-24,0 0,25-25,-1-25,1 0,-1-24,-24-1,25 0,-25-24,-1 0,1-1,-25 1,-25 24,1 0,-1 26,-25-1,25 50,1-1,-1 1,25 25</inkml:trace>
  <inkml:trace contextRef="#ctx0" brushRef="#br0" timeOffset="2300.1316">6846 2704,'0'0,"-25"0,25 49,0-24,0 0,-25 49,25-49,0 50,-24-26,24 1,0-1,-25 1,25-50,-25 25,0-25</inkml:trace>
  <inkml:trace contextRef="#ctx0" brushRef="#br0" timeOffset="2879.1643">1538 4911,'0'0,"-25"0,25 25,-25 0,0 25,1-1,-1 26,25-1,0 0,0 1,0-26,49 1,-24-25,25-25,-1 0,1-25,0-25,-25 26,24-51,-24 1,-25-1,0 1,-25 24,0-24,1 49,-26 0,0 50,1 25,-1 24</inkml:trace>
  <inkml:trace contextRef="#ctx0" brushRef="#br0" timeOffset="3594.2055">1389 7565,'0'0,"0"0,0 0,0 0,0 0,0 25,0 25,-25-25,25 24,0 26,0-26,0 26,0-1,0-24,0-1,0 1,0-50,0 0,0-25,0-49</inkml:trace>
  <inkml:trace contextRef="#ctx0" brushRef="#br0" timeOffset="4189.2395">1612 2282,'0'0,"0"0,25 0,-25 0,0 0,0 0,0 25,0 0,0 24,-25 1,50-1,-25 1,-25 24,50 1,-50-1,25 1,0-26,0 1,0-25,0 0,-25-1,25-24,0-24,0 24,-24-50</inkml:trace>
  <inkml:trace contextRef="#ctx0" brushRef="#br0" timeOffset="4459.2551">1439 2654,'-25'-25,"0"0,25 1,-25 24,25 0,0 0,0 0,0 0,0 0,50 0,-25 0,24 0,1 0,-1 24,26-24,-25 0,24 0,-24 0,-26 0,26 0,-50 0,25 0,-25 25,25-25,-1 0,-24 0,25 25</inkml:trace>
  <inkml:trace contextRef="#ctx0" brushRef="#br0" timeOffset="25070.434">3994 4936,'0'-25,"0"-24,-25 24,0-25,-25 25,26 1,-26-1,0 25,1 25,-1-25,-24 24,24 26,0 0,-24-1,24 26,26-1,-26 25,0 1,26-1,-1 0,25 0,0-24,25-1,-1 0,26 1,0-25,-26-1,51 1,-26-25,26-25,-1 0,-24 0,24-25,1 0,-26-25,1 1,0-26,-1 1,-24-1,-25-24,0 25,0-1,0-24,-25 25,-24-1,24 26,-25-1,1 25,-1 25,25 0,-24 25,-1-25,25 25,0 0,25 0</inkml:trace>
  <inkml:trace contextRef="#ctx0" brushRef="#br0" timeOffset="25530.4603">6623 4887,'0'0,"0"0,0 0,0 0,0 49,0 1,0-1,-25 26,25-1,0 1,0 24,0 0,0-25,0-24,0 0,0-1,0-24,0-25,25-25,-25-24,0 24</inkml:trace>
  <inkml:trace contextRef="#ctx0" brushRef="#br0" timeOffset="26314.5051">3473 7665,'0'0,"0"0,0 0,0 0,-25 0,25 0,0 0,0 24,0 1,0 25,0 24,-25 1,25 24,0 0,0 0,-25 1,25-1,0-25,-25-24,25-1,0 1,0-25,0 0,0-25,0 0,0 24,0-24,0 0,0 0,0 0,0 0,0 0,25-24,-25 24,0 0,25 0</inkml:trace>
  <inkml:trace contextRef="#ctx0" brushRef="#br0" timeOffset="35233.0152">6052 7565,'0'0,"25"-24,-25 24,0 0,0 0,0 0,0 0,0 0,0 0,0 24,-25 1,25 25,0-25,0 49,0 0,-24 1,24-1,0 1,0-1,-25 1,25-1,0 0,-25-24,25 0,0-26,-25 26,25-25,0 0,0-25,0 24,0-24,0 25,0-25,50-25</inkml:trace>
  <inkml:trace contextRef="#ctx0" brushRef="#br0" timeOffset="35696.0413">6499 7739,'0'0,"0"0,-25 25,25-25,-50 25,26-1,-1 1,0 0,-25 49,26-24,-1 25,0-1,25 0,0 26,0-26,25 0,0 1,24-26,26 1,-26-25,26-25,-26 0,26-50,-1 1,-24-1,-1-49,1 24,-25-49,0 25,-25-25,-25 50,25-26,-50 26,0 0,1 49,-1 0,1 25,-26 25,26 24,-26 1,26 0</inkml:trace>
  <inkml:trace contextRef="#ctx0" brushRef="#br0" timeOffset="41073.3493">2530 12502,'0'0,"0"-25,0 25,0 0,0 25,0-1,0 26,-25 24,25 26,-25 24,1 49,-1 1,0 24,0 50,0-24,1 24,24 0,-25-25,25 0,25-24,-25-1,24 1,1-26,25 1,-25-25,-1-1,1 1,25-25,-25 0,24-24,1-26,0 0,24-24,0 0,1-1,-1-24,25 0,25 0,-24-1,24 1,0 25,0-25,25 24,-1 26,1-51,25 51,-1-26,1 1,0 0,24-1,1 1,-1-25,-24 24,24-24,-24 0,-1 0,1-25,-50 0,25 0,-25-25,0 0,0-24,-50-1,26-25,-1 1,-25-50,25 0,-49-50,24 1,-24-26,0-24,-26-25,26 0,-25-25,0-25,-1 1,1 24,0-49,-25 49,0 0,0 0,0 0,0 25,0 0,-25 25,0 49,1 1,-26 24,25 25,-24 24,-1 1,0 50,-24-1,24 25,-24 0,0 25,-1 25,-24 0,25 0,-50 0,24 24,-24-24,0 0,-25 24,1-24,-1 0,-25 0,0 0,1-1,-1 1,-24-25,24 25,-24-25,24 25,-24-25,-1 0,26 0,24 0,-25-25,25 0,0 0,25-24,0 24,25-25,0 26,25-26,-1 25,26 25,24 0,0 0,0 50,25 24,0 25,0 25,0 25,25 25,-25-25,25 0,-25-50,25-25</inkml:trace>
  <inkml:trace contextRef="#ctx0" brushRef="#br0" timeOffset="50664.8975">3497 10964,'0'-25,"0"0,0 25,0 0,-24 0,24 0,-50 50,25-26,0 51,1-1,-1 1,0-1,25 1,0-1,25-24,0-26,24 1,1-25,-1-25,1 1,24-26,-24-24,-25-1,0 1,-25-1,-25 1,0-1,0 26,-24 24,-1 0,25 25,0 0,25 0,25 0</inkml:trace>
  <inkml:trace contextRef="#ctx0" brushRef="#br0" timeOffset="51349.9369">6300 10840,'0'0,"0"0,0 24,0 1,0 0,0 25,0-1,-24 26,24-26,0 26,0-1,0-49,0 0,0 0,-25-25</inkml:trace>
  <inkml:trace contextRef="#ctx0" brushRef="#br0" timeOffset="51947.9712">1513 12601,'-25'-25,"0"25,-24 0,24 25,-25 0,26 24,-1 1,-25 24,50 1,-25-1,50 0,0-24,0-25,24 0,26-50,-26 25,26-50,-26-24,1 24,0-24,-50-1,0 26,0-26,-50 75,0-24,1 48,-26 26,26 24</inkml:trace>
  <inkml:trace contextRef="#ctx0" brushRef="#br0" timeOffset="52500.0028">1364 15478,'-25'25,"25"0,0 24,-24-24,24 50,-25-1,25 0,0 1,0 49,0-25,0 0,0 0,0 1,0-26,0-49,0-25,25-50,-25-49,24-25</inkml:trace>
  <inkml:trace contextRef="#ctx0" brushRef="#br0" timeOffset="52932.0268">1513 10988,'25'0,"-25"25,0 25,-25-25,25 24,-25 26,0-1,25 1,0-1,-24 25,24-24,0-26,-25 1,50-25,-25-25,0-25</inkml:trace>
  <inkml:trace contextRef="#ctx0" brushRef="#br0" timeOffset="53554.0628">1513 10914,'25'-25,"24"25,-24-25,0 25,25 0,-50 25,25-25,-25 50,0-25,0-1,-25 26,0 0,0-1,-25 1,26 0,-26-1,0-49,26 25,-26-25,25 0,-24 0,24-25,0 25,0-25,25 1,0-1,0-25,25 25,0 0,0-24,24-1,1 1,-1-1,1-24,0 49,-1-25,-24 1,0-1,0 25,-25 25,0 0,-25 0,0 25,-25 0,1 24,-1-24,1 25,-1-25,0-1,1-24,-1 0,50 0,-49-49,49 49,-50-50,50 50,-25-49,25 49,0-25,25 50,0 24,24 1,-24 24,25 1,-1 49,26-25,-26 0,1-24,24-1,-24 25,0-49,24-25</inkml:trace>
  <inkml:trace contextRef="#ctx0" brushRef="#br0" timeOffset="54083.0929">5035 12129,'0'0,"25"0,0 25,-25 25,0 49,-25 0,25 50,-25 25,25 24,-49 125,49-50,-50 99,50-50,-25 25,1-24,24 24,0 0,0-99,0 25,0-74,0 24,0-49,0-26,0-73,24 24,-48-74,24-25,0-25</inkml:trace>
  <inkml:trace contextRef="#ctx0" brushRef="#br0" timeOffset="54466.1152">2629 14461,'25'50,"0"-50,25 25,24-1,25-24,25 0,25 25,25-25,-1 25,75 0,-24 0,73-1,1 26,0-50,24 25,25 0,-24-1,24 1,-49-25,-26 25,-23-25,-51 0,-24 0,-50-25</inkml:trace>
  <inkml:trace contextRef="#ctx0" brushRef="#br0" timeOffset="60007.4323">6003 15677,'25'24,"-25"-24,24 25,-24 0,0 0,-24 24,24 1,0 24,0 26,-25-1,25 0,0 0,0 1,-25-1,50 0,-25-25,0 1,0-26,0 1,0-25,-25 0,25-1,0-48,-25-1,25-25</inkml:trace>
  <inkml:trace contextRef="#ctx0" brushRef="#br0" timeOffset="60580.4649">6102 12923,'-25'0,"-24"25,24 0,0 0,-25 24,1 26,24-1,-25 25,50 25,-25 25,25-25,25 0,25 0,-25-25,49-49,-24 0,24-50,25-50,-24-24,-1-1,1-74,-1 25,-24-24,-26-1,1 0,-25 25,-49 0,-1 49,0 26,-24-1,-25 50,-25 0,25 0,-25 25,-25 0</inkml:trace>
  <inkml:trace contextRef="#ctx0" brushRef="#br0" timeOffset="61060.4925">3026 13047,'-25'75,"1"24,-1-25,0 26,25-1,25 0,0 0,24-24,1-1,49-24,0-26,0-24,1-24,24-26,-50-24,25-1,-24-24,-26 0,1 0,-50-25,-25 24,0 1,-24 25,-26-1,-24 50,0 25,0 25,-25 25,24 24,26 25,-25 1,49 24,25-25</inkml:trace>
  <inkml:trace contextRef="#ctx0" brushRef="#br0" timeOffset="61569.5212">3423 15503,'-50'-25,"-24"25,24 0,1 25,-1 0,1 24,-1 26,25 24,0 25,25 0,25 25,0-25,25 0,24 0,-24-50,24-24,0 0,26-50,-26-50,0-24,-24-1,25-49,-51 0,1-25,-25 25,-25-25,-24 50,-1 25,-24-1,-26 75,26 0,0 50,-26 24,51 1,-1-1,1-24</inkml:trace>
</inkml:ink>
</file>

<file path=ppt/ink/ink1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7.37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115-3 61,'-21'3'38,"4"8"-1,-1 13 1,5 10-33,-3 6-5,3 11 1,5 5-2,3 2 0,7 1 1,9-7 1,9-11-1,9-11 0,6-12 2,9-13-1,0-13 0,3-9 2,-5-10-2,-8-6 2,-11-12-2,-11-6 1,-13 1 0,-12 3-1,-11 3 0,-10 4-2,-8 7 0,-3 4-3,4 18-5,-8 3-31,12 6 2,3 2-2,8 2 2</inkml:trace>
</inkml:ink>
</file>

<file path=ppt/ink/ink1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7.87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80-6 36,'0'0'36,"12"0"2,-13 13 0,2 17-20,-7 2-8,-1 12-4,0 8-3,0 10-1,-4 1 1,2 9-2,2-8 0,2-8 0,-1-6-1,-1-11-1,7-3-2,-5-15-3,7 2-9,-2-23-23,-12 4 0,8-16-1,-2-8 1</inkml:trace>
</inkml:ink>
</file>

<file path=ppt/ink/ink1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8.25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102 9 33,'9'-12'37,"-9"12"1,0 0-1,11 5-17,-20 16-10,6 15-3,-8 6-3,1 10-2,-1 8 0,1 6-1,1 2-1,1-1 0,1-10-1,-1-11-4,6-1-3,-7-20-16,5-6-14,4-19-1,-12 6 1,3-20 1</inkml:trace>
</inkml:ink>
</file>

<file path=ppt/ink/ink1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8.59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225 133 28,'2'-9'33,"-1"-3"2,-3-1 0,2 13-19,-15-21-8,15 21-3,-16-17-1,4 15-1,-5 1 1,2 7-1,-5 6-2,0 7 0,-1 13 0,-2 8-1,1 8 1,4 6-1,3 6 0,6 2 0,8 1 0,7-4 1,11-11-1,7-10 0,7-11 1,10-9-1,5-17 0,5-12 1,0-13 0,-1-8 0,-6-12-1,-4-4 2,-12-10-1,-9-5 1,-16-2 0,-10 3 0,-12 3 0,-8 5-1,-9 5 0,-6 9-1,-2 16-1,-1 10-2,3 14-3,-4 1-17,10 16-15,0 4 0,6 6-1,3 0 1</inkml:trace>
</inkml:ink>
</file>

<file path=ppt/ink/ink1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9.19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47 9 52,'1'-14'40,"-1"14"-1,0 15 1,0 16-18,-3 0-18,0 14-2,-2 6 0,-1 9-2,1 6 1,-1 4 0,1-6-1,0-8-2,3-3-4,-2-13-33,13-3 1,5-15-2,13-6 0</inkml:trace>
</inkml:ink>
</file>

<file path=ppt/ink/ink1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4.21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55 499 44,'7'10'35,"-3"5"0,-3 4-1,-10-1-20,5 12-9,-6 3-1,3 6-2,-3 2-1,3 2 1,-2-3 0,5-3 0,2-5 0,3-3-1,0-6 0,1-5-1,1-4-1,-3-14-3,4 19-5,-4-19-28,0 0 0,-10-11 0,4-3 1</inkml:trace>
  <inkml:trace contextRef="#ctx0" brushRef="#br0" timeOffset="16482">961 164 27,'-9'1'31,"-4"-3"3,1-2-10,12 4-8,-18-1-4,18 1-3,-10-2-3,10 2-1,0 0-3,0 0-1,0 0 0,0 0-1,7 13 2,7-10-1,6-2 1,12-2 0,9-4 2,11-3-1,11-6 0,7-2 0,5-2-1,2-2 0,-3 1-1,-6 2 0,-11 1-1,-8 5 0,-13 1 0,-8 2 0,-8 3 1,-8 2-1,-12 3 0,10-3 1,-10 3-1,0 0 0,0 0 0,0 0 0,0 0 0,0 0-1,0 0-1,0 0-3,10 3-9,-10-3-24,0 0 1,0 0-2,0 0 1</inkml:trace>
  <inkml:trace contextRef="#ctx0" brushRef="#br0" timeOffset="17427">138 1133 9,'0'0'30,"0"0"0,0 0 1,-11-10-15,11 10-7,0 0-4,0 0-2,-1 9-1,1-9-1,2 14 0,2-4 0,3 0-1,5 0 1,5-1 0,7-3 1,6-4 0,6-2 1,5-7 0,8 0 1,-2-5 0,5 1-1,-4-3 0,-1 3-1,-6-1 0,-3 4 0,-7 2-1,-6 1-1,-5 1 0,-6 3 0,-2 0-1,-12 1 1,14-2 0,-14 2-2,9 0 0,-9 0-2,0 0-6,0 0-21,0 0-3,0 0-2,0 0 2</inkml:trace>
</inkml:ink>
</file>

<file path=ppt/ink/ink1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4.75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108 128 11,'-17'13'29,"0"9"1,-4 2 0,2 4-18,5 7-5,1 3-4,7 3-2,6-4 1,9-1 1,9-9 0,10-4 2,4-14-1,7-7 1,0-12 0,5-3-1,-5-12 0,-1-4-1,-10-10-1,-3 0 0,-11-6 0,-7 0 1,-11-2-1,-7 2-1,-10 4-1,-8 6-2,-4 12-9,-14 7-24,-3 7 1,-2 7-2,-6 8 0</inkml:trace>
</inkml:ink>
</file>

<file path=ppt/ink/ink1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5.21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662 361 44,'-11'11'35,"4"10"2,3 9-2,2 17-20,-1-3-9,5 11-3,-2 1-1,2 2-2,0-2 1,0-3-1,0-7-1,-1-11-4,3-1-15,-5-14-16,-3-8-1,4-12 1,-21-2 0</inkml:trace>
  <inkml:trace contextRef="#ctx0" brushRef="#br0" timeOffset="350">70 552 33,'0'0'35,"-12"12"0,5 6 0,2 14-19,-5 4-9,5 10-2,-1 6-1,2 5-2,0 1-1,3 0 1,0-3-3,-1-9-1,2-2-9,-6-11-25,2-9 1,-1-10-2,5-14 2</inkml:trace>
  <inkml:trace contextRef="#ctx0" brushRef="#br0" timeOffset="21179">193 42 22,'0'0'31,"-9"-15"1,9 15-7,-10-9-7,1 0-5,9 9-3,0 0-2,0 0-3,-11-10 1,11 10-3,-3 20-1,2 0 0,1 8-2,3 7 1,-1 5-1,0 4 0,1 0 0,0 0-1,1-5-2,-2-8-6,6-2-25,-3-6-1,-2-6-1,-1-6 0</inkml:trace>
</inkml:ink>
</file>

<file path=ppt/ink/ink15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5.92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313 619 43,'-24'-5'35,"-8"9"0,-7 9-1,-2 16-25,-6 5-5,6 13-2,2 5-1,10 4 0,11 1 0,15-5 0,18-7 0,16-12 2,17-14-2,10-13 0,9-15 1,7-9 0,-4-12 0,-4-7-1,-13-8 1,-11-1 0,-21-5 0,-15 2 0,-18 4-1,-14 6 0,-14 7-1,-11 7-1,-4 12-2,-7 3-5,5 18-16,-5 2-12,3 7-3,0 1 3,6 5-1</inkml:trace>
  <inkml:trace contextRef="#ctx0" brushRef="#br0" timeOffset="22079">357 10 28,'-9'-10'33,"9"10"1,-9 5-2,-2 4-18,8 16-5,-2 3-5,1 10-1,-1 4-2,0 5 0,-1 4-1,3-8-8,-1-4-25,7-9 0,-3-16-2,0-14 1</inkml:trace>
</inkml:ink>
</file>

<file path=ppt/ink/ink15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16.3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0 592 62,'11'-17'36,"6"1"0,4 10-5,0-2-25,4 9-3,-3 10 0,-3 12-1,-5 8 0,-3 12 0,-6 6 1,0 9-1,-5 4 0,-2 2 0,-5-3 0,3-5-1,-2-7 0,0-6 0,2-9-1,1-8 1,1-7-2,0-8-1,2-11-4,0 0-31,0 0-1,2-13-1,6-6 1</inkml:trace>
  <inkml:trace contextRef="#ctx0" brushRef="#br0" timeOffset="22969">34-5 28,'0'0'30,"13"0"3,-10 9-10,-3 3-10,5 13-3,-6 4-2,2 11-3,-2 4-2,0 2-5,2 2-28,-1 2-2,0-13-2,8-11 1</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7:31:29.648"/>
    </inkml:context>
    <inkml:brush xml:id="br0">
      <inkml:brushProperty name="width" value="0.05292" units="cm"/>
      <inkml:brushProperty name="height" value="0.05292" units="cm"/>
      <inkml:brushProperty name="color" value="#FF0000"/>
    </inkml:brush>
  </inkml:definitions>
  <inkml:trace contextRef="#ctx0" brushRef="#br0">2729 5928,'24'0,"-24"0,0-24,0 24,0 0,0 0,0 24,0 1,0 0,0 25,0-1,0 1,0 24,0-24,0 24,0-24,0-1,0 26,0-50,0 24,0-24,0 0,-24 0,48-25,-24 0,0 0,25-25,-25 0</inkml:trace>
  <inkml:trace contextRef="#ctx0" brushRef="#br0" timeOffset="356.0202">3125 6077,'0'0,"25"-25,-25 25,0 0,0 0,0 0,0 0,0 25,0 0,0 25,0-26,0 26,0 0,0 24,0-24,0-1,0 26,0-26,0 1,0-1,25-24,-25 0,0-25,0 0,0 0,0-25,25 25,0-49</inkml:trace>
  <inkml:trace contextRef="#ctx0" brushRef="#br0" timeOffset="687.0393">3547 6176,'0'-49,"25"49,-25 0,0 0,-25 25,25 24,-25-24,25 49,-25-24,25 24,0-24,25 0,0 24,25-49,-26 0,26-1,0-48,24-1,-24 0,-1-25,1 1,-25-26,0 1,-25 24,-25-24,0 24,-25 1,1-1,-26 50,26-25,-26 50,50 0,1 0,-1 24</inkml:trace>
  <inkml:trace contextRef="#ctx0" brushRef="#br0" timeOffset="1547.0885">2257 10939,'0'0,"0"0,0 0,0 25,0-25,0 49,0-24,0 25,25-1,-25 26,0-1,0-24,25 24,-25-24,25-1,-25 1,0-25,0 0,0-25,24 0,-24-25,25-25</inkml:trace>
  <inkml:trace contextRef="#ctx0" brushRef="#br0" timeOffset="1755.1002">2654 10889,'25'50,"-25"-25,0 49,0 25,25-24,-25-1,0 25,0 1,0-26,0 0,0-24,0 0,25-26,-25-24,0 0</inkml:trace>
  <inkml:trace contextRef="#ctx0" brushRef="#br0" timeOffset="2380.1361">3299 11112,'-50'-24,"50"48,-49-24,24 25,0-25,-24 25,24 25,-25 24,25-24,25 24,25-24,-25-1,50 26,24-50,-24-1,49-24,-49-24,24 24,0-50,-24 0,-25 1,0-26,-25 1,-25 24,0-49,-25 49,26 1,-26-1,0 1,1 49,24 0,-25 0,50 49,0-24,25 0,0 0,25 24</inkml:trace>
  <inkml:trace contextRef="#ctx0" brushRef="#br0" timeOffset="2750.1573">3820 11088,'0'-25,"0"25,-25 25,0-25,25 49,-49-24,49 50,-25-26,0 26,25-1,0 25,25-49,0-1,24 1,1-25,0-25,-1 0,1-25,-1-25,1 1,-25-26,0 1,-1 0,-24-26,-24 1,24 25,-50-1,25 26,-24 24,-1 0,0 25,26 0,-1 25,0 0,0-1</inkml:trace>
  <inkml:trace contextRef="#ctx0" brushRef="#br0" timeOffset="42253.4168">7962 15751,'0'0,"0"0,0 25,0 0,0-1,-25 26,25-25,0 49,0 1,-24-1,24 25,0 0,-25-24,25-1,0 1,0-1,0-24,0-25,0-25,0 0,25 0,-25 0,0-50</inkml:trace>
  <inkml:trace contextRef="#ctx0" brushRef="#br0" timeOffset="43015.4602">8384 15900,'0'0,"0"0,0 0,0 0,0 0,0 0,0 0,-25 0,25 0,0 0,0 0,0 0,-25 25,25-25,0 0,-24 0,24 0,-25 24,25-24,-25 0,25 25,0-25,-25 25,25 0,-25 0,25-1,0-24,-24 25,24 0,0-25,0 25,-25-25,25 25,0-1,0-24,0 25,0 0,0 0,-25 0,25 24,0-24,0 25,0 24,0-24,0-1,25 1,-25 0,49-26,-24 1,0 0,25-25,-1 0,1-25,24 0,-24 1,-1-26,1-24,0 24,-26-49,1 24,25-24,-50 25,25-26,-25 26,0 0,-25 24,25 0,-50 26,25-1,1 0,-1 25,-25 0,25 0,1 0,-1 0,25-50,0 1,25-26,-1-73</inkml:trace>
  <inkml:trace contextRef="#ctx0" brushRef="#br0" timeOffset="43565.4909">7838 10542,'0'-25,"25"25,-25 0,0 0,0 25,0 0,0 24,-25-24,25 50,0-1,0 0,0 26,-25-26,25 0,0 1,0-1,0-24,0 24,0-49,0 0,0-25,0 0,25 0</inkml:trace>
  <inkml:trace contextRef="#ctx0" brushRef="#br0" timeOffset="43907.5112">8210 10443,'75'-25,"-26"-25,26 50,-26-24,1 24,0 0,-26 0,1 24,0 1,-50 25,25-1,-49 1,24 24,-50 1,26 24,-1-49,1 49,-1-50,25 26,25-26,25-24,0 25,0-25,24-25,26 25,-26-25,1 0,-1 0,1 0,-25 0,24 0,-49 0,0 0,0 0</inkml:trace>
  <inkml:trace contextRef="#ctx0" brushRef="#br0" timeOffset="45416.5968">16718 9599,'0'0,"0"0,0 0,0 25,0 0,0 25,0 24,0-24,0 24,-24 0,24 1,0 24,0-49,0-1,0 1,0-25,-25-25,25 25,-25-50</inkml:trace>
  <inkml:trace contextRef="#ctx0" brushRef="#br0" timeOffset="46083.6349">16495 9971,'0'-49,"50"-1,-25 1,24-1,1 0,-1 26,1-1,0 0,-26 25,26-25,-25 50,-25-25,25 25,-50 0,25 24,-25 1,0-25,0 24,1 1,-1-1,-25-24,25 0,1 0,-1 25,0-50,0 24,25-24,0 0,0-24,25-1,0-25,24 0,1-24,0-25,-1 24,-24 1,25 0,-26-1,1 26,0 24,-25 0,-25 25,0 25,1 24,-26-24,-24 25,-1-1,26 1,-26 0,1-26,24-24,1 0,-1 0,0-24,50-1,-25 0,25 0,0-24,25 24,0 25,25-25,-25 50,24 0,1-1,24 26,-24 0,-1 24,-24-24,25 24,-1 0,-24-24,0-25,25 25,-50-26,24 1,-24-25,0 0,25-25,-25 1,25-26</inkml:trace>
  <inkml:trace contextRef="#ctx0" brushRef="#br0" timeOffset="48824.7915">17661 9748,'25'-25,"-25"1,0-1,25 0,-25 0,0 0,24 1,1-1,-25 0,25 25,-25 0,25 0,0 25,-25 0,24 49,-24-24,25 24,-25 25,-25 0,25 1,-24-1,-1 0,-25-24,25 24,1-50,-26 26,25-26,0-24,1 0,-1-25,0 25,25-25,0 0,0 0,0-25,25 25,0 25,-1-25,26 25,0-1,-26 1,26 0,0-25,-1 0,-24 0,25-25,-26 0,26 1</inkml:trace>
  <inkml:trace contextRef="#ctx0" brushRef="#br0" timeOffset="49393.825">18455 9128,'0'0,"0"-25,0 25,0 0,-50-24,50-1,-50 25,26 0,-26 0,0 0,26 25,-1-25,25 24,0 26,25-25,-1 24,1-24,25 25,-1-25,1 24,0-24,-1 25,-49-26,25-24,-25 25,-25 0,-24-25,24 0,-50 25,26-50,-1 25,1 0,-1-25,0 0,26 25,-1-24,25 24,0-50,25 25</inkml:trace>
  <inkml:trace contextRef="#ctx0" brushRef="#br0" timeOffset="49784.8475">18579 8855,'25'0,"-25"0,24 25,-24 0,0 0,0 24,0 1,0 24,0-24,25 24,-25 1,0-26,0 1,25 0,-25-26,0-24,25 0,0-24,-1-1,-24-25,50 25,-50 1,25-26,0 50,-25-25,0 50,24 0,-24 0,0-1,25 1,-25 25,25-25,-25-25,25 0,0 0,-1-25</inkml:trace>
  <inkml:trace contextRef="#ctx0" brushRef="#br0" timeOffset="49928.8558">19149 9302,'25'25,"-25"-1,0 1,0 0,0 0,0 0,0-25,0 0,0-25,25-25,-25 25</inkml:trace>
  <inkml:trace contextRef="#ctx0" brushRef="#br0" timeOffset="50282.876">19224 8880,'0'-25,"-25"0,25 25,25-24,-25 24,24 0,-24-25,25 25,0-25,0 0,-25 0,0 1,0 24,0 0,0 0,0 0,-25 0,25 24,0 26,25 0,-25-1,25 50,-1-24,26 24,-25 0,0 1,-1-1,-24 0,0 0,0-49,-24 24,-1 1,0-51,25 26,-50-25,26-25,-1 0,25-50</inkml:trace>
  <inkml:trace contextRef="#ctx0" brushRef="#br0" timeOffset="50427.8843">19298 9401,'25'-50,"-25"26,49 24,-24-25,0 25,25-25,-1 0,1-24,0 24,-1 0,1-49</inkml:trace>
  <inkml:trace contextRef="#ctx0" brushRef="#br0" timeOffset="50592.8935">19844 8731,'0'0,"0"25,0 0,0 24,-25-24,25 50,0-1,-25 1,25-1,0 0,0-24,-25 0,25-26</inkml:trace>
  <inkml:trace contextRef="#ctx0" brushRef="#br0" timeOffset="50733.9016">19670 9277,'0'-25,"25"25,0 0,0-25,-1 25,26 0,-25-24,24 24,-24-25,25 0</inkml:trace>
  <inkml:trace contextRef="#ctx0" brushRef="#br0" timeOffset="51597.9512">17289 14560,'0'0,"-25"0,25 25,0-25,-25 25,-24 25,24 24,-25-24,1 49,-26 25,1-25,-1 50,1-25,0 25,-1-50,26 25,24-50,-25 1,25-26,25 1,-24-50,48 0,1-25,-25 0,50-24</inkml:trace>
  <inkml:trace contextRef="#ctx0" brushRef="#br0" timeOffset="52228.9873">17636 14833,'0'0,"25"0,0 0,24 0,1-25,-25 25,24 0,-24 0,25 0,-50 25,25 25,-25-1,-25 26,0-1,-25 50,1-25,-1 1,-24-1,-1 0,26 0,-1-49,25 24,0-24,1-25,24 0,24-1,1-24,25 25,-25-25,24 25,1-25,0 0,-1 25,-24-25,25 0,-26 0,1 0,25-25</inkml:trace>
  <inkml:trace contextRef="#ctx0" brushRef="#br0" timeOffset="52664.0122">18479 14337,'-24'-25,"-1"25,0 0,0 0,0 0,1 25,-26 0,50 0,0 0,0-1,25 1,0 25,-1-1,26-24,0 25,-1-25,-24-1,-25 1,25 0,-50-25,0 25,0-25,1-25,-26 25,0-25,26 0,-26-24,50 24,0-25,0 1,25-1</inkml:trace>
  <inkml:trace contextRef="#ctx0" brushRef="#br0" timeOffset="52997.0309">18901 14064,'25'75,"-50"-1,25 0,-49 26,49-26,-25 25,0-49,25 0,0-26,0 1,25-50,0 25,-1-24,1-26,25 25,-25 25,-1-25,-24 25,25 25,-25 0,0 0,-25 24,25-24,0 0,0 0,25 0,-25-50,50 0,-25 0,24 0,-24-49</inkml:trace>
  <inkml:trace contextRef="#ctx0" brushRef="#br0" timeOffset="53274.0469">19571 14139,'50'-50,"-50"0,0-24,0 49,0-24,0-1,-25 25,0 0,0 50,25 0,0 25,-25 24,25 25,0 0,0 25,25 1,-25 23,0-24,0 25,0-25,-25 0,25 0,-25-49,1 24,-1-49,0-1,0-49,25 0</inkml:trace>
  <inkml:trace contextRef="#ctx0" brushRef="#br0" timeOffset="53595.0649">19571 14660,'50'-124,"-1"0,-24 49,0 1,24 24,-49 25,25 50,-25 0,0 0,0 24,0 26,0-1,-25 1,25-1,0 0,-24-24,24-25,-25 0,25-1,-25-48,0 24,25-50,0 50,0-50,0 26,25-26,0 25,24 25,-24-25,50 25,-26-24,1-1,-25-25,-1 1</inkml:trace>
  <inkml:trace contextRef="#ctx0" brushRef="#br0" timeOffset="53758.0748">19248 13841,'-49'25,"24"24,25-24,-25 25,25-50,0 0,0 0,25-50,0 1</inkml:trace>
</inkml:ink>
</file>

<file path=ppt/ink/ink16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03.74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4767 101 9,'-5'-12'30,"4"3"1,4-2-3,-3 11-8,3-21-3,-3 21-5,4-20-2,-4 20-2,-6-19-1,6 19-3,-23-12-1,5 11-1,-4 5 0,-6 7-2,-3 9 0,-2 11 0,1 13-1,2 10 1,5 9-1,4 5 1,9 6-1,10 0 0,12-4 1,11-8 1,13-12-1,14-15 0,11-12 1,12-17 0,5-17 1,4-11 0,0-15 0,-4-7 0,-11-15 2,-14-3-1,-20-5 0,-17 2 0,-21 1-1,-16 6 1,-22 5-2,-13 11 0,-10 7-2,-8 9-2,3 11-3,-12 3-33,9 7 0,3 2-1,7 2 1</inkml:trace>
  <inkml:trace contextRef="#ctx0" brushRef="#br0" timeOffset="610">4229 240 38,'-11'-2'32,"2"7"2,-6 2-4,-7-6-15,5 9-6,-9-4-2,0 4-1,-7-3-2,-3 2-1,-8-3 0,-5-1 0,-13-1-2,-10 1 1,-15-2-1,-13-1 0,-13-2-1,-16 2 0,-17-1 1,-12 2-1,-12 1 0,-10 2 0,-8 0 0,-4 1 0,-5 1 1,6 1-1,4-1 0,7-1 2,10-2-1,13-1 1,13-3-1,18 1 1,14-3 1,17 1-2,12-1 1,17-1-1,12 2 0,12-1 0,6 0 0,8 2 0,6-2-1,3 2 0,2-1 0,0 1 0,2 0 1,-1 1-1,1 0 0,0 0 0,1 1 0,2-1 0,1 0 0,11-2 1,-14 2 0,14-2-1,0 0 1,0 0 0,2-18-1,8 5 0,5-5 1,3-4-1,8-5-1,1-4 1,6-1 0,-1-1 0,1 2 0,-1 3 0,-7 4 1,-2 4-1,-11 7 0,-12 13 0,-3-9 0,-14 13 0,-15 6 0,-10 2 0,-10 5-1,-11 4 1,-4 0 1,-1 0-1,4-1 0,7-2 0,7 0 0,15-1 0,15-1 0,13 0 0,20 1 1,15 3-1,14-1 1,15 4 0,12-1-1,6 2 1,5-2-1,0 0 0,-4 0 0,-7-1 0,-11 0 0,-10 1 0,-14-1 0,-8-2-1,-13 0 0,-6-2-1,-5-1-2,-2-16-12,-14 18-25,14-18 1,0 0-2,0 0 3</inkml:trace>
</inkml:ink>
</file>

<file path=ppt/ink/ink16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21.94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107-1 36,'-68'32'32,"68"-32"5,-42 18-13,42-18-9,0 0-5,0 0-2,0 0-2,0 0-1,0 0 1,0 0-4,0 0-1,0 0-1,75-23 1,-25 17-1,13 5 0,13 2 0,17-2 0,19 6 0,18-6 1,22 7-1,20-1 0,20 1 2,22 0-1,20-1 0,15 6-3,17-3 3,17 5 0,20 2 0,15 1 0,14 0-1,11 2-2,9-4 2,12-2 4,9-2-4,4 1 0,-3-9 1,-2 0-2,0-7 2,-9-3 2,-9 2-2,-15-4 0,-25-1 0,-20-4-1,-27 2 1,-28 1 0,-29 3-1,-29 5 1,-27 3-2,-27 0 0,-21 4 0,-25 0 0,-19 1-2,-17 0-3,-45-4-25,0 0-11,0 0-1,0 0 2</inkml:trace>
</inkml:ink>
</file>

<file path=ppt/ink/ink16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0:43.50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5991 0 61,'-53'19'33,"-21"2"-2,-27-7-2,-24-2-26,-21 3-4,-23 1 0,-21 0 0,-21-2 0,-22 1 1,-19 0 1,-16 1 2,-12 1-1,-8 1 1,-8 1 0,-2 0-1,2-2 1,13-1-2,9-4 1,18 1 0,17-6 0,20 0 0,17-5 1,26 3-1,15 0 0,24 4 0,17 2-1,19 4 0,13 7-1,14 8 1,13 7-1,13 11 1,7 9-1,9 13 0,4 12-1,5 11 2,2 13-1,2 7-1,2 8 1,-1 7-1,1 2 1,1 2 1,2-3-1,1-3-1,4-7 1,7-6 0,8-9 0,11-10 1,13-10-1,15-15 0,20-12 0,22-13 1,24-12-1,23-13 0,26-12 1,23-8-1,26-8 0,19-4 0,21-5 0,16-1 0,17-3 0,11 2 0,13-2 0,11 1-1,9 3 1,4-1-1,3 1 0,-5-2 1,-6 0-1,-9-4 0,-20-2 1,-21-7-1,-28-5 1,-26-8 1,-36-10 1,-32-10 0,-42-15 1,-39-12 0,-43-18 1,-39-14 1,-40-19-1,-32-8 0,-28-11-1,-14-6-1,-8 4-2,-4 2-8,11 22-30,7 20-2,14 27 0,16 31-2</inkml:trace>
</inkml:ink>
</file>

<file path=ppt/ink/ink16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3:02.96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306 205 11,'0'0'25,"0"0"2,0 0-4,0 0-15,6 10 0,3 6-2,1 2 0,9 12-1,5 3 1,10 13 0,8 4-2,10 13 1,6-1-1,11 9 1,0-2-2,7 7 0,-1-4 0,-1 0-1,-6-9-1,-3-5 0,-9-6 0,-10-9 0,-8-7-1,-9-13-2,-6-1-7,-13-12-22,-10-10-1,8-9-3,-10-13 2</inkml:trace>
  <inkml:trace contextRef="#ctx0" brushRef="#br0" timeOffset="345">1225 34 27,'7'-21'30,"-5"6"2,-2 15-2,0 0-23,-24 27-1,3 12 0,-10 18-3,-4 15-1,-14 17-1,-5 14 1,-7 7-1,-3 9 1,-2 0-1,-4-4 1,2-11 0,2-5 0,4-16-1,7-8 0,7-14 1,10-11-1,6-10 0,9-10-1,7-9 0,7-7 1,3-5-1,6-9 0,0 0 1,-4 11-1,4-11 0,0 0-2,0 0-4,0 0-22,0 0-6,-3-13 0,2 3 0</inkml:trace>
  <inkml:trace contextRef="#ctx0" brushRef="#br0" timeOffset="1385">926 2178 24,'10'-9'30,"-5"-4"2,-4-4-1,-2 2-19,-9-9-5,1 5 0,-11-8-1,0 5-2,-10-4 0,-1 5-2,-4 5-1,-2 2 0,-4 8-1,-1 8 0,-2 11 0,-4 8 0,3 15-1,1 7 1,-1 10 0,6 7 0,6 5-1,7 3 1,10 0 0,12-5 0,11-6 0,10-5 0,12-9 1,6-4-1,7-9 1,3-9 0,0-3 0,-4-5 0,-7-4 0,-6-3 0,-8-3 1,-5-3 1,-15 0-1,1-9 0,-14-4-1,-6 5 1,-7-3-1,-12 2 0,-6 2-2,-9 5 1,-5 10-1,-3 5 0,-2 12 0,0 1 1,3 12-1,6 5 1,8 7-1,8 3 1,11 0 0,11 5 0,13-3 1,15 1-1,15-2 0,14-8 0,16-8 2,18-7-2,10-9 2,11-6-1,6-12 0,1-2 1,-5-8-1,-6-1 0,-12 0 0,-18 0-1,-13 4-2,-15-4-4,-5 10-20,-17-8-9,-12 5-3,-5-14 2</inkml:trace>
</inkml:ink>
</file>

<file path=ppt/ink/ink1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3:05.4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22 379 26,'26'14'29,"-2"3"2,3 4-17,9 12-1,-1-3-2,5 11-2,-2-5-1,3 4-3,-5-8-1,0-2-1,-5-5-1,-4-5 0,-7-7-2,-3-3 0,-5-6-3,-12-4-3,8-11-7,-14-7-8,-4-5-12,-1-1 1,-8-8-1</inkml:trace>
  <inkml:trace contextRef="#ctx0" brushRef="#br0" timeOffset="235">118 438 26,'-9'17'28,"0"4"1,10 0-11,3 7-8,-2-2-2,4 2-3,-1-5-2,1-3 0,-3-5 0,1-6 0,-4-9 0,0 0 0,-6-18-1,1 2 1,-5-8 0,0-3-1,-4-5 0,-1-1 0,-4 1 0,3 6 0,2 4 0,1 4-1,4 9 0,9 9-1,-2 9 1,8 6-1,7 5-1,3 1 0,5 2-3,-1-5-6,8-6-23,-1-2-1,-1-14 0,2-4 0</inkml:trace>
  <inkml:trace contextRef="#ctx0" brushRef="#br0" timeOffset="765">499 0 10,'0'0'26,"1"14"2,3 7 1,1 6-20,-1 3-2,6 12 0,-3 1 0,7 8-1,-4-3-1,6 4-1,-3-4 0,1-4-2,-2-4-2,-1-6 1,-3-5-3,-3-10-2,1 1-6,-6-20-9,0 0-13,0 0 1,-11-14 0</inkml:trace>
  <inkml:trace contextRef="#ctx0" brushRef="#br0" timeOffset="1010">521 201 21,'-4'-17'31,"-3"0"2,4 8-2,3 9-19,-13-10-3,13 10-4,-17 7-2,17-7-1,-17 11 0,17-11 0,-15 10 1,15-10 0,0 0 0,-10-8 0,9-5 1,1-2 0,-2-2-1,2 0-2,-2-3 0,1 6 1,-1 0-1,1 5-1,1 9 0,0 0 0,0 0 0,11 20 0,-1-3 0,0 1 0,3 3-1,0 0 1,1-4 0,-4-3-1,1-2-2,-11-12-13,9 5-19,-9-5-1,13-12 0,-5-2-1</inkml:trace>
</inkml:ink>
</file>

<file path=ppt/ink/ink1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5:05.79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503 337 2,'12'-17'13,"-12"17"-2,13-19 1,-9 9-1,1 0 2,-3-2-2,0 2-1,-6-2 0,1 1-2,-9-2 0,-2 5-2,-10-4-2,-3 6 0,-11 1-1,-7 5 0,-7 3 0,-1 6-1,-5 5 0,2 6 1,2 4-1,7 8 0,13 6 0,16 6-1,14 6 1,18 8 1,15 3-2,18 7 0,18 5 0,9-1-1,5 3-1,-1-5 0,-2-3 0,-8-9-1,-15-5 2,-16-7-1,-25-9 1,-17-7-1,-20-10 2,-16-9 0,-18-9 0,-7-5 0,-3-8 0,5-14 1,6-11 1,16-7 0,18-14 1,27-4 0,20-11 2,24-3-2,15-6 0,16 6 0,7-1-1,5 6-1,-6 8 0,-10 8-1,-12 9-2,-16 7-2,-12 11-2,-18 1-7,-3 13-20,-13 13-5,-9-10 1,9 10 0</inkml:trace>
  <inkml:trace contextRef="#ctx0" brushRef="#br0" timeOffset="540">918 236 37,'3'-15'35,"-3"-3"1,1-2-1,1-7-14,9 7-8,0-6-6,12 2-3,6-2-1,7 6-1,5 1 0,5 6-1,2 5 0,0 7 0,-4 9-1,-5 11 1,-8 12-1,-7 13 0,-8 14 0,-9 10 0,-11 11 0,-8 8 0,-6 7 0,-5 4 1,-5-2-1,0 2 0,-1-7 1,2-6-1,3-10 0,2-8-1,5-13 1,2-10-2,5-10 0,2-13-1,5-9-4,3-12-12,-9-21-18,7-2 0,1-13 0,-5-10 1</inkml:trace>
  <inkml:trace contextRef="#ctx0" brushRef="#br0" timeOffset="880">1016 815 39,'-12'-29'34,"8"11"2,4 18 0,26 5-16,-4 2-9,16 9-4,4-2-3,8-2-5,10 0-24,-2-9-10,1-9-1,1-8-2</inkml:trace>
</inkml:ink>
</file>

<file path=ppt/ink/ink16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5:07.15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34 200 58,'-12'20'36,"0"11"-2,5 9 1,1 4-28,11 11-3,5 1-2,9 2-1,5-6 0,6-7-1,8-15 1,3-12-1,6-14-2,2-16 0,2-12-1,-2-13-1,0-9 1,-2-10 1,-1-4-1,-5-7 1,-8-2 2,-6 3 0,-5 3 2,-4 9 1,-7 7 0,-3 15 1,-4 12-1,-4 20 2,0 30-1,-2 15 0,-3 15-1,-2 18 0,-6 12-1,3 8 1,-4 4-2,0-3 1,2-10-2,0-7 0,1-11 0,3-14-1,4-12-1,-1-12-2,8-9-4,-3-24-13,0 0-16,14 1 0,-1-15-1,3-9 2</inkml:trace>
</inkml:ink>
</file>

<file path=ppt/ink/ink16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5:07.76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135 78 65,'33'-20'37,"6"1"-2,3 4 0,-2-1-29,3 8-3,-7 5-1,-6 11-1,-12 11 0,-13 15-1,-16 13 1,-12 13-1,-14 12 1,-7 9 0,-8 6-1,-3-2 1,0-5 0,6-8 0,8-13-1,10-11 1,11-13-1,16-14 0,13-12-1,14-13 0,11-9-2,9-15 0,13-11 1,7-12-1,7-8 1,-2-5 0,-5 3 1,-9 7 0,-11 8 2,-12 16 0,-17 21 1,-12 20-1,-10 21 0,-7 16 0,-4 8-1,4 6 1,4 0-1,10-3 0,13-11 1,11-11-1,12-16 1,10-16 1,2-15-1,4-11 1,-4-17 0,-5-9 1,-10-13-1,-8-6 0,-14-3 1,-8-1-2,-11 5 1,-8 4-1,-5 12-1,-3 9 0,-1 12-1,0 6-3,8 15-7,-7 1-23,14 7-4,11-1-1,0 0 2</inkml:trace>
  <inkml:trace contextRef="#ctx0" brushRef="#br0" timeOffset="925">1455 365 64,'0'0'37,"3"-11"-2,-3 11-4,-3 11-24,-2 9-5,0 10 0,-1 6-2,-1 3-1,3 4-2,-3-7-5,8 2-7,-7-15-16,4-9-3,2-14-1,0 0 10,-18-19 10,10 1 10,-4-2 6,-6-5 11,6 4 16,-2 5 5,3 3 2,4 2-10,7 11-10,13-6-6,8 3-6,5-1-5,4-9-10,11-1-21,5-5-1,4-7-2,3-3 2</inkml:trace>
  <inkml:trace contextRef="#ctx0" brushRef="#br0" timeOffset="1260">2059 84 56,'38'-9'36,"4"3"-2,4 0-6,-1-5-14,13 5-5,-3-6-5,1 3-2,-4 0 0,-4 1-1,-9 3-1,-4 6 1,-7 6-1,-8 12 1,-9 10-1,-7 14 0,-6 12 0,-6 11 0,-4 11 0,-4 7 1,-2 2-2,0-1 1,2-1-2,0-8-1,3-6-2,-4-15-6,10-6-6,-10-19-7,9-4-2,-10-17 0,6-7 5,-11-19 7,4-3 9,-4-5 8,-3-8 10,8 4 8,0-4 4,13 7 1,4-4-4,18 15-5,8-4-5,20 9-5,5 1-3,11 0-2,2 5-5,-3-7-21,0 3-12,-7 0-1,-13 0-2,-12 3 1</inkml:trace>
</inkml:ink>
</file>

<file path=ppt/ink/ink16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32:26.622"/>
    </inkml:context>
    <inkml:brush xml:id="br0">
      <inkml:brushProperty name="width" value="0.05292" units="cm"/>
      <inkml:brushProperty name="height" value="0.05292" units="cm"/>
      <inkml:brushProperty name="color" value="#FF0000"/>
    </inkml:brush>
  </inkml:definitions>
  <inkml:trace contextRef="#ctx0" brushRef="#br0">10071 6499,'25'0,"-25"0,0 0,0 0,0 0,0 0,0 0,-25-25,25 25,-25 0,25 0,-25 0,0 0,0 0,-24 0,24 0,-49 25,24-25,-24 0,-1 0,1 0,-25 25,-1-25,1 0,0 0,-25 0,25 0,-1 0,-24 0,0 0,0 0,25 0,-50 24,25-24,0 0,0 25,0-25,-25 0,25 25,-49-25,24 25,-25 0,1-25,24 24,-50 1,26-25,24 25,-25-25,25 25,1 0,-1-25,50 24,-25-24,49 25,26-25,-1 0,25 0,0 0,50 0,0-25,0 1,24-1,26 0,-1 0,1 0,-1-24,0-1,1 1,-1 24,1-25,-26 25,1-24,0 24,-1 25,-24-25,-25 0,0 25,0 0,-25 0,-24 25,-1 0,-25 0,1 0,-25 24,0 1,-1-1,1-24,0 25,0-1,24-24,-24 0,50 0,24 24,0-24,25 0,25 0,24 0,1 24,24 1,1 0,24-26,0 26,-24 0,24-26,-25 1,1 25,-26-25,1-1,-25-24,-1 25,-24-25,0 25,-24-25,24 0,-25 25,25-25</inkml:trace>
  <inkml:trace contextRef="#ctx0" brushRef="#br0" timeOffset="19410.1088">21084 12551,'0'0,"0"0,0 0,0 0,0 0,0 0,0 0,0 0,0 25,0 0,0 0,0 24,0 1,25-1,-25 1,0 24,0-49,0 50,-25-26,25-24,0 25,0-26,0 1,0 0,0-25,0 0,0 0,0 0,0-25,0 25,25-25</inkml:trace>
  <inkml:trace contextRef="#ctx0" brushRef="#br0" timeOffset="20090.1489">21803 13097,'0'0,"0"0,-24-25,-1 25,-25 25,25-25,0 49,-24 1,-1 0,1 49,-1-25,25 50,-24 0,24 0,0 0,25 0,0-24,0-1,50-25,-26 1,26-26,24-24,1 0,24-25,0-25,1 0,-26-24,25-26,0 1,-24-25,-1-1,-24 1,-1-25,-24 0,-25 25,-25-25,1 25,-1 0,-50 49,26-25,-26 51,1-1,-25 25,24 0,1 0,0 0,24 0,0 25,25-25,1 24,24-24,0-24</inkml:trace>
  <inkml:trace contextRef="#ctx0" brushRef="#br0" timeOffset="20405.1671">22671 12402,'0'25,"25"0,-25-25,0 50,0-1,0 1,0-1,0 26,-25-26,25 1,25 24,-25-24,0 0,0-1,0-24,0 0,0-25,0 0,0 0</inkml:trace>
  <inkml:trace contextRef="#ctx0" brushRef="#br0" timeOffset="20920.1964">20265 13171,'0'0,"0"0,0 25,0 0,0 0,0 0,0-1,-24 51,24-26,0 26,0-1,0 1,-25-1,25-24,0 24,-25-24,25-1,0-24,0 0,0 0,0-25,0 0,0 24,0-24,0-24,0 24,0-25,0 0</inkml:trace>
  <inkml:trace contextRef="#ctx0" brushRef="#br0" timeOffset="21253.2154">19893 13692,'0'25,"0"-25,0 0,0 0,0 0,25 25,0-25,0 0,0 0,24 0,1 0,-1-25,26 25,-26 0,26-25,-50 25,24-25,1 25,-25 0,-25 0,24 0,-24 0,0 0,0 0,0 0,0 0,0 0,0 0,0 0,0-24</inkml:trace>
  <inkml:trace contextRef="#ctx0" brushRef="#br0" timeOffset="29561.6908">12303 14114,'0'25,"0"-1,0 1,0-25,0 0,0 0,0-25,0 1,0-1,0 0,0-25,0-24,0 49,25-49,-25 24,0 1,0-1,0 0,25 26,-25-1,0 0,25 25,-1 25,-24 0,25 24,0 26,0-1,24 25,-24-24,25-1,-25 0,24-24,-24 0,0-26,0-24,-1-24,1 24,0-50,0-24,-25 24,0-49,0 0,25-1,-50 26,25-25,0 24,0 26,0-1,-25 25,25 1,0 24,0 0,0 0</inkml:trace>
  <inkml:trace contextRef="#ctx0" brushRef="#br0" timeOffset="29881.7091">13022 13717,'-24'25,"24"0,0-1,0 1,0 25,0-1,0 1,24 0,1-26,25 1,-1 0,-24-25,25-25,24-24,-24 24,-25-25,0-24,24-1,-49 1,0 0,0 24,-25-24,25 24,-24 25,24 0</inkml:trace>
  <inkml:trace contextRef="#ctx0" brushRef="#br0" timeOffset="30283.7321">13395 14064,'0'25,"0"-50,24 0,1 1,-25-26,25-24,0-1,-25 1,0-1,25 26,-25-1,0 25,24 1,-24 48,0 1,0 0,25 25,-25-1,25 1,0-25,-25 24,49-49,-24 0,25-25,-25 1,-1-1,26-25,-25 25,0 1,-25-1,0 25,0 25,0-1,0 51,0-26,0 26,-25-1,50-24,-25-1,0 1,24-50</inkml:trace>
  <inkml:trace contextRef="#ctx0" brushRef="#br0" timeOffset="30586.7494">14387 12675,'0'50,"0"-1,-25 26,25-1,0 50,-25 0,25 0,-25 0,25 25,0-50,0 1,0 24,0-75,0 1,0-25</inkml:trace>
  <inkml:trace contextRef="#ctx0" brushRef="#br0" timeOffset="30827.7632">13618 12923,'-50'-49,"1"-1,49 0,49 50,50-49,25 24,0 0,50-24,0 24,-1-25,1 25,0-24,-26 24,-24 0,0 0,-24 25,-51 0,1 25,-25 25,-25-1</inkml:trace>
  <inkml:trace contextRef="#ctx0" brushRef="#br0" timeOffset="31114.7796">14833 13444,'-49'99,"-1"1,0-1,1 0,24 0,0-24,25-1,0-24,25-1,25-24,24-25,0-25,1-24,-1-1,1 0,-26-49,-24 25,-25-1,-25 1,-24 0,-26 24,-24 25,25 0,-26 1,26 24,24 24,26-24,24 0</inkml:trace>
  <inkml:trace contextRef="#ctx0" brushRef="#br0" timeOffset="31831.8207">15329 13395,'0'99,"0"25,0-25,0-25,0 1,0-1,0-49,0 0,0-25,0-25,-25 0,25-24,-24-1,-1-24,0-26,-25-24,50 0,-24 0,48 0,-24 25,25-25,25 50,-1-26,1 76,25-26,-26 50,-24 0,0 50,-25-26,-25 51,0-1,25-24,0 49,0-49,25 49,0-49,49 24,1 0,-26 1,26-26,-51 26,1-26,0 1,-50 0,-24-26,24 1,-25 0,1 0,-1-50,25 25,0-25,25 0,25 1,0-26,25 25,-26 0,26 25,0 0,-26 25,1 0,0 0,0 24,-25-24,0 25,0-1,0-24,0-25,0 0,0 0,25-25</inkml:trace>
  <inkml:trace contextRef="#ctx0" brushRef="#br0" timeOffset="31983.8293">15925 13171,'0'-25,"0"1,0 24,0 24,-25 1,25 0,0 0,25 25,-25-1</inkml:trace>
  <inkml:trace contextRef="#ctx0" brushRef="#br0" timeOffset="32486.8581">15949 13841,'25'0,"0"-50,-25 26,25-26,-25-24,25 24,-25-24,24 24,-24 25,25 25,-25 0,25 50,-25-25,25 49,-25-49,25 24,-1 1,-24-25,25 0,0-25,0 0,-25-25,49 0,-49-49,25 24,0 0,0-24,0 0,0 24,-25 0,24 26,-24 24,25 0,-25 49,0 26,25-26,0 26,-25-1,0 25,25-24,-25-26,0 1,24-25,-24-1,0-24,-24 0,-1-24,25-26,-50 0,25 26,1-26,-1 25,0-24,25 24,0 25,0 0</inkml:trace>
  <inkml:trace contextRef="#ctx0" brushRef="#br0" timeOffset="32719.8714">16570 13791,'24'25,"-24"0,25-25,-25 0,0 0,-25 0,25-25,0-24,0 24,0-50,0 26,0-1,0 1,25-1,-25 0,0 26,25-1,0 25,-25 0,0 0,0 0,25 0,-25 0</inkml:trace>
  <inkml:trace contextRef="#ctx0" brushRef="#br0" timeOffset="33132.8948">16768 13469,'0'50,"0"-1,0-24,0 25,0-1,0 1,25-25,-25-1,25 1,-1-25,-24 0,25-25,0 25,0-24,0-1,-1 0,-24-25,25 26,-25-1,25 25,-25 0,0 25,0 24,0 26,0-1,25 25,-25 25,25 0,-25 0,0 0,24-24,-48-1,24 0,-25-49,0-1,0-24,-24 0,-1-50,25 25,0-50,-24 1,49 24,-25-49</inkml:trace>
  <inkml:trace contextRef="#ctx0" brushRef="#br0" timeOffset="33461.9138">17413 12303,'0'-25,"0"-24,0 49,0 0,-25 49,0 26,25 24,-49 50,24 24,0 1,0 24,0 1,25-25,0-1,0-24,25-25,0-25,25-49,-1-1,1-24,-1-25</inkml:trace>
  <inkml:trace contextRef="#ctx0" brushRef="#br0" timeOffset="33902.9389">19397 12229,'-49'-50,"24"25,-25 25,50 0,0 25,0 25,25 24,0 25,24 25,1 25,-25 25,0-1,-1 1,-24 25,25-26,-25 1,-25-25,25-25,-49-25,49 0,-25-49,-25-1,26-24,-1-25,0-25</inkml:trace>
  <inkml:trace contextRef="#ctx0" brushRef="#br0" timeOffset="34641.9812">17611 13692,'0'25,"0"-25,0 0,0 0,0-25,0 0,0 1,25-26,-25-24,0-1,0-24,0 0,0 24,0-24,0 0,0 24,-25 1,25 24,0 1,0 24,0 25,25 0,-25 50,0 24,25 0,-25 26,25-1,0 25,24-25,-24 0,0-24,0-1,24-49,-24 0,0 0,0-50,-1 0,1 0,-25-49,0-25,0-1,0 1,-25 0,25 0,-24-1,24 26,-25 24,25 1,0 24,0 0,0 25,0 0,25 0</inkml:trace>
  <inkml:trace contextRef="#ctx0" brushRef="#br0" timeOffset="36159.0682">18777 12576,'25'0,"-25"0,0 25,0 0,0 24,0 26,0-1,0 25,0 0,0 1,0 24,0-50,0 25,0 1,0-26,0-24,25-1,-25 1,0-25,0-25,0 24,0-24,0 0,0 0,0 0,0 0,0 0</inkml:trace>
  <inkml:trace contextRef="#ctx0" brushRef="#br0" timeOffset="44895.5675">18058 12874,'0'0,"0"0,0 0,0 0,0 0,0 0,25 24,-25 1,0-25,24 0,-24 25,25 0,0 0,-25-1,25 1,0-25,-25 25,24 0,-24-25,0 25,25-25,-25 0,0 24,0-24,0 0,0 0,-25 25,25-25,-24 25,24-25,-25 25,0 0,0-25,0 0,25 25,-24-1,-1-24,25 0,0 0,-25 25,25-25,0 0,0 0,0-25,0 25,25 0,-25-24,0 24,0-25,25 25</inkml:trace>
  <inkml:trace contextRef="#ctx0" brushRef="#br0" timeOffset="45524.6035">18231 12849,'0'0,"0"-25,0 25,0 0,0 0,0 0,0 0,0 0,0 0,0 0,0 25,0-25,25 25,0-1,-25 1,25 0,0 0,-1 0,1-1,0 1,0 0,0 0,-25-25,0 25,24-1,-24-24,25 25,-25-25,0 25,0-25,0 0,0 0,0 0,0 0,-25 0,25 0,0 25,-24 0,24-25,-25 0,0 25,0-1,0-24,1 25,24-25,-25 25,25-25,0 0,-25 25,25-25,0 0,0 0,0 0,0 0,25 0,-25 0,0-25,0 25</inkml:trace>
  <inkml:trace contextRef="#ctx0" brushRef="#br0" timeOffset="76122.3539">5259 16892,'0'0,"0"25,24-25,1 0,25 25,24-50,-24 25,49-25,-25 0,1 0,24-24,-24-1,-26 1,1-1,-50 0,0 1,-25 24,-49 25,-1 0,-24 25,0 49,-25 1,0 49,24-25,26 25,24 0,26-25,48 0,26-24,0-26,49 1,25-25,0-50,0 25,25-50,-25-49,0 0,0-25,-25-25</inkml:trace>
  <inkml:trace contextRef="#ctx0" brushRef="#br0" timeOffset="76368.368">6424 14660,'-24'49,"-26"1,25 74,0 0,1 25,24 24,-25 26,25 24,-25 0,25-24,0-1,0 1,0-1,25-49,-25-25,0 0,0-50,0-49</inkml:trace>
  <inkml:trace contextRef="#ctx0" brushRef="#br0" timeOffset="76837.3947">6375 16222,'-25'0,"-25"25,26 25,-26 24,25 1,0 24,25-25,0 25,50 1,0-1,-1 0,26-25,-1 26,-24-26,-1-24,-49 24,0-49,-25 0,-24-1,-1-24,1 0,24 0,0-24,0-1,50 0,25-25,-1-24,50 0,1-26,-26-24,25 25,1 0,-51 0,1 0,-25 49,-50 25,0 50,-25 0,1 49,24 1,-25 49,50-25,25 25,25-25,49-25,25 1,25-26,99-49,-25-24</inkml:trace>
  <inkml:trace contextRef="#ctx0" brushRef="#br0" timeOffset="77378.4257">21158 15875,'0'25,"0"0,0 24,0 1,0-1,25 51,-25-26,0 25,0-24,-25-1,25-24,0-1,0 1,0-25,25 0,-25-50</inkml:trace>
  <inkml:trace contextRef="#ctx0" brushRef="#br0" timeOffset="77647.4407">21828 16024,'25'0,"-25"25,25-1,-25 26,0 24,0 1,-25-1,25 26,-25-1,25 25,0-25,-25 0,50 0,-25-24,25-26,-25 1,25-25,0-25,-1-25</inkml:trace>
  <inkml:trace contextRef="#ctx0" brushRef="#br0" timeOffset="77859.453">22572 15850,'25'-25,"0"25,0 25,-1 25,-24-25,0 49,0 0,0 1,0-1,0 25,0-24,-24-25,24 24</inkml:trace>
</inkml:ink>
</file>

<file path=ppt/ink/ink1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6:18.91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109 258 51,'0'0'34,"0"0"0,0 0 0,0 0-28,-23 13 0,9 2 0,-7 1-3,3 4 0,0 1 0,8 2-1,5 0 0,11 3 1,11-6-1,13 0 0,12-4 0,8-3-1,10-6-1,3-7-2,4-2-3,-7-16-8,1 3-24,-9-9 1,-9-2-1,-10-8 0</inkml:trace>
  <inkml:trace contextRef="#ctx0" brushRef="#br0" timeOffset="295">560 0 53,'-7'50'35,"-5"10"-1,4 8 0,-6 11-28,5 8 0,-6-2 0,3-1-2,-1-11-1,2-7-2,2-11-2,1-14-4,7-10-18,-3-18-12,4-13 0,5-17-1,2-13 1</inkml:trace>
  <inkml:trace contextRef="#ctx0" brushRef="#br0" timeOffset="500">785 28 64,'52'-5'35,"-5"11"0,-7 13 1,-14 13-32,-6 11-1,-16 5 0,-19 8-1,-18 8-1,-9 4 1,-8-2-1,0-3 0,4-9-1,7-5 1,12-7 0,18-9 0,18-13 0,19-10-1,14-6 0,10-5-3,13 2-11,1-14-23,6 0 2,-4-6-4,-5-2 2</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7:46:44.053"/>
    </inkml:context>
    <inkml:brush xml:id="br0">
      <inkml:brushProperty name="width" value="0.05292" units="cm"/>
      <inkml:brushProperty name="height" value="0.05292" units="cm"/>
      <inkml:brushProperty name="color" value="#FF0000"/>
    </inkml:brush>
  </inkml:definitions>
  <inkml:trace contextRef="#ctx0" brushRef="#br0">15032 3547,'0'-25,"0"25,-25-25,25 25,0 25,0 0,-25 0,25 24,0-24,0 25,0 0,0-50,0 24,25-24,24-24,1 24,0-50,24-25,0 1,1 0,24-1,-24 1,-1 24,0 1,-24-1,0 25,-1 25,-24 0,0 0,-25 0,0 25,-50 0</inkml:trace>
  <inkml:trace contextRef="#ctx0" brushRef="#br0" timeOffset="4921.2815">20762 5060,'-25'0,"-25"0,25 0,-24-25,24 25,-25 0,1 0,-1 0,25 0,-24-24,24 48,-25-48,25 24,-24 0,24 0,0 0,-24 0,24 0,0 0,-25 0,26 0,-1 24,0-24,-25 0,26 25,-1-25,0 0,0 25,25-25,-25 25,25-25,0 0,0 0,0 0,0 0,0 0,0 0,0 0,0 0,25 0,0 0,0 0,24 0,1 0,0-25,24 25,0 0,1 0,24-25,0 25,-24 0,24 0,25 0,-25 0,0-25,1 25,-1 0,0 0,0-24,-24 24,24 0,-25 0,1 0,-26 0,26 0,-26 0,-24 0,0 0,25 0,-50 0,24 0,-24 0,0 0,0 0,0 0,0 0,0 0,0 0,0 0,0 0,0 0,0 0,0 0,0 0,0 0,0 0,0 0,0-25,-24-25</inkml:trace>
  <inkml:trace contextRef="#ctx0" brushRef="#br0" timeOffset="5682.3251">16520 5879,'-25'0,"0"0,1 0,24 0,0 0,0 0,0 0,0 0,0 0,24 0,1 0,25 0,-1 0,26-25,-1 25,25 0,25-25,25 25,-25-25,50 0,0 25,-1-24,1-1,-1 25,1-25,-50 25,25 0,-25-25,-50 25,26 0,-51 0,1 0,-25 0,-1 0,1 0,-25 0,0 0,0 0,0 0,0 0,0 0,0 0,0 0,0 0,0 0,-25-25,1-24,-1-1</inkml:trace>
  <inkml:trace contextRef="#ctx0" brushRef="#br0" timeOffset="9145.5231">1786 5804,'0'-25,"0"1,0-1,25 50,-25-25,0 0,0 0,0 24,0 1,0 0,0 25,0-25,0 49,0-24,0-1,0 26,0-26,0 1,0-25,0 24,0-24,0-25,0 0,0 0,0-25,0 0,25 1,-1-26,1 0</inkml:trace>
  <inkml:trace contextRef="#ctx0" brushRef="#br0" timeOffset="9567.5473">2257 5879,'0'0,"0"0,-25 0,1 0,24 25,-50-1,50 1,-25 25,25-25,-25 49,50-24,-25-1,25 1,0-25,0 24,24-24,1-25,-1 25,1-50,0 25,-1-25,1 0,-25-24,-1-1,1-24,-25 24,0 1,0-26,-25 26,-24-1,24 25,-25 25,1 0,-1 0,1 50,-26-25,50 24</inkml:trace>
  <inkml:trace contextRef="#ctx0" brushRef="#br0" timeOffset="10302.5892">2257 6846,'0'0,"-25"-25,1 25,-1-25,25 50,-25-25,25 25,0 0,0 0,0 24,25 1,0 0,24-26,-24 26,25 0,-1-26,-24 26,0 0,0-1,-25 1,0-25,-25 24,25-24,-25 0,0 0,0-1,1-24,-1 0,-25-24,50 24,-25-25,1 0,24 0,0-24</inkml:trace>
  <inkml:trace contextRef="#ctx0" brushRef="#br0" timeOffset="10510.6012">2257 6945,'0'0,"0"0,25 0,-25 0,25 0,0-24,-1 24,1-25,25 25,-25-25,24 0,-24 25,0-25,-25 0</inkml:trace>
  <inkml:trace contextRef="#ctx0" brushRef="#br0" timeOffset="11187.6399">2108 8161,'0'0,"0"0,0 0,0-25,25 0,-25 25,25-25,0 1,0-1,-1 25,1-25,0 25,0 0,-25 25,25 0,-50-1,25 26,-25 0,0 24,0 0,-24-24,24 24,0-24,0 0,1-1,24-24,0 0,0 0,49-25,-24 0,0-25,0 25,24-25,-24 25,25-25</inkml:trace>
  <inkml:trace contextRef="#ctx0" brushRef="#br0" timeOffset="11702.6694">2307 9029,'0'0,"25"0,-25 0,0 0,0 0,0 25,0-25,0 49,0-24,0 25,0-1,-25 26,50-26,-50 26,25-26,0 1,-25 0</inkml:trace>
  <inkml:trace contextRef="#ctx0" brushRef="#br0" timeOffset="13658.7813">3994 5655,'0'0,"24"-24,-24 24,25 0,-25 0,0 0,0 0,0 49,0-24,0 25,0 24,0-24,-25 24,1 1,24-1,-25-24,25-1,-25 1,25-25,0-25,0 0,25-25</inkml:trace>
  <inkml:trace contextRef="#ctx0" brushRef="#br0" timeOffset="14111.807">4341 5755,'25'24,"-1"-48,1 24,-25-25,50 0,-25 25,-1 0,26-25,-25 25,-25 0,25 25,-25 0,0 0,-25 24,0 1,25 0,-50-1,26 26,-1-51,25 26,0-25,0 24,0-24,25-25,-1 0,26 25,-25-25,0 0,-1 0,26 0,-50-25</inkml:trace>
  <inkml:trace contextRef="#ctx0" brushRef="#br0" timeOffset="14671.8392">3919 6697,'0'0,"0"0,0 0,25 0,-25 0,25 25,0-25,-1 0,1 25,-25 0,25-1,-25 26,0-25,0 25,0-1,0 26,-25-51,25 51,-25-26,25-24,-24 25,48-25,-24-1,25 1,0 0,-25-25,50 0,-26-25,1 25,0-25,0 1,0-26,-1 0,1 26,0-51</inkml:trace>
  <inkml:trace contextRef="#ctx0" brushRef="#br0" timeOffset="15023.8592">4564 6598,'0'25,"0"0,0 24,0-24,0 25,0-1,0 1,0-50,0 25,25-25,-25-25,49 25,-49-50,50 1,-50-1,50 0,-50 1,24-1,-24 25,25 1,-25 24,0 24,0 1,-25 50,25-26,0 50,-24-24,24 24,-25-24,25 24,0-25,-25-24,25 24,0-49</inkml:trace>
  <inkml:trace contextRef="#ctx0" brushRef="#br0" timeOffset="15816.9047">3919 7913,'0'0,"25"-25,-25 25,0 0,-25 25,25-25,0 49,0-24,25 0,-25 0,0 0,25 24,0-24,-25-25,24 0,1 0,0-25,0 0,0 1,-25-1,24-25,-24 25,25 0,-25 1,0-1,0 25,0 25,0-1,0 26,0 0,0-1,0 26,0-1,0 1,0-26,0 1,25-1,-25-24,0-25,25 0,-25-25,49 1</inkml:trace>
  <inkml:trace contextRef="#ctx0" brushRef="#br0" timeOffset="16217.9277">4638 7714,'0'25,"0"0,-24 0,-1 24,0 1,0 24,0-24,25 24,0 1,0-26,25 1,0 0,0-26,24 26,-24-25,0 0,-25-1,0 1,-25-25,0 25,-24-25,24 25,-25-25,1 0,24 0,25-25,0 25,25-50,0 1,24-26,1 26,-1-26,1 1,-25 24,0-24,-1 24,1 1,-25-1,-25 25,25 25,-24-25</inkml:trace>
  <inkml:trace contextRef="#ctx0" brushRef="#br0" timeOffset="16892.9663">4217 9054,'0'-25,"0"0,-25 0,25 0,-25 1,25-26,-25 25,1 25,-26-25,25 25,0 25,-24-25,24 25,0 25,0-26,25 26,0-25,25-25,0 25,25-25,-1 0,1-25,-1 25,1-25,-25 25,24 0,-49 25,25 0,-25 24,0 1,0 0,0 24,0-24,-25-1,25 1,0-25,25-25,-25 24,25-48,0-1</inkml:trace>
  <inkml:trace contextRef="#ctx0" brushRef="#br0" timeOffset="17182.9829">4614 8855,'24'-25,"-24"25,0 0,0 25,0 25,-24-1,-1 26,25-1,-25 1,25-1,25 1,-25-26,25 1,24-25,-24-25,25-25,-1 25,-24-50,0 25,0 1,-25 24,0-25,0 25,-50 25,0-1,26 1,-26 25,25-1,-24 1</inkml:trace>
  <inkml:trace contextRef="#ctx0" brushRef="#br0" timeOffset="22842.3064">2555 4266,'0'0,"-25"-24,25 24,0 0,-25-25,25 25,-25-25,1 25,24-25,-25 25,0 0,0 0,25 0,-25-25,1 25,-26 0,25 0,0-24,1 24,-26 0,25-25,-24 25,24 0,-25 0,1-25,24 25,-25 0,1 25,-1-25,0 0,1 25,-26-25,26 24,-1-24,0 25,26-25,-26 25,25-25,0 0,1 0,-1 0,25 0,-25 25,25-25,0 0,-25 0,25 25,0-25,0 49,0-49,-25 75,25-26,-24 26,24-26,0 26,0 24,-25-50,25 26,25-1,-25 1,0-26,0 1,24 24,-24-24,0-25,25 0,-25 24,25-24,0 0,-25-25,49 25,-49-25,25 24,25-24,-25 0,24-24,-24 24,25 0,-1-25,1 0,0 25,-1-25,1 0,24 25,-24-24,-1 24,1-25,24 25,-24 0,0-25,24 25,-24-25,-1 25,26 0,-26 0,1 0,-1 0,1 25,0-25,-25 25,24-25,-24 25,0-1,0-24,24 25,-49 0,25 0,0-25,-25 25,25-25,-1 0,-24-25,0 0,0 0,25-24,-25-1,0-24,0-1,0-24,0 0,0-25,0 49,-25-24,25 25,-24 24,24 0,-25 26,25-26,0 50,-25-25,25 25,-25 0,25 0,0 0,0 0,0 0</inkml:trace>
  <inkml:trace contextRef="#ctx0" brushRef="#br0" timeOffset="24124.3794">2480 6747,'0'0,"-24"-25,24 0,-25 25,0-25,0 1,-24 24,24-25,-25 25,1 0,-1 0,-24 0,24 0,-24 0,24 0,-24 0,24 25,0-25,1 0,-1 0,0 0,1 0,24 0,-25 0,26 0,-1 0,25 0,-25 0,0 24,25-24,0 25,0-25,-25 25,25 0,0 24,0 1,0-25,0 49,-24 1,24-26,-25 26,25-26,0 26,-25-1,25-24,0 24,0-24,0-25,0 24,0 1,0-25,25-1,-25-24,25 25,-1-25,1 25,25-25,-25 0,24 0,1 0,-1 0,1 0,25 0,-26 0,26-25,-26 25,26 0,-1 0,-24 0,24 0,-24 0,24 0,-24 0,24 25,-24-25,-1 0,-24 25,25-25,-26 25,1-25,0 0,0 0,0 0,0-25,-1 0,1-25,0 1,0-26,0 1,-1-25,1 0,-25-1,0-24,0 50,0-25,-25 49,1-24,24 49,-25 0,0 25,0 25,25 0,-25-1,25 51</inkml:trace>
  <inkml:trace contextRef="#ctx0" brushRef="#br0" timeOffset="25087.435">2356 8930,'0'0,"0"0,0 0,0 24,-24-24,-1 0,0 0,0 0,-24 0,-1 0,0-24,1 24,-1-25,1 25,-1 0,0-25,1 25,-1 0,1 0,24 25,-25-25,25 0,0 25,1-25,-1 24,0-24,25 25,-25 0,25 0,0 25,-25-1,25 1,0 24,0 1,0-1,-24 0,24 1,0-26,24 1,-24-25,0 24,25-24,0-25,0 25,24-25,-24 0,25 0,0 0,-1 0,26 0,-1 0,0-25,1 25,24 0,-25-25,1 1,-1-1,1 0,-1 0,-24 0,24 1,-24-26,-25 25,24 0,-24-24,-25 24,0-25,0 1,0-1,-25 1,0-1,1 0,-26 1,25-1,-25 25,26 0,-1 1,-25-1,50 25,-25 0,25 0,-24 0,24 0,0 0,24 0,1 0</inkml:trace>
  <inkml:trace contextRef="#ctx0" brushRef="#br0" timeOffset="25839.478">5035 4986,'0'25,"0"-25,0 0,0 24,0-24,0 0,50 0,-25 0,24 0,1 0,24 0,1 0,-1 0,50 0,-25-24,25 24,1 0,23 0,26-25,-25 25,24 0,1-25,0 25,-25 0,24-25,1 25,-50 0,25-25,-1 25,-24 0,-24 0,-1 25,-25-25,1 25,-1-25,-49 25,0-25,-25 25</inkml:trace>
  <inkml:trace contextRef="#ctx0" brushRef="#br0" timeOffset="26516.5167">5259 7020,'0'25,"0"-25,0 0,0 0,0 0,49 0,-24 0,0 24,24-24,26 25,-1-25,25 25,1-25,24 25,25-25,-1 0,26 0,0 0,-1-25,1 25,24-25,-24 25,0-25,-26 25,1 0,-25 0,0 0,-49 0,24 0,-49 25,-26-25,1 25,-50-25,25 25,-49 0</inkml:trace>
  <inkml:trace contextRef="#ctx0" brushRef="#br0" timeOffset="27177.5544">5507 9079,'0'0,"0"0,0 0,0 0,0 0,0 0,24 0,1 0,-25 0,25 0,25 24,-26-24,51 25,-26 0,51-25,-1 25,25-25,0 25,25-1,24-24,1 0,0 0,-1 0,26 0,-1 0,-24-24,24 24,-49 0,25-25,-25 25,-25 0,-25 0,-25 0,1 25,-26-25,-24 24,0-24,-25 25,0 0</inkml:trace>
  <inkml:trace contextRef="#ctx0" brushRef="#br0" timeOffset="28216.6137">8607 9823,'0'0,"0"0,25 0,0 0,24-25,26 0,24 0,0-24,50-1,0 25,25-49,24 24,0 1,26-26,-1 26,0-26,25 1,0 24,-24-24,-1-1,0 1,-25 24,1 1,-25-1,-26 0,-24 26,-24-1,-26 25,-24-25,-50 25,0-25,-50 25,0 0</inkml:trace>
  <inkml:trace contextRef="#ctx0" brushRef="#br0" timeOffset="28641.6382">9029 8582,'0'0,"25"0,-25 25,0 0,0 25,0-26,0 51,25-1,-25-24,0 24,0-24,0 0,0-1,24-24,-24 0,0-25,0 0,0 0,-24-25,24 25</inkml:trace>
  <inkml:trace contextRef="#ctx0" brushRef="#br0" timeOffset="28862.6507">8731 9004,'-25'0,"25"0,0 0,25 0,25-25,-1 25,-24-25,50-24,-1 24,1 0,-26-24,26-1,-26 25,1-24,-1 49,-24-25,0 0,-25 25</inkml:trace>
  <inkml:trace contextRef="#ctx0" brushRef="#br0" timeOffset="30025.7174">10468 3919,'24'0,"-24"0,0 0,0 0,0 0,-24 25,24 0,-25 0,25-1,-25 26,25 0,-25 24,25 0,0 1,0-1,0 25,25-49,0 24,24-24,-24-25,25 0,-25-25,24-25,1 25,24-50,-24 1,-1-26,26 26,-26-51,-24 26,0 0,0-1,0 1,-25 49,-25 0,25 0,-25 50,0 0,0 49,1 1,-26-1,50 25,-25 1,0-26,1 0,24 1,-25-1,25-24,0 0,0-50</inkml:trace>
  <inkml:trace contextRef="#ctx0" brushRef="#br0" timeOffset="30622.7515">10344 5779,'24'-24,"1"24,0-25,0 0,24 0,-24 0,0 25,0 0,24 25,-24 0,-25 0,25 49,-25 1,0-26,0 51,-25-26,0 0,25 1,-24-1,24-49,0 25,24-26,-24-24,25 0,0 0,0-24,24 24,1-50,-25 50,0-50,-1 1,26-1,-50 1,25-1</inkml:trace>
  <inkml:trace contextRef="#ctx0" brushRef="#br0" timeOffset="30890.7669">11038 5184,'0'0,"0"25,0 0,0 0,0 24,25 26,-25-26,0 26,25-1,-25-24,0 24,24-49,1 24,-25-49,25 25,0-50,0 25,0-49</inkml:trace>
  <inkml:trace contextRef="#ctx0" brushRef="#br0" timeOffset="31329.792">11286 5184,'0'0,"25"25,-25-25,0 0,0 0,0 25,0 0,0-1,0 51,0-26,0 26,0-1,0 25,0 1,0-26,0 1,0-1,0 0,0-24,0 0,0-26,0 1,0 0,0-25,0 25,0-25</inkml:trace>
  <inkml:trace contextRef="#ctx0" brushRef="#br0" timeOffset="32034.8322">11162 7565,'0'-24,"0"-1,0 25,-25-50,25 25,0-24,0 24,-25-25,1 1,24 24,-25 0,0 0,0 50,0 0,1 0,24 24,-25 26,0-1,25-24,0 24,25 1,-25-51,25 1,-1 0,1-50,0 0,-25 1,50-51,-50 26,24-26,1 26,-25-1,25 25,-25-24,0 49,25 24,-25 1,25 25,-25-1,25 26,-1 24,1-25,0 1,0-1,0-24,-25-1,24-24,-24 0,0-25,25-25</inkml:trace>
  <inkml:trace contextRef="#ctx0" brushRef="#br0" timeOffset="32380.8521">11534 7069,'0'-24,"0"24,25 0,-25 49,0 1,0 24,0 1,0 24,0 25,0 0,25-25,-25 0,25-24,-1-1,26-49,-25-25,24 0,-24-25,25-25,-1-24,1 24,-25-24,-25 0,25-1,-50 26,25 24,-25 25,0 25,0 24,-24 1,24 24,0 25,0-24,-24-1,49 1</inkml:trace>
  <inkml:trace contextRef="#ctx0" brushRef="#br0" timeOffset="33114.894">11757 9302,'0'-25,"0"25,0-25,0 25,0-25,0 25,0 0,0 0,0 0,0 0,0 25,25 0,-25 0,0 0,0 24,0-24,25 25,-25-26,25 26,-25-25,0 0,0-25,0 24,0-24,25-24,-25 24</inkml:trace>
  <inkml:trace contextRef="#ctx0" brushRef="#br0" timeOffset="33505.9165">11881 9327,'0'-25,"25"0,-25 0,0 0,25 25,-25-24,25-1,0 0,-1 25,1 0,0-25,0 25,0-25,-1 50,-24-25,25 25,-25-25,0 50,0-26,0 26,-25-25,25 0,0 24,0-24,0 0,0-25,0 25,0-25,25 0,0 0,-25 0,25 0,0 0,-25 0,25 0,-1-25,1 25,-25 0,25-25,0 25,-25-25,25 25,-1-25</inkml:trace>
  <inkml:trace contextRef="#ctx0" brushRef="#br0" timeOffset="33886.9383">12551 9054,'0'0,"0"-25,25 25,-50 0,25 0,0 0,0 0,-25 0,25 25,0 0,-24-1,24 26,0-25,0 24,0 1,0 0,24-26,1 26,0-50,-25 25,50-25,-26 0,1-25,0 0,0 0,0 1,-1-1,-24 0,0 0,0 0,-24 1,-1 24,0 24,0-24,-24 25,49 25,-50-25,50-1,-25-24,25 0</inkml:trace>
  <inkml:trace contextRef="#ctx0" brushRef="#br0" timeOffset="34434.9693">12774 8657,'-49'-25,"-1"0,1 0,-1 1,-24-1,-1 0,-24 25,25 0,-26 0,26 25,-25 0,-1 24,26-24,-25 25,24 24,-24 0,50 1,-26 24,26-24,-1 24,0 0,26 0,-1 0,25 25,25-49,-1 24,26-25,24 1,1-1,-1-24,25-25,25 0,0-25,0 0,0-25,1 0,-1-50,24 26,-24-26,-24 1,-1-50,0 25,-25 0,-24-1,-25 1,0 25,-25-1,-25 26,-25-1,25 25,-24 0,-1 1,1-1,24 25</inkml:trace>
  <inkml:trace contextRef="#ctx0" brushRef="#br0" timeOffset="37094.1206">12973 8954,'25'25,"-1"-25,26-25,-25 25,24 0,1-24,0-26,24 25,-24-24,24-26,-24 26,24-26,-24-24,24 0,-24-25,24 0,1 0,-51-25,26 0,0 0,-50-24,24 24,1-25,-25 25,-25-24,1 24,-1-25,-25 1,1-1,-1 0,0-24,-24 24,24-49,-24 25,0-1,24-24,-24 49,-1-24,1-1,-1 1,1 24,-1 1,1 24,0 0,-26 25,1 0,0 0,0 50,0-1,-25 1,24 24,-24 0,0 26,0-1,0 25,0 0,-25 0,25 0,0 25,0-1,0 1,0 25,25 0,0-26,0 1,-1 25,26-25,0 24,-1-24,26 0,-1 0,25 24,0-24,-24 0,49 0,-25-25,25 24,-25-24,25 0,0 25,0-25,0 0,0 0,0 0,0 0,0 0,0 0,0-25,0 25,0-24,0-1,25 25,-25-50,0 25,0 1,0-26,0 25,0 25,0-25,0 1,0 24,0-25,-25 25,0 25,0-25,1 24,-1 1,0-25,-25 25,26 0,-1 0,0-1,0 1,0 0,25-25,0 0,0 0,0 25,25-50,0 25,0 0,0 0,24-25,-24 25,25-25,-26 25,1-24,25 24,-25 0,-1 0,1 0,0 0,0 0,-25 0,0 0,0 0,25 0,-25 0,0 0,0 0,0 0,0 0,0 0,0 0,0 0,0 0,0 0,0 0,0 0,0 0,0-25,-25 25,25-25,0 0,-25 25,25 0,-25-25,25 1,0 24,-25-25,25 0,0 0,0 25,0-25,0 25,0-24,0 24,0 0,25-25,-25 25,0-25,0 25,0 0,0 0,0 0,0 25,0 0,0-25,0 24,-25 26,1-25,-1 24,0 1,0 0,0 24,1-24,-1-1,0 1,0-1,0-24,25 0,-24 0,24 0,0-25,0 0,24 24,1-24,0 0,-25-24,50 24,-26 0,1-25,25 0,-25 25,24 0,1-25,-25 25,0 0,24 0,-24 0,0 0,0 25,-1-25,1 25,0-25,-25 25,0-25,0 0,25 0,-25 0,0 0,0-25,0 0,-25 0,25 0,-25-24,25-26,-25 26,1-1,-1-24,0 24,-25 1,50-1,-24 0,-1 26,0-1,25 25,-25-25,25 25,-25 25,25 0,0-1,-25 26,1 0,-1 24,0 25,0-24,-24 24,49-50,-50 26,50-26,0-24,0-25,0 0,0-25,50-24,-26-1,1 1,0-26,0 1,0-1,-1 26,-24-1,25 25,-25 25,0 0,0 25,-25 0,25 49,0-24,0 0,0 24,0-24,0-26,25 1,-25-50,50 25,-50-24,50-26,-26 25,-24-49,25 49,0-25,-25 26,0-1,0 0,0 25,0 25,0 0,-25-25,25 24,0 1,0 0,0-25,25-25,-25 0,0 1,25-26,-25 25,25-24,-25-1,0 25,24 0,-24 25,0 0,0 25,-24 0,24 25,0-1,0 1,0-25,0 24,0-24,-25 0,25-25,0-25,0 0,-25 0,25-24,0-1,0 25,-25-24,0-1,25 25,0 1,0 24,-24 24,24 1,0 25,0-1,24 26,-24-1,25 1,-25-26,25 26,-25-51,0-24,0 0</inkml:trace>
  <inkml:trace contextRef="#ctx0" brushRef="#br0" timeOffset="59015.3755">2183 12626,'0'0,"0"0,25 24,-25-24,0 0,0 0,0 0,0 0,0 25,0-25,0 0,0 0,0 0,0 0,0 0,0 0,0 0,0-25,0 25,-25 0,25 0,-25 0,25 0,-25-24,25 24,-25 0,1 0,-1 0,0 0,0 0,25 24,-25-24,25 0,0 0,0 0,0 0,0 0,0 0,0 25,0 0,25-25,-25 25,0 24,0-24,25 25,-25-25,0 24,0 1,0-1,-25 1,25 0,0-26,0 1,0 0,0 0,0-25,0 0,0 0,0 0,25-25,-25 25,25 0,-25-25,25 25,-1-25,1 25,0 0,0 25,0-25,24 25,-24 0,-25 0,50 0,-50-1,24 26,1-25,-25 24,25-24,-25 0,0 25,-25-26,25 1,-25 0,1-25,-1 25,0-25,-25 25,26-25,-26 0,25 0,25 0,-25 0,1 0,24 0,0 0,0-25,0 0,24 25,1-25,0-24</inkml:trace>
  <inkml:trace contextRef="#ctx0" brushRef="#br0" timeOffset="59725.4161">2208 12626,'0'0,"0"0,0 0,0 0,0-25,0 25,-25 25,25-25,-25 0,25 0,0 0,0 0,0 0,0 24,0-24,0 0,0 0,0 0,25 0,-25 0,25 0,-1 0,1 0,-25 0,25 25,0-25,0 0,-1 0,1 0,0 0,-25 25,25-25,-25 0,0 0,25 0,-25 0,0 25,0-25,0 0,0 0,24 0,-24 0,0-25,0 25,0-25</inkml:trace>
  <inkml:trace contextRef="#ctx0" brushRef="#br0" timeOffset="62261.561">4093 12998,'0'0,"0"0,25-25,-25 25,0-25,24 0,-24 0,25 1,-25-1,25-25,0 25,-25 1,0 24,25-25,-25 25,24 0,-24 0,25 0,0 25,-25-25,25 24,0-24,-25 25,24 0,-24 0,-24 24,-1-24,25 0,-25 25,0-26,0 26,25-25,0 0,0-1,0 1,25 0,0 25,0-50,0 25,-1-1,1-24,0 25,0 0,-25 0,0-25,0 25,0-1,-25 1,0 0,0 0,-24 0,24-1,0-24,-24 25,24-25,-25 0,25 0,1 0,-1 0,0 0,25 0,0-25,25 1,-25-1</inkml:trace>
  <inkml:trace contextRef="#ctx0" brushRef="#br0" timeOffset="62785.5909">4614 12874,'-25'0,"0"24,25 1,-25 25,0-25,25 49,-24-24,24 24,-25 1,50-1,-25 0,24 1,1-26,0 1,25-25,-1 0,1-25,-1 0,1-25,0-25,-1 1,1-26,-25 26,24-26,-24 1,0 24,-25-49,0 49,-25-24,0 24,1 1,-26-1,25 25,-24 0,-1 25,25 0,-25 25,26 0,-26 0,25 24,0-24,1 25</inkml:trace>
  <inkml:trace contextRef="#ctx0" brushRef="#br0" timeOffset="71122.0679">2381 11633,'0'0,"-25"-24,25 24,0 0,0 0,-24 0,24 0,0 0,0 24,0-24,0 0,0 0,0 0,-25 0,25 0,-25 0,25-24,-25 24,0 0,1 0,-26 0,25 0,0 0,-24 0,-1 0,1 0,-1 0,0-25,1 25,-1 0,-24 0,24 0,-24 0,24-25,-24 25,24 0,0 0,1 0,-1-25,50 25,-49 0,49 0,0 0,-50 0,50 0,0 0,0 0,0 0,-25 75,25-75,-49 49,49 26,-25-26,25 1,-25-1,25 26,-25-50,25 49,0-74,-25 74,25-74,0 25,0-25,0 0,0 0,0 0,0 0,50 50,-50-50,50 0,-26 0,1 0,25 0,-1 0,1 0,0 0,-1 0,1 0,-1 0,26 0,-26 25,1-25,0 0,-1 0,1 25,0-25,24 24,-49-24,24 0,1 25,24-25,-24 0,0 25,-1-25,-24 25,25-25,-1 0,-24 0,0 0,0 0,-1 0,1 0,0 0,-25 0,25 0,-25-25,0 25,25-25,-25 25,0-25,24-24,-24-1,25 0,-25 1,25-26,-25 26,0-26,25 1,-25 24,0 26,0-26,-25 25,25 0,0 25,0-24,0 24,0 0,-25 0,25 0,0 0,0 0,0 0,0 0,0 0,0 0,0 0,0 0,0 0,0-25,0 25,0-25</inkml:trace>
  <inkml:trace contextRef="#ctx0" brushRef="#br0" timeOffset="72346.138">5457 12030,'0'0,"25"0,-25 0,25 0,-25 0,0 0,24 0,-24 0,25 0,0 0,0 0,24 0,-24 0,25 0,-1 0,1 0,25 0,-1 0,0-25,50 25,-24 0,24-24,0 24,0-25,24 25,1 0,0 0,25-25,-1 25,1 0,0 0,-1 0,1-25,0 25,-1 0,1 25,-1-25,-24 0,-25 25,0-25,0 0,-49 25,-1-25,-24 0,-25 24,24-24,-49 0,0 0,0 0,0 0,0 0,0 0,0 0,-25-24,25 24,-24-25,48 25,-48-25,48 0,-24 0,0 1</inkml:trace>
  <inkml:trace contextRef="#ctx0" brushRef="#br0" timeOffset="72701.1583">9500 11609,'0'0,"-25"0,25 0,0 0,0 0,0 0,0 0,0 0,25 24,0 1,0 0,24 25,-24-26,25 1,-25 0,24 0,-24 24,0-24,-25 0,0 0,-25 0,0 24,0-24,-24 25,-1-26,1 26,-1-25,0 0,26 0,-1-1,0 1,25-25,0 0,25-25,0 1</inkml:trace>
  <inkml:trace contextRef="#ctx0" brushRef="#br0" timeOffset="73059.1788">10170 11733,'0'-25,"0"25,25-25,0 50,-25-25,0 25,0 24,24-24,-24 49,0 1,25-1,-25 1,0-1,0 1,0-26,0 26,0-26,0-24,0 0,-25-25,25 0,25-25,-25 0,25-24</inkml:trace>
  <inkml:trace contextRef="#ctx0" brushRef="#br0" timeOffset="73327.1941">10666 11757,'0'0,"0"25,0 0,0 25,0-1,0 1,25 24,0 1,24-26,1 1,-25 0,24-1,-24 1,-25-25,0 24,-25-24,0 0,-24 0,24 24,-49-49,49 0,-25 0,25-25,25-24</inkml:trace>
  <inkml:trace contextRef="#ctx0" brushRef="#br0" timeOffset="73564.2076">10716 11609,'24'0,"1"0,0 0,25 0,-26 0,26 0,0 0,-1 0,1 0,-1-25,1 0,-25 0,0 0,24 25,-49-24,25-1,0 25,-25-25,0 25</inkml:trace>
  <inkml:trace contextRef="#ctx0" brushRef="#br0" timeOffset="81865.6824">2133 14337,'0'0,"0"0,-25 0,1-25,24 25,0 0,0 0,-25 0,25 0,0 0,0 0,0 0,0 0,0 0,0 0,0 0,0 0,25-25,-25 25,24-24,1-1,0 0,25 0,-1 0,-24 1,25-1,-26 0,1 25,0 0,0 25,-25 0,0-1,0 51,0-26,-25 26,0-1,0 50,-24-49,-1 24,1 0,-1-24,25-1,-24 0,24-49,0 25,25-50,-25 25,25-25,-25 24,25-24,25 0,0 0,25 0,-26 0,26 0,0 25,24-25,-24 0,-1 0,26 25,-26-25,1-25,-25 25,49-25</inkml:trace>
  <inkml:trace contextRef="#ctx0" brushRef="#br0" timeOffset="82520.72">4341 14163,'-25'25,"0"0,25 25,-25-26,-24 51,24-25,0 49,-24-25,49 50,-25-25,25 1,25-1,-25-25,49-24,1-1,-1-24,26-25,-26-25,26 1,-26-26,1 0,-25 26,24-51,-49 26,0 24,-24 0,-26 0,25 0,-24 25,-1 25,0 0,1 0,24 0,0-1,25 1,0 0,0-25,25 0</inkml:trace>
  <inkml:trace contextRef="#ctx0" brushRef="#br0" timeOffset="83481.7749">4887 14287,'0'0,"0"0,0 0,0 0,0 0,0 0,-25 25,25-25,0 0,-25 25,0 0,25 25,-25-1,25 1,-25 24,25 1,25-1,0 25,0-49,25 24,-1 1,1-51,-1 1,1 0,0-50,24 0,-49 1,24-51,-24 1,0-1,0 1,0-25,-25 24,-25-24,0 25,0-1,0 26,-24-1,24 25,-25 0,1 50,-1-25,1 25,-1 0,0 0,1-1</inkml:trace>
  <inkml:trace contextRef="#ctx0" brushRef="#br0" timeOffset="84032.8064">2133 15974,'0'0,"0"0,0 0,0 0,0 0,0 50,25-25,-25 24,0 1,0 24,25 25,0-24,-25 49,24-50,-24 26,25-51,-25 26,0-26,0-24,0 0,25 0,-25-25,25-25,-25 0,25 0</inkml:trace>
  <inkml:trace contextRef="#ctx0" brushRef="#br0" timeOffset="84655.8419">3944 15974,'0'25,"0"0,0 0,0-1,0 26,0 24,0-24,0 49,0-24,0-1,25 25,-25-24,0-1,25 1,-25-26,0-24,0 25,0-50,0 0</inkml:trace>
  <inkml:trace contextRef="#ctx0" brushRef="#br0" timeOffset="85033.8637">4266 16073,'25'-24,"25"24,-1-25,-24 0,25 25,-1 0,-24 0,0 25,-25 0,0 24,0 1,-25 24,0 25,-24-24,-1 24,25-24,-24 24,24-50,0 26,25-26,0-24,0 0,50 0,-25-25,24 0,-24 0,49-25,-24 0,0 0,-1-24,1 24,-1-25,1 26,-25-26</inkml:trace>
  <inkml:trace contextRef="#ctx0" brushRef="#br0" timeOffset="85369.8827">4936 16545,'0'0,"0"25,25 24,-25-24,0 25,25-26,-25 26,25 0,-1-1,1-24,0 0,25 0,-26-25,26 0,0 0,-26-50,26 25,-25-24,24-1,-24-24,0-1,-25-24,0 0,-25 24,25-24,-49 25,24-1,-25 50,1 1,-1-1,0 25,1 25,-1-1,25-24,1 25,-1 0</inkml:trace>
  <inkml:trace contextRef="#ctx0" brushRef="#br0" timeOffset="86504.9467">2530 12303,'-25'25,"0"-25,1 0,-26 0,0 0,-24 0,24 0,-24 0,0 0,-1 0,1-25,-25 25,24 0,1 0,-26 0,51 0,-26 25,1 0,24 0,1-1,-1 1,50-25,-74 50,74-50,-50 74,50-24,-25 24,1 25,24-24,-25 49,0 0,0 0,25 0,-25-25,25 25,-24-25,24-24,0-1,24-24,-24-50,75 74,-26-74,1 0,24 0,26 25,-1-50,0 25,0 0,25 0,0 0,0 0,0 0,-24 0,24-25,-25 1,0-26,-25 0,1 26,-25-51,-1 1,1-1,-25 1,-25-25,24 0,-24-1,0 26,-24-50,-1 49,0-24,0 25,0-1,-24 26,24-1,-25 25,1 1,24-1,-25 25,50 25,-25-25,25 24,0-24,25 25,0-25</inkml:trace>
  <inkml:trace contextRef="#ctx0" brushRef="#br0" timeOffset="87424.0004">5655 13072,'25'0,"-25"-25,25 25,0 0,0 25,-1-25,1 0,0 25,25-25,-1 0,26 25,-1-25,25 24,1-24,24 0,24 0,1 0,25-24,0 24,-1 0,26 0,-26 0,26 0,-26 24,1-24,0 0,-1 25,-24-25,0 25,-25-25,-25 0,25 25,-49-25,-26 0,1 0,-1 0,-24 0,-25 0,0 0,0 0,-25-25,25 25,0-25,-24 0,-1 25,25-24,-25-1,25 25,-25-25,25 25,0 0,0-25,0 25,0 0,0 0,0 0,0 0,25 25,0 0,-25 0,49-1,-24 1,0 0,-25 25,25-50,-25 25,0 24,-25-24,0 0,0 0,1-1,-26-24,25 25,0 0,1-25,-1 25,25-25,0 0,0-25</inkml:trace>
  <inkml:trace contextRef="#ctx0" brushRef="#br0" timeOffset="87939.0299">10294 12948,'0'0,"0"0,0 0,0 25,25-25,24 0,-24 0,50 0,-26 25,1-1,-1 1,1 0,-25 25,0-1,-25 1,0 0,0-1,-25 1,25-25,-25 24,25-24,0 25,25-26,-25 26,25-25,-1 0,1 24,0 1,-50-25,25 24,-25-24,-24 25,24-26,-25 1,1 0,-1-25,1 0,24 0,0-25,0 25,25-25,0 1,0-1,25-25</inkml:trace>
  <inkml:trace contextRef="#ctx0" brushRef="#br0" timeOffset="88275.0491">11162 13543,'0'0,"0"0,0 25,-25 0,0 0,25 0,0 49,25-24,0-26,25 26,24 0,1-50,-1 0,0-25,1 0,-26-49,1 24,-25-24,-25-26,0 26,-50 0,1-26,-26 51,-24-1,25 25,-26 0,1 25,25 0</inkml:trace>
  <inkml:trace contextRef="#ctx0" brushRef="#br0" timeOffset="89466.1171">2431 15627,'25'0,"-50"-25,25 25,-50 0,25-25,-49 25,24 0,-24 0,-25 0,0 0,-1 0,-24 25,25 25,-25-25,0-1,25 26,0-25,24 0,1-1,24-24,25 25,25-25,0 0,-49 25,49-25,0 0,25 50,-25-1,0 50,24 1,-24 24,25 25,-25-1,25 26,0 0,-25-26,25 1,-1 0,1-50,-25 1,50-26,-25-24,24-1,1 1,-1-50,26 0,24 0,25 0,-25-25,25 0,0 25,-24-25,24 1,0-1,-25 0,-25 0,1 0,-1-24,-24 24,-25-25,24 1,-24-1,-25-24,25-1,0 1,-1-1,1 1,-25-25,25 24,0-24,0 0,-25 0,0-25,-25 0,0 24,-25-24,26 25,-26 25,-24-1,24 26,0 24,25 50,1-25,24 0,0 0</inkml:trace>
  <inkml:trace contextRef="#ctx0" brushRef="#br0" timeOffset="90098.1534">6003 16644,'49'-25,"1"0,0 25,-26 0,26 0,0 0,24 0,0 25,1-25,24 0,25 25,25-25,0 0,24 0,26 0,24 0,-25-25,51 25,-26 0,25-25,-50 1,25 24,-24-25,-1 25,-49 0,-25 0,0 0,-49 0,-26 0,1 0,-25 0,-25 0,0 0,-25 0,0-25,25 25,-25-50,0 26</inkml:trace>
  <inkml:trace contextRef="#ctx0" brushRef="#br0" timeOffset="90388.17">9723 16073,'0'0,"0"0,-24-24,24 24,0 0,0 24,24-24,-24 0,25 25,0 0,25 25,-26-26,26 1,-25 50,0-26,-1 1,1 0,-50 24,1-24,-1 24,-25-24,1-1,-1 1,0-1,1-24,-1 25,25-25,1-25,24 0</inkml:trace>
  <inkml:trace contextRef="#ctx0" brushRef="#br0" timeOffset="90909.1998">10765 15726,'0'0,"25"25,-25-25,-25 25,25 0,0 24,0 1,0 24,0 1,0 24,0 0,0 25,0-25,0 1,0-1,25-25,-25 25,0-49,0 24,0-49,0 25,0-50,0 0</inkml:trace>
  <inkml:trace contextRef="#ctx0" brushRef="#br0" timeOffset="91246.2187">11187 16222,'25'-49,"24"24,1-25,0 25,-26 25,26-24,-25 24,0 0,-1 24,-24-24,0 50,-24 0,-1-1,0 26,-25-1,26 1,-26-26,25 26,25-26,0 1,25-25,0-1,0-24,24 0,1 0,-25-24,49-1,-49 0,24-25,1 26</inkml:trace>
  <inkml:trace contextRef="#ctx0" brushRef="#br0" timeOffset="91545.2359">12030 16148,'-25'25,"25"24,-24-24,24 49,0-24,24 25,-24-1,50-24,-25-1,49-24,1 0,-1-50,1-25,-1 1,0-26,-24-24,0 0,-26 0,-24-25,0 0,-49 24,-1 26,-24 0,-1 49,-24 0,25 25</inkml:trace>
  <inkml:trace contextRef="#ctx0" brushRef="#br0" timeOffset="92045.2646">9649 17661,'0'0,"0"74,0-74,0 0,50 25,-1-25,26-25,-1 1,50-1,25 0,25-49,49 24,25 0,25-24,0 24,24-24,1-1,24 51,-24-51,0 26,-26 24,-23 0,-1 0,-50 0,0 25,-49 0,-25 0,-49 0,-1 0,-24 0,-1 25,-49-50,25 50,-25-25,0-25,0 1</inkml:trace>
  <inkml:trace contextRef="#ctx0" brushRef="#br0" timeOffset="92574.2947">10220 16495,'0'25,"0"0,0-25,0 49,0 1,0 0,0-1,24 50,-24-24,25-1,-25 1,0 24,25-50,-25 26,0-26,0-24,0 0,0-25</inkml:trace>
  <inkml:trace contextRef="#ctx0" brushRef="#br0" timeOffset="92739.3044">9996 17041,'0'0,"0"0,25 0,0 0,0 0,24 0,1 0,0 0,24-25,25-25,0 26,25-26</inkml:trace>
  <inkml:trace contextRef="#ctx0" brushRef="#br0" timeOffset="93268.3347">14808 16297,'-24'-50,"-1"50,0 0,0 25,25 0,-25 24,25 1,0 24,-24 1,48 24,-24 25,0-25,0 50,25-50,-25 25,0 0,0-25,25-24,0-1,-25-24,0-50,0 0,49 25,-24-75</inkml:trace>
  <inkml:trace contextRef="#ctx0" brushRef="#br0" timeOffset="93659.3571">15156 15974,'0'99,"-25"1,0 24,25 0,-25 0,0 25,1-1,24-24,-25-24,50 24,-25-75,24 26,26-26,24-49,-24 0,24-49,1-1,-1 0,-24-24,0 24,-1 1,-49-1,0 1,-25 49,-24 0,-26 49,26 1,-51-25,51 49,-26-24,26-1,24-24,0 0,25-50</inkml:trace>
  <inkml:trace contextRef="#ctx0" brushRef="#br0" timeOffset="93924.3721">15850 16222,'0'50,"25"24,0-24,-25 24,25 1,-25 24,24-25,-24 26,-24-26,24 25,-25-49,0 49,0-49,-24-1,49 1,-50-50,50 0,-25-50,25 25,0-74</inkml:trace>
  <inkml:trace contextRef="#ctx0" brushRef="#br0" timeOffset="94067.3804">15751 16346,'25'-74,"24"24,26-24,-1 24,25-24,1 24,24-24,-25-25,50 24,-50-24,25 0</inkml:trace>
</inkml:ink>
</file>

<file path=ppt/ink/ink17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6:20.75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340 209 43,'-14'-6'32,"-7"5"1,-8 0-2,-2-1-24,-2 5-4,1 3 0,4 8-1,5 6-1,10 7 1,13 4-1,14 1 1,8 7 0,11 5 0,4-3 0,1 2 0,-5-4 2,-5 0-2,-13 0 0,-12-1 0,-12 0 0,-14-4 0,-8 2-1,-7-4-1,-2-4-2,-4-9-3,8-5-11,-2-14-18,5-15-1,6-15 0,7-18 0</inkml:trace>
  <inkml:trace contextRef="#ctx0" brushRef="#br0" timeOffset="290">157 167 43,'57'-30'34,"3"9"0,4 4 0,1 4-18,1 2-15,0-2-6,-1 4-15,-10-3-12,-4-2-3,-4 2 2,-7-3 0</inkml:trace>
  <inkml:trace contextRef="#ctx0" brushRef="#br0" timeOffset="495">1144 79 60,'13'10'32,"-4"8"-1,-4 14-8,-5 4-20,3 12 2,-4 6-1,1 11 0,-4 0 1,5 2 1,-2-7-2,2-7-1,-1-11-1,-1-9 0,-2-9-1,-3-13 1,-6-8-2,-8-8 1,-7-6 0,-8-1-1,-8-3 1,-7 3-2,-4 3 1,0 7 0,2 8 0,5 7 0,9 7 0,10 2-1,15 2 1,14 1 0,15-10 1,17-2-1,14-10 1,11-5-1,7-10 1,3-3 0,-1-1 0,-4-1 0,-9 4-1,-10 6 1,-8 5 0,-10 9 0,-8 7 0,-5 6 0,-4 4-1,-3-1 0,0 1-2,-2-10-3,9 1-8,-13-15-24,24-12 0,-7-10 0,6-5 0</inkml:trace>
  <inkml:trace contextRef="#ctx0" brushRef="#br0" timeOffset="1070">1623 594 32,'2'29'30,"-6"-1"2,1-3-7,6 3-7,-5-9-6,11 1-2,-9-20-3,25 14 2,-10-19-2,7 0-1,-4-11 0,0 0-3,-5-3 1,-1 2-2,-5 1-1,0 3 0,-7 13-1,0 0 0,10 15 0,-3 13 0,2 8 0,0 13-1,0 8 1,0 5 0,-1 0 0,-3-1 0,-7-4 0,-6-9-1,-4-3 0,-6-14-3,1-9-2,-7-19-7,11-4-10,-6-17-14,11-16-2,5-16 4,9-10 6,3-12 14</inkml:trace>
  <inkml:trace contextRef="#ctx0" brushRef="#br0" timeOffset="1370">1765 859 0,'19'-61'16,"3"12"17,-2 15 0,-4 13 2,-5 11-9,2 16-10,-13-6-5,8 13-6,-8-13-3,16 8-1,-2-14-1,6-7 0,4-9-1,3-7 0,7-8 1,0-5-1,2-10 1,-4-2 0,-5-1 0,-5 4 0,-4 8 2,-4 6-1,-6 13 0,-6 14 0,-7 20 1,-2 19 0,-4 15-1,0 16 0,-3 7 0,2 9-1,0 0 1,5-7-1,2-5 0,3-9 0,5-11 1,3-15 0,6-10-1,2-14 0,3-12 0,2-7 0,3-10 1,3-5-1,0-1 0,-1 0-1,-2 6 1,-2 6 0,-5 11 0,-2 7-1,-6 11 1,-4 5 0,-3 3 0,-4 5 1,0-3-1,-1 0 0,-1-5 0,4-2 1,3-2-1,-1-12 0,15 15 0,-4-13-1,5 0-1,-2-7-5,6 2-29,-7-6 1,-2-5-1,-8-4 0</inkml:trace>
  <inkml:trace contextRef="#ctx0" brushRef="#br0" timeOffset="1960">2038 514 72,'4'-10'36,"15"8"0,17-2-3,10-1-64,15-3-1,12-3-4,12-6 1</inkml:trace>
</inkml:ink>
</file>

<file path=ppt/ink/ink17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6:21.72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14,'0'0'5,"0"0"-5,12 12 0</inkml:trace>
</inkml:ink>
</file>

<file path=ppt/ink/ink17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6:24.16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70 343 56,'0'0'36,"10"-13"-2,7 4 0,6 0-28,-2 4-4,1 7 0,-5 10-1,-5 9-1,-8 15 0,-10 11 0,-11 13 0,-6 6 0,-6 5 1,-2 0 0,0-5-1,4-5 1,6-12 1,10-7-1,8-14 0,12-10 1,8-13-2,8-10-1,8-7-5,-1-16-13,7-3-16,3-10-1,4-4 1,1-9-1</inkml:trace>
  <inkml:trace contextRef="#ctx0" brushRef="#br0" timeOffset="315">737 105 51,'-7'23'36,"0"17"-1,-5 13 0,5 17-16,-3 3-14,5 12-2,0 1-2,3 0 0,-1-8-1,2-10 1,2-12-1,-1-14 0,1-11 0,-1-12 0,0-19 1,-15 2-1,-3-14 1,-5-5 0,-8-3 0,-5 3 0,-5 0 1,-2 4-1,3 5 0,7 5-1,8 5 0,12 2 0,13-4-1,14 9 1,12-8 0,12-3 0,5-2 0,3 1 0,2 2 1,-3 5-1,-6 8 1,-6 6-1,-9 6 0,-9 4-1,-2 7-3,-5-8-5,7 0-29,-2-12 1,4-9-1,3-14 1</inkml:trace>
  <inkml:trace contextRef="#ctx0" brushRef="#br0" timeOffset="730">1119 662 54,'2'-11'34,"-2"11"-2,0 0-3,0 0-23,-8 16-5,5-5-1,0 4 0,-1 3-1,-2 5 2,-1 2 0,0 3 1,-2 0 0,5 2 0,-1-4 1,7 0 2,3-8-1,8-5 0,4-7 0,8-6-1,1-10 1,3-2 0,-1-7 0,0-1-2,-6-1 1,-1 1-1,-8 2-1,-2 6 0,-11 12-1,14 1 0,-10 17 0,-1 12-2,0 12 2,-2 12-2,-4 7 2,0 8-1,-5 1 1,-3-4-2,-3-7 1,-1-8-1,1-10-3,-2-21-3,10-4-14,6-16-16,-9-29 0,11-8-1,6-15 2</inkml:trace>
  <inkml:trace contextRef="#ctx0" brushRef="#br0" timeOffset="1180">1330 542 67,'-8'-11'38,"8"11"-2,-11 0 1,11 0-31,-11 4-7,1-7-4,10 3-12,-8 9-19,8-9 0,0 0-1,0 0 2</inkml:trace>
  <inkml:trace contextRef="#ctx0" brushRef="#br0" timeOffset="1805">1546 545 39,'0'0'35,"-7"13"1,7-13 0,2 25-15,-4-11-14,4 9-3,-1 2-1,2 4-1,-3 0 0,2 0-1,-2-2 0,0-5-2,0-3-1,-2-9-4,5 3-7,-3-13-21,0 0-2,0 0-1,0 0 2</inkml:trace>
  <inkml:trace contextRef="#ctx0" brushRef="#br0" timeOffset="2090">1787 33 45,'11'-22'35,"-4"9"2,-7 13-2,6 18-19,-14 9-8,5 19-3,-4 9-3,1 12-2,1 7 0,0 5-1,3-2 1,0-7-1,4-11-1,0-11 1,1-12 0,-1-11 0,-2-25 0,0 0 1,0 0 0,0-23 1,-2-1 0,2-2 1,0-3-1,4 3 1,4 5-1,5 7 0,7 8 0,4 9-1,5 6 0,1 9-1,0 6 1,1 4 0,-5 3 1,-3-1 0,-9-1 0,-3-3 1,-9-2-1,-2-3 1,-7-7-1,-6-1-1,-7-5-3,-7-8-5,0-2-30,-12-4 2,-1-2-2,-7-8 0</inkml:trace>
  <inkml:trace contextRef="#ctx0" brushRef="#br0" timeOffset="2560">986 562 75,'4'29'39,"10"4"-2,1-2 0,4 4-34,0 1-4,-6-7-9,0 5-27,-10-5 0,-2-3-1,-3-8 0</inkml:trace>
</inkml:ink>
</file>

<file path=ppt/ink/ink17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7:04.8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565 406 5,'3'-10'27,"-5"-2"2,-2 1-10,4 11 1,-1-12-4,1 12-4,0 0-2,-11 5-2,-2 4-2,1 10-2,-7 3-1,-1 6-1,-6 5-1,1 5 1,0 2-1,3 2 0,6-4 0,7-3 0,6-5-1,12-1 3,9-8-2,12-4 0,11-4 0,7-5 0,7-2 0,6-2 0,2-2 0,0-5-2,-3 0 1,-4 0-3,-5 0-4,-10-5-6,-1-1-21,-9 2-1,-8-4 0,-4 1 1</inkml:trace>
  <inkml:trace contextRef="#ctx0" brushRef="#br0" timeOffset="425">1099 217 14,'-3'-9'29,"3"9"1,0 0 2,-8 23-15,6 8-8,-8 7 0,4 22-1,-9 7-1,3 19 0,-7 3-1,4 9 0,-4 2 0,2 0-2,0-3 0,3-8-1,1-8-1,5-10 1,1-8-1,3-7 0,0-15-2,4-6 1,0-11-1,1-6 0,1-7-1,-2-11-2,0 0-3,2-22-10,2 0-21,-2-12 0,3-6 0,2-8 0</inkml:trace>
  <inkml:trace contextRef="#ctx0" brushRef="#br0" timeOffset="840">1399 462 47,'13'-30'34,"5"-6"2,7-6-2,9-2-23,1-7-1,12 5-5,0 2-1,4 4-1,-2 2 0,1 8-1,-2 4 0,-5 9-1,-4 7 0,-4 4 0,-3 11-1,-6 11 1,-2 17 0,-5 13 0,-6 16-1,-4 11 1,-6 11 1,-5 9-1,-9 6 0,-4 1 0,-8-2-1,-6-1 0,-8-6 1,-4-6-1,-9-6 1,-5-2-1,-7-10 1,-3-7-1,-3-7 1,0-11 0,0-10-1,5-7 1,7-10-1,5-13 0,9-10-1,5-13 1,12-9 0,7-10 0,12-7-1,8-6 1,14-2-1,9 5 1,8 4-1,10 10 1,7 14 0,5 13-1,2 15 2,4 13 0,-3 11 0,0 6-1,-2 4 2,0 6-1,-2-6 0,-1-2 1,-6-8-1,0-4 0,-4-7 0,-4-6 0,-2-5 0,-2-8 0,-5-3-1,-2-7 1,-5-6-1,1-1 0,-4-9 0,-2-4-2,2-3-2,-9-8-7,7 2-29,-5-1 1,2 1-2,-4-3 1</inkml:trace>
  <inkml:trace contextRef="#ctx0" brushRef="#br0" timeOffset="24110">3 2252 68,'0'0'37,"24"0"-1,3-13 1,10-2-33,10-6 1,17 0 0,8-6 0,13 4 1,4-5-1,11 5-1,0 1-1,0 9-1,-9 8-1,-9 10-1,-17 17 0,-21 12 0,-29 15 0,-28 13 0,-28 11 0,-27 13 1,-18 9-1,-12 6 1,-8-2-1,6-6 0,18-3-1,12-11 2,27-4-1,27-16 0,28-15 1,23-13 0,22-15-1,16-6 1,9-17-2,12-10 0,4-9-2,-5-10-2,-4-1-2,-15-17-5,0 6-7,-24-17-12,-3 5-8,-18-9 0,-13-4 2</inkml:trace>
  <inkml:trace contextRef="#ctx0" brushRef="#br0" timeOffset="24470">1135 2265 60,'-33'-41'38,"6"9"-1,11 12-7,13-4-11,31 13-7,12-4-4,20 8-3,12-1 0,9 5-2,4 7-1,-1 10 0,-11 14-1,-14 12-1,-15 13 1,-16 11-1,-16 7 0,-14 6 0,-12 1 0,-6 2-1,-6-4 1,-5-6-2,-1-7-1,1-11 0,4-2-3,-3-17-3,7-1-8,-13-26-10,7-5 0,-14-23 5,4-5 7,-11-17 6,0-6 6,-4-6 5,1-4 12,11 12 8,5-2 4,27 17-5,12-2-4,32 17-6,14 1-3,28 10-2,12-1-2,14 3-2,5-1-2,-3-2-1,-6 4-3,-14-9-4,-6 11-20,-23-6-12,-18 5 1,-22-1 0</inkml:trace>
  <inkml:trace contextRef="#ctx0" brushRef="#br0" timeOffset="24990">35 3348 72,'-32'42'37,"29"-13"-1,29-17 3,32-9-33,28-10-1,32 2 2,24-16-2,27 1 0,19-7-1,19 3-1,11 2-2,6 5 0,-2 3-2,-5 6 1,-17 7 0,-13 5 0,-19 3-2,-27 4 0,-27 2-2,-29 1-1,-26 4-3,-38-5-4,-17 11-11,-35-7-16,-24 6 1,-28 0-1,-23 7 3</inkml:trace>
  <inkml:trace contextRef="#ctx0" brushRef="#br0" timeOffset="25705">677 3981 22,'9'7'28,"-4"7"2,-4 2 1,-2 5-21,3 15-1,-4 0 0,4 14-1,-6 0 0,4 11-2,-2 1 0,3 5-1,-2-1-1,3-1 0,-1-3-1,2-2-1,-1-8-1,2-2 0,-2-9 0,1-5-1,-1-6 0,0-7 0,0-3-1,0-8-2,1-2-3,-3-10-7,0 0-14,0 0-9,6-22 0,-2 3 1</inkml:trace>
  <inkml:trace contextRef="#ctx0" brushRef="#br0" timeOffset="26035">1239 4227 39,'35'-32'35,"-7"6"0,-9 2 0,-12 5-16,-7 19-9,-17-2-4,-3 16-2,-8 8-2,2 10 0,2 10 0,8 8-1,11 7-1,14-1 1,13 6-1,9-2 0,6-2 1,2-3-1,-1-7 1,-6-3 0,-8-5 1,-13-1 0,-14-5 0,-10 1 0,-12-2-1,-9-1 1,-4-3-1,-5-4-1,2-3-1,1-6-2,6-6-2,3-13-3,12-3-6,0-15-24,13-11 1,5-15-1,9-9 2</inkml:trace>
  <inkml:trace contextRef="#ctx0" brushRef="#br0" timeOffset="26365">1310 4214 72,'38'-56'38,"3"10"0,6 16-5,1-1-21,13 13-4,-3 1-2,5 8-3,-4-2 0,1 3-1,-5-3-1,-4-2-2,-4 2 1,-7-2-3,-1 2-3,-10-4-27,5 1-7,-8-2 1,-5 1-3</inkml:trace>
  <inkml:trace contextRef="#ctx0" brushRef="#br0" timeOffset="31320">1499 5693 57,'-15'-13'35,"-8"-5"-1,-9 0 0,-7 4-28,-13 1-2,-1 9 0,-4 6-2,2 8 0,5 4 0,12 6 0,13-1 1,17 1-1,16-6 1,15-2-1,11-5 1,10 1 0,1-1 0,4 7 0,-5 7-1,-4 14 0,-9 11 0,-6 15-1,-8 7 0,-6 7 0,-3 3-1,-1-3-1,-3-4-1,-4-14-5,4 1-7,-11-19-15,-2-2-9,-5-10-1,-7-7 1</inkml:trace>
  <inkml:trace contextRef="#ctx0" brushRef="#br0" timeOffset="31620">1004 6572 51,'-67'9'36,"8"1"-1,13-1-4,23 11-10,23-20-8,28 17-4,27-14-2,30 1-1,20-8-1,25-2-1,11-8-1,9-4-2,-3-3-2,-6-2 0,-14 0-2,-18-3-3,-16 10-6,-33-6-15,-15 10-14,-23 6 3,-22 6-2,-21 16 2</inkml:trace>
  <inkml:trace contextRef="#ctx0" brushRef="#br0" timeOffset="31925">1531 7110 73,'14'1'37,"-5"2"-1,-9-3-7,-5 22-22,-10 5-3,-3 12 0,-5 9-1,2 8-1,-2 8 0,5 2 0,8-1 0,13-4-1,13-12 1,10-8-2,16-12 2,9-16-2,8-13 1,3-9-1,0-14 1,-4-7 1,-10-7 0,-10 1 0,-15 0 0,-14 10 0,-11 8 0,-11 14 0,-10 11-1,-9 15 0,-4 13-2,-3 2-4,7 14-15,-2-7-20,6 0 0,6-8-1,6-9 0</inkml:trace>
</inkml:ink>
</file>

<file path=ppt/ink/ink17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57:27.79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228 313 22,'-3'9'32,"3"-9"1,0 0 0,20-7-15,-10-8-4,10 7-2,-2-13-2,7 1-3,0-8-3,5 1 1,-5-2-3,3 0 1,-4 1-1,-1 2-1,-6 3 1,-1 7-1,-6 3 0,-1 3 0,-9 10 0,0 0-1,0 0 0,6 13 1,-7 12-1,-2 8 0,-2 9 0,-2 9 1,0 9-1,-1 7 1,-2-1 0,1 3-1,-1-5 1,-1 0-1,3-4 0,1-6 0,2-2 1,0-8 0,0-3-1,1-7 1,2-7-1,1-5 0,0-7 1,-1-4-2,2-11-2,0 0-1,1 9-4,-1-9-10,-4-9-20,4 9 1,-13-6-1,0 1 1</inkml:trace>
  <inkml:trace contextRef="#ctx0" brushRef="#br0" timeOffset="480">25 1040 47,'-19'8'32,"10"-2"2,9-6 0,0 0-18,9 2-6,10-6-2,12 4-1,5-4-1,16 0-1,11-2-1,14 0 0,7-3-1,10 2 0,-1-3-1,0 3 0,-7 0 0,-7 3 0,-15 2-1,-13-3 0,-13 7 0,-13-2 0,-9 1-1,-16-1 1,11 2 0,-11-2 0,0 0 0,0 0-1,0 0 1,0 0-2,0 0 1,0 0-2,-9 6-1,9-6-3,0 0-6,-12 1-28,12-1 0,-7-9 1,9-3-1</inkml:trace>
  <inkml:trace contextRef="#ctx0" brushRef="#br0" timeOffset="6885">1244 318 16,'-15'11'28,"15"-11"2,-13-3 1,5-6-17,8 9-3,-8-19-1,9 10-1,-1-7-2,8 5 1,-1-8-2,7 0-1,3-5-2,5 0 0,2-1-1,3 0 0,-1-1 1,1 1-2,-3 1 1,-1 7-1,-7 2 1,-1 4 0,-6 2-1,-9 9 0,0 0 0,6 16-1,-9 5 1,-2 8-1,0 9 1,0 6-1,-1 9 1,0 5-1,1 0 1,1 5-1,1-4 1,2-2 0,0-4-1,1-4 0,1-5 0,0-7 0,1-7 0,0-7 0,1-5-1,-1-5 1,-2-13-1,0 0-1,11 8-2,-11-8-3,11-10-8,-11 10-23,9-15 2,-9 15-1,13-12 1</inkml:trace>
  <inkml:trace contextRef="#ctx0" brushRef="#br0" timeOffset="7425">1213 933 17,'0'0'29,"-9"13"2,9-13 1,0 0-14,-7 14-4,7-14-1,0 0-2,0 0-2,13 13-2,-3-12-1,8 3-1,2-3-1,11 0 0,4 0-1,5-3 0,1 0-1,3 0 1,-1-4-1,0 3-1,-6-1 1,-5 1-1,-5 0-1,-4-1 1,-7 3-1,-3 0 1,-4 2-2,-9-1 1,9-1 0,-9 1-3,0 0-5,0 0-31,0 13 1,0-13 0,0 0-2</inkml:trace>
  <inkml:trace contextRef="#ctx0" brushRef="#br0" timeOffset="11390">1961 294 40,'1'-16'32,"-1"16"1,8-19 0,4 9-21,-3-4-4,7 3-1,-3-1-2,5 3 0,-2-2-1,4 5-1,-4-1 0,2 6-1,-6 1-1,1 6 0,-5 8 0,-2 7-1,-4 10 1,-3 9-1,-3 8 0,-5 7 0,-7 4 0,-4 3 0,-4-2-1,-1-1 1,-1-9-1,2-6 1,3-7 0,4-4-1,6-8 2,6-8-1,8-4 2,6-5-2,10-7 1,5 0 0,5-3-1,6-2 1,0 0 0,2 0-1,-4 5 1,-2-1-1,-7 6 1,-4-1 0,-6 1-1,-4 0 0,-10-6-2,10 9-1,-10-9-5,0 0-11,-2-10-16,2 10-1,5-16-1,3 1 2</inkml:trace>
  <inkml:trace contextRef="#ctx0" brushRef="#br0" timeOffset="11914">2699 355 34,'-2'-22'32,"-2"5"1,-6 0-1,-6 2-21,3 8-1,-7 2-4,1 11-1,-4 7-2,4 12 1,-1 7-3,6 11 0,3 6-1,7 5 1,8 6-1,7-5 0,6-2-1,8-8 2,7-5 0,4-9 1,3-10-1,2-8 1,0-10 1,4-6-1,-3-12 1,3-8-1,-5-11-1,-1-10 1,-5-7 0,-5-6 0,-11-4 0,-7-2-1,-13 2 1,-7 6 0,-13 5 0,-9 11 0,-7 8-2,-4 8 1,-2 11-2,-2 7 0,1 9-3,1 1-4,9 13-12,3-1-18,4 3 1,5 4-1,5-1 1</inkml:trace>
</inkml:ink>
</file>

<file path=ppt/ink/ink17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2:08.88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27 34 58,'0'0'36,"0"0"-2,0 12-8,0-12-17,-4 26-1,1-5-4,2 6-1,-2 5-1,2 4-2,-1 1 1,-1 0-1,1-3 1,0-2-1,1-6 0,0-3-1,-1-8-1,0-3 0,3-3-4,-1-9-7,0 0-15,6-11-7,0-4-2,1-5 2</inkml:trace>
  <inkml:trace contextRef="#ctx0" brushRef="#br0" timeOffset="265">219 0 25,'10'9'32,"-4"9"3,-2 9-3,1 12-14,-7-1-7,6 11-5,-6-2-1,3 2-2,-4-3 2,3-1-4,-2-8 1,2-3-1,0-8 0,2-4 0,-1-7-1,0-2-1,-1-13-2,0 0-10,0 0-22,0-11 0,1-14-3,0-13 2</inkml:trace>
</inkml:ink>
</file>

<file path=ppt/ink/ink17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2:09.8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259 66 42,'0'0'32,"0"0"2,0 0-6,0 0-11,0 0-6,0 0-1,0 0-4,-10-8-1,10 8 0,-13-19-3,1 8 0,-3-1-1,-4 3 0,-3 3-2,-4 5 0,-2 6 1,-1 7-1,1 7 1,5 6-1,5 3 1,6 1 0,7 1 0,13-5 0,7-3 0,10-9 0,7-5 0,5-7 0,1-5 1,1-5 0,-3-5 1,-4 0-1,-5 1 0,-6 0 0,-7 5 0,-4 4 0,-10 4 1,4 23-1,-7 1 0,-3 9 1,-2 4-1,0 7 1,1 1-1,0 2 0,1-7 0,3-2-1,0-7 1,1-6-1,4-4 0,-1-7 0,0-2 0,-1-12-1,3 11-1,-3-11-4,0 0-24,10-12-8,-6-3 0,1-4-1</inkml:trace>
</inkml:ink>
</file>

<file path=ppt/ink/ink17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2:20.72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1629 1911 22,'14'0'32,"-4"-3"0,-1 3 0,-9 0-20,0 0-4,10 15-2,-15-4-1,-2 8-1,-5 2-1,-3 7 1,-8 3-2,-4 7 1,-6 0-1,-4 3-1,-3 0 1,0 0-1,3 0-1,3-4 1,5-2-1,7-6 0,9-3 1,10-4 0,11-5 0,14-5 1,6-6 0,12 0 1,7-4-1,7-1 0,3-3 0,0 1 0,-3 0-1,-4 1-1,-8 0 1,-6 1-2,-9 0 1,-6 1-1,-6-1-1,-6-1-1,-9 0-3,0 0-8,16-8-22,-16 8-1,4-14 0,-5 1 0</inkml:trace>
  <inkml:trace contextRef="#ctx0" brushRef="#br0" timeOffset="540">1825 1806 29,'0'0'33,"-12"-11"3,12 11-12,-9-7-5,9 7-5,0 0-5,-10 11-1,11 5-3,1 10-2,2 12 0,-1 12 0,4 13-2,-2 13 1,3 11 0,-1 9 0,2 8-1,-3 0 0,2 6 1,-3-8-1,1-3 1,-2-9-1,0-9 0,-1-12-1,-1-7 0,2-10-2,-3-13-2,7-4-21,-6-14-14,2-11 0,-4-10-1,1-12 0</inkml:trace>
  <inkml:trace contextRef="#ctx0" brushRef="#br0" timeOffset="10307">638 2169 20,'-15'-18'35,"7"5"0,-1-2 0,7 3-17,-6-9-6,8 7-4,-2-6-1,5 2-4,0-3 1,5 1-1,3-3-1,4 0 0,5-1 0,2 1 0,1 1-2,2 4 1,1 5-1,1 5 0,-1 11 1,0 10-1,-2 11 1,-3 15-2,-1 11 2,-2 12-2,-3 11 2,-3 11-1,-7 3 0,-5 4-1,-6 3 1,-7-4 0,-7-2 0,-4-7-1,-10-7 0,-5-8 1,-3-11-1,-4-9 1,-1-13-1,-1-9 1,2-10 0,4-12 0,5-11 0,4-9-1,5-10 2,4-10-1,5-3 0,5-1 0,4-1 0,7 6 0,6 7 1,9 11-1,9 14 0,11 14 0,7 14 0,7 8 0,9 10 0,2 6 0,3 6-1,-5-3 1,-4-5 0,-7-2-1,-6-8-1,-10-9-5,0 3-17,-11-18-12,-2-9-1,-5-10-1,0-8 2</inkml:trace>
  <inkml:trace contextRef="#ctx0" brushRef="#br0" timeOffset="11107">2160 1991 17,'3'-20'27,"-6"-4"2,-3-1-11,3 5-5,-9-4-3,3 5-1,-8-6-2,2 6-1,-10-3 0,0 4-2,-8-3 0,-2 1-2,-10 0 0,0 0-1,-7 0 0,-6 2 0,-4 0-1,-6 3 0,-7 3 0,-4 5 0,-4 3 0,-3 6 0,-4 4 0,0 4 0,-1 8 0,-2 6 1,2 6 0,2 6 0,-1 8 0,-2 8 0,3 3 1,4 8-1,4 3 0,7 7 0,6 5-1,7 6 0,11 1 1,11 5-2,11 6 1,9 0 0,13 7-1,10-5 1,10 1 0,12-3 0,9-6 0,12-3 0,9-9 0,9-5 0,10-5 0,10-4-1,11-4 0,7-7-1,10-3 0,3-8 0,9-3 1,3-6-1,4-8 1,-1-6 0,-1-11 1,-2-5-1,0-9 2,-7-7-1,-4-15 1,-8-14 0,-8-10 1,-8-12 0,-11-15 0,-11-8 0,-13-16 1,-9-10-1,-16-8 1,-9-6 1,-16-10-2,-10-2 1,-16-3 0,-9 2-1,-10 8 1,-10 14 0,-10 14-2,-11 18 0,-8 23-2,-11 17-7,-3 27-29,-11 18 0,-5 18-3,-1 11 1</inkml:trace>
  <inkml:trace contextRef="#ctx0" brushRef="#br0" timeOffset="30349">2243 3082 40,'0'0'37,"-5"-14"0,5 14 0,-10-18-20,10 18-7,-2-11-4,2 11-2,0 0 0,0 0-2,0 0 0,0 0 0,-6 16-1,8 2 0,-1 12-1,1 4 1,1 6-1,0 3 0,0 2 1,3 0-1,-2-2 0,1-3 0,0-7-1,0-4 1,0-3-1,-1-6-1,0-3-1,-3-5-3,6 5-7,-7-17-25,0 0 0,6-14-1,1-3 1</inkml:trace>
  <inkml:trace contextRef="#ctx0" brushRef="#br0" timeOffset="30764">2504 3069 40,'4'-10'33,"-4"10"2,-5-13-2,-4 2-21,9 11-7,-12-14-1,3 11-2,-3 4 0,0 4-1,-3 2-1,3 3 0,1 0 0,2 4 0,5 0 0,4-4 0,0-10 1,15 14 1,-2-11 0,4-2-1,-1-2 1,2-1 0,-5-2 0,1 4 0,-4 5-1,-2 4 0,-4 9 0,1 6 0,-2 5-1,0 6 0,1 4 1,0 3-1,-1-2 1,0 2-1,0-8 2,1 1-1,-1-6 1,-1-3-1,0-4 0,-1-4 0,1-3 0,-1-4 0,-1-11-1,1 12-1,-1-12-1,0 0-2,0 0-15,0 0-19,8-16 0,-6-2-1,2-6 1</inkml:trace>
  <inkml:trace contextRef="#ctx0" brushRef="#br0" timeOffset="31689">462-15 45,'-12'-8'34,"2"0"-1,10 8 0,0 0-22,0 0-6,8 22-2,3-3-1,8 6-1,6 8 0,8 8 1,9 7-1,9 5 0,9 7-1,6 1 1,6 5 0,5 4 0,3-2 0,3 4-1,-1-1 1,-1 1 0,-2-1 1,-1 0-1,-6-6 0,-5-1 1,-5-7-1,-7-3 1,-7-9-1,-5-5-1,-9-8 1,-8-6-2,-7-7 0,-6-7-2,-6-3-3,-7-9-7,-7-15-14,-6 0-8,-1-7-2,-5-6 1</inkml:trace>
  <inkml:trace contextRef="#ctx0" brushRef="#br0" timeOffset="32139">2098 76 41,'23'-2'34,"-9"6"0,-8 6 0,-6 10-21,-13 3-8,-9 8-1,-11 10-2,-14 8 1,-12 8-2,-14 9 1,-14 6 0,-10 8 0,-13 2 0,-1 5 0,-5-4 1,7-1-1,2-6 0,11-10 0,12-8 0,14-11 0,16-13 0,13-8-1,12-10 0,10-7-1,9-6-2,10-3-15,0-14-20,7 4-2,-7 10 0,1-13 0</inkml:trace>
</inkml:ink>
</file>

<file path=ppt/ink/ink17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2:55.87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21 145 27,'0'0'28,"7"-10"0,-7 10-3,5-11-4,-5 11-5,1-13-3,-4 4-4,3 9-1,-3-16-2,1 7-1,-3-2-1,2 0-1,-2 0-1,1 0 0,0 2-1,4 9 0,-5-11 0,5 11-1,0 0-1,0 0 1,0 0-1,0 0 1,14 17-1,-2-6 1,3 2-1,4 1 1,4 0 0,5 0 0,3-3 0,2-3 0,4-3 0,-1-1 1,3-6-1,-2-1 1,-1-3-1,-4-2 1,-1-4-1,-6-1 1,-5 0-1,-3-2 1,-6 2-1,-2 0 1,-3 2-1,-6 11 1,5-15-1,-5 15 0,0 0 0,0 0 0,-5 15 0,1 1-1,-1 9 1,0 4-1,-1 12 1,-2 2 0,-1 7 0,1 3 0,1 3 0,0 4 1,-1-3-1,3-4 1,1-2-1,2-6 0,2-4 0,0-8 0,2-7 0,1-8 0,-1-4 0,0-5-1,-2-9 0,0 0-1,0 0-1,0 0-4,10-8-5,-15-6-12,5 2-12,0-3-1,0-1 3,0 0-1</inkml:trace>
  <inkml:trace contextRef="#ctx0" brushRef="#br0" timeOffset="720">308 464 33,'-10'-5'32,"0"-1"2,10 6 1,-11-9-17,4 0-4,7 9-2,13-11-4,3 7-2,3-3-1,8 2-1,3-2-1,6 1-1,3 1 1,1 1-1,-3 1 0,1 1 0,-7 0 0,-3 1 0,-7 0-1,-5 2 0,-5-3 0,-11 2 0,9 0 0,-9 0-1,0 0 0,0 0 0,0 0 0,0 0-2,0 0-1,0 0-2,0 0-6,0 0-20,0 0-8,-3-11 0,3 11 0</inkml:trace>
</inkml:ink>
</file>

<file path=ppt/ink/ink17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3:03.44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717 808 29,'42'-37'35,"21"0"1,16 7-1,9 11-16,2 3-12,4 17-1,-12 13-2,-13 16-1,-25 13-2,-23 15 0,-26 10 0,-23 8 0,-22 7 0,-16 2-1,-11-2 0,-1-6 1,5-7-1,11-8 0,13-14 0,19-6 1,21-16 1,22-6-1,18-11 1,16-7-1,10-7 0,8-5 0,5-2-2,-2-6-2,3 4-7,-15-7-27,-5 2 2,-11 1-2,-9 0 1</inkml:trace>
  <inkml:trace contextRef="#ctx0" brushRef="#br0" timeOffset="650">1145 2081 53,'6'-18'35,"-10"1"-1,-11 2-1,-18-1-28,0 7-3,-6 3 0,-1 6-1,-1 5 0,5 11 0,11 12-1,10 9 1,14 12-1,13 8 2,13 5-1,9 10-1,7 4 1,2-1-1,-2-4 2,-5-6-2,-12-5 1,-10-8-1,-15-6 1,-14-11-1,-10-12 1,-9-7 0,-3-13-1,0-9 0,1-12 1,6-10 0,9-12 0,10-8-1,12-7 1,13-4 1,11-5 1,11 2 0,6 2-1,5 9 1,-2 0 0,0 13-1,-7 3 0,-7 6-2,-8 9 0,-10-1-4,-4 9-4,-13-7-31,0 7 2,-8-6-2,-5 1 1</inkml:trace>
  <inkml:trace contextRef="#ctx0" brushRef="#br0" timeOffset="2225">476 3319 34,'-15'-13'34,"15"13"1,-7-18 0,2 5-18,5 13-7,9-23-1,2 12-4,-1-2-2,7 3-1,2 1 0,3 6-1,4 3 0,2 9 0,-2 5-1,2 8 1,-6 5-1,1 7 1,-10 6-1,-6 1 0,-9 2 1,-6 0-1,-8-3 0,-6 1 1,-4-8 0,-3-1 0,0-7-1,5-6 1,3-3-1,5-6 1,5-2-1,11-8 0,0 0-1,9 3 1,7-4 0,5 3-1,4 0 2,5 4-2,4 1 2,-1 7-1,-2 2 1,-3 2-1,-5 5 0,-8-1 1,-11 4-1,-9 1 0,-12-2 0,-9-1 0,-7-4-1,-9-3 0,-6-3-1,-3-8-1,2-3-2,-1-13-4,11 2-10,0-12-16,10-5-1,8-8-1,11-6 3</inkml:trace>
  <inkml:trace contextRef="#ctx0" brushRef="#br0" timeOffset="2765">842 3295 50,'71'4'33,"3"4"2,-2 4-1,-7 4-26,0 11-2,-15 1-1,-11 8-1,-21 2-2,-18 7 0,-20-1 0,-13 6-1,-11-3 0,-5-1 0,0-2-1,4-7 0,10-3 1,18-10-1,17-4 1,18-9-1,17-5 1,13-5-1,8-6 0,5-4-2,5-1-3,-11-7-7,0 7-15,-16-4-7,-15 4-2,-16 0 1</inkml:trace>
  <inkml:trace contextRef="#ctx0" brushRef="#br0" timeOffset="3100">151 4250 46,'-43'27'32,"21"-8"4,22-19-2,26 9-24,21-18-2,29-2 1,20-7 0,28-1-1,21-8-2,16 2-2,6-2-1,2 3 0,-10-2-1,-8 6-1,-17 7-1,-23 2-3,-22 7-2,-26-4-9,-15 9-24,-24 2 0,-18 7-1,-22-1 1</inkml:trace>
  <inkml:trace contextRef="#ctx0" brushRef="#br0" timeOffset="3475">453 4598 41,'0'0'32,"0"0"1,-14 24-1,5-3-19,4 17-8,2 3 0,9 7 1,5-3-2,11-2 1,5-10-2,8-9 0,3-14-2,4-9-1,0-8-1,-3-11 0,-1-6-2,-3-11 0,0-2-1,-7-7-1,0-5 2,-7-3 0,-1 0 1,-6 6 1,-3 6 1,-3 13 2,-5 9 0,-3 18 2,-4 15 1,0 20 0,-5 11-1,1 14 0,-2 3 0,-1 9 0,0-2-1,3 0 0,0-9-1,2-7-1,1-8 0,1-9-2,2-6-2,-2-13-2,9 0-10,-5-18-21,0 0-1,8-10 0,-1-10 2</inkml:trace>
  <inkml:trace contextRef="#ctx0" brushRef="#br0" timeOffset="3940">1293 4481 26,'10'-23'30,"-2"10"1,-7 0 0,-4 4-12,3 9-11,-16-5-1,16 5 0,-23 3-2,13 2 1,-2-2-1,12-3-2,-15 8 0,15-8-1,0 0-1,0 0 0,0 0 0,0 0 0,0 0 0,0 0 0,0 0 0,0 0 0,0 0 0,0 0 0,0 0 0,0 0 0,0 0 0,0 0-1,0 0 1,0 0 0,-11-3-1,11 3 1,0 0-1,0 0 0,-11-7 0,11 7 1,2-11-1,4 2 0,6-2-1,3 0 2,6-5-1,6 4 1,5-1-1,2 4 1,-1 5 0,1 11 0,-4 9 1,-5 10-2,-7 12 1,-9 10 0,-12 8 0,-12 11 0,-11 2-2,-9 5 2,-11-3 0,-6-4-1,-4-6 1,1-9-1,6-5 0,10-14 0,7-7 1,15-13-1,17-13 0,15 7 1,17-11 0,15-2 0,10-1 1,10-1 0,9 0-1,1 2 1,-3 2-1,-4 0 0,-7 2-1,-9 0 0,-9-1-1,-12 2-2,-7-1-1,-10-3-2,0 5-10,-16 0-23,11-12 0,-11 1 0,0-1 1</inkml:trace>
  <inkml:trace contextRef="#ctx0" brushRef="#br0" timeOffset="4745">2462 2887 82,'44'-158'38,"-4"-3"-2,-7-7 1,-9-5-37,-4-6 0,-5-3 0,-11 3 0,-12-2 0,-8 3 0,-9 3 0,-12 10 0,-9 9 0,-10 9-1,-11 12 0,-10 9 0,-11 12 0,-12 17-1,-10 14 0,-6 17 0,-5 19 1,-4 22 0,-4 21-1,-1 26 1,0 20 0,5 24 0,4 21 1,3 22 0,4 16 0,5 20 0,8 14 1,8 16-1,10 14 0,7 14 0,8 10 1,7 11-1,12 8 1,9 6 0,7 6-1,7-2 1,8 2 0,7-7 0,9 0 0,9-6 1,7-4 0,9-5-1,6-7 0,10-4 1,9-5 0,9-13 1,8-6-2,8-17 0,8-13 0,5-20 1,10-15-1,7-21 0,9-21-1,8-22 1,7-21 0,10-25 0,7-22-1,6-24 1,5-23 0,-1-27 0,2-23-1,-5-24 0,-2-26-1,-8-22 1,-7-22 0,-9-20-1,-12-13 0,-8-16 0,-15-13 1,-16-13-1,-12-7 0,-19-5 0,-17-5 1,-18 0-1,-13-1 1,-18 13-1,-16 14 1,-12 21-1,-12 24 0,-10 27-4,-17 28-27,-6 33-5,-10 35-2,-6 29-1</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30T17:39:37.991"/>
    </inkml:context>
    <inkml:brush xml:id="br0">
      <inkml:brushProperty name="width" value="0.05292" units="cm"/>
      <inkml:brushProperty name="height" value="0.05292" units="cm"/>
      <inkml:brushProperty name="color" value="#FF0000"/>
    </inkml:brush>
  </inkml:definitions>
  <inkml:trace contextRef="#ctx0" brushRef="#br0">7218 3919,'0'0,"0"0,0 0,0 0,0 0,0 0,0 0,0 0,0 0,0 0,0 0,0 0,0 0,0 0,0 0,0 0,0 0,0 0,0 0,0 0,0 0,0 0,0 0,0 0,0 0,-25 0,25 0,0 25,0 0,0 24,0 1,0 24,-24 1,24-1,0 1,0-1,0 25,0-49,0 24,24 1,-24-26,0 1,0-25,0 0,0-1,0 1,0-25,0 0,0 0,0 0,0 0,0 0,0 0,0 0,0 0,0 0,0-25,25 1,-25-1,25 0,-25-25,25 1</inkml:trace>
  <inkml:trace contextRef="#ctx0" brushRef="#br0" timeOffset="462.0262">7466 4018,'25'0,"-25"0,0 0,0 0,0 0,-25 25,25-25,0 0,0 25,0-25,0 0,-25 25,25 24,0-24,-24 0,24 25,-25-26,25 1,0 25,0-25,0-1,0 1,49 0,-49 0,50 0,-25-1,24-24,-24 0,0 25,0-25,0 0,-1 0,-24 0,0 0,0-25,25 25,-25-24,0-1,25-25,-25 25,25 1,0-26</inkml:trace>
  <inkml:trace contextRef="#ctx0" brushRef="#br0" timeOffset="845.0484">7913 3845,'0'0,"0"0,0 0,0 25,-25-25,25 49,-25-24,25 25,0-1,-25 26,25-1,-25 0,25 26,0-26,0 25,0-24,-24 24,24-50,0 26,0-25,0-1,0 1,0-25,0-1,0 1,0-25,0 0,0 25,0-25,0 0,0 0,0 0,0 0,0 0,0 0,0-25,0 25,0 0,24-25,-24 25</inkml:trace>
  <inkml:trace contextRef="#ctx0" brushRef="#br0" timeOffset="5521.3158">15304 13469,'0'25,"0"0,0 24,0-49,25 25,-25-25,0 0,0 0,0 0,25 0,-25 0,0-50,0 26,0-51,25 26,-25-51,0 26,0-1,0-24,0 25,25 24,-25-24,0 49,0 0,0 25,0 25,25 0,-1 49,1-24,25 24,-1 1,1 24,24-49,-24 24,49 0,-49-49,24 0,1-25,-26-25,1 0,-25 1,-1-51,-24 1,0-1,-24 1,-1-1,0 1,0 24,-24 1,24 24,25 0,0 25,-25-25,50 25,-25 0,49-24,-24 24</inkml:trace>
  <inkml:trace contextRef="#ctx0" brushRef="#br0" timeOffset="5971.3416">16644 12750,'0'0,"0"24,0-24,0 0,25 25,-25-25,25 25,-1 0,1 0,25-1,-25 1,-1 0,26-25,-25 25,0 0,-25-25,0 24,0 1,-25-25,0 25,0 0,0-25,1 25,-26-1,25 1,0 0,1 0,-1-25,0 25,0-25,25 0,0 0,0 0,0 0,0 0,25-50,0 25</inkml:trace>
  <inkml:trace contextRef="#ctx0" brushRef="#br0" timeOffset="6350.3632">16991 12650,'-25'0,"25"0,0 0,0 0,0 25,50-25,-25 25,0 0,24-25,-24 25,25-1,-1-24,-24 25,25 0,-26 0,-24 0,0 24,-24-24,-1 25,0-1,-25 1,1-1,-1 1,25 0,-24-25,-1 24,25-24,25 0,-24 0,24-25,0 0,24-25,1 0,0 0</inkml:trace>
  <inkml:trace contextRef="#ctx0" brushRef="#br0" timeOffset="7172.4102">17661 12750,'0'0,"0"-25,25 25,-25 0,25-25,-25 25,24-25,1 25,-25-25,25 25,0 0,0-24,-1 24,1 0,-25 0,25 24,0 1,-25 0,0 25,0-26,0 26,0 24,-50-24,50 24,-49-24,24 0,-25 24,1-24,24-25,0 24,-25-24,50-25,-24 25,24-25,0 0,24 0,1 25,0-25,25 0,-1 0,1 0,-1 0,26 0,-26 0,26-25,-26 25,1 0,0 0,-26 0,1 0,-25-25,25 25,-25 0,0 0,-25-50,0 50</inkml:trace>
  <inkml:trace contextRef="#ctx0" brushRef="#br0" timeOffset="31154.782">3646 7045,'-25'0,"1"0,24 0,-25-25,25 25,-25 0,25 0,0 25,25-25,0 0,24 0,-24 0,50 0,-1 0,25 24,0-24,1 0,24 0,0 0,0 0,-25 25,25-25,-25 0,-24 0,-26 0,1 25,-25-25,-1 0,1 0,-25 0,0 0,0 0,0 0,25 25,-25-25,25-25,0 25,-25 0</inkml:trace>
  <inkml:trace contextRef="#ctx0" brushRef="#br0" timeOffset="39987.2869">7888 5904,'25'-25,"-25"25,0-25,24 25,-24-25,0 0,-24-24,24 24,-25 0,0 25,-25-25,1 25,-1 0,25 25,-24-25,-1 50,25-1,25 1,0 24,0 1,50-1,-25 25,49-24,-24 24,-1-25,26 1,-26-1,-24-24,0 24,-25-49,0 0,-50 0,26-1,-26 1,25-25,-24-25,24 1,0-1,0-25,25 25,25-24,-25 24,25-25,0 26,-1-26,-24 25,25 0,0-24,0 24,-25-25,25 26,-1-51,1 50,0-24,25 24,-1-25,1 26</inkml:trace>
  <inkml:trace contextRef="#ctx0" brushRef="#br0" timeOffset="40359.3084">8409 5904,'0'24,"-25"-24,25 25,-25 25,25-25,-49 49,49 0,-50-24,50 49,0-24,0 24,25-50,0 26,24-1,26-49,-26 0,50 0,-24-50,-1 25,25-50,-24 1,-26-26,1 1,-25-25,-25-1,0 1,-25-25,-25 25,-24 25,0 24,-1 0,1 25,-1 25,1 25,24-25,26 25,-1-25,25 0,0 0,25 0</inkml:trace>
  <inkml:trace contextRef="#ctx0" brushRef="#br0" timeOffset="65563.7501">8359 7789,'0'0,"0"0,0 24,0-24,0 25,0 0,-25 0,25 24,0 1,0 25,0-26,25 1,0 24,-25-24,50-1,-26-24,26 0,-25 0,0-25,24-25,-24 0,0 0,0-49</inkml:trace>
  <inkml:trace contextRef="#ctx0" brushRef="#br0" timeOffset="65764.7614">8880 7789,'0'49,"0"50,0 1,-25 24,25-25,0 0,0 25,0-25,0 1,0-26,0 0,0-24,0-25,25-25</inkml:trace>
  <inkml:trace contextRef="#ctx0" brushRef="#br0" timeOffset="66218.7874">9153 7962,'25'0,"24"0,-24 0,0 25,25-25,-26 25,26 0,-25 24,0 26,-25-26,0 26,0-1,-25 25,-25-24,25 24,-24-25,-1 26,25-51,1 26,24-26,0-24,24 0,1 0,25-25,-1 0,1 0,0 0,-1 0,1-25,-1 25,1-25,-25 25,0 0,-1 0,1 0,-25 0,0 0,0 0,0 0,25 0,-25 0,0 0,0 0,0 0,0 0</inkml:trace>
  <inkml:trace contextRef="#ctx0" brushRef="#br0" timeOffset="75559.3218">20365 5928,'0'0,"0"-24,0 24,0-25,0 25,24-25,-24 25,0 0,0 0,0 25,0-25,25 49,-25 1,0 0,25 24,-25 0,25 1,-25-26,0 1,0 24,0-49,0 25,25-25,-25-25,0 24,0-24,0 0,0-24,0 24,0-25,24-25</inkml:trace>
  <inkml:trace contextRef="#ctx0" brushRef="#br0" timeOffset="76130.3544">21010 5879,'0'0,"0"-25,-25 0,25-25,-25 50,0-24,0 24,1 0,-26 0,25 49,-24-24,24 25,0 24,25 1,-25-1,25 0,25 1,0-26,0 1,24-25,1 0,24-25,-24 0,-1-25,1 0,0 0,-1-24,-24-1,0 0,-25 1,-25-1,25 1,-25-1,0 25,-24 0,49 25,-50-24,50 48,-25-24,25 0,0 0</inkml:trace>
  <inkml:trace contextRef="#ctx0" brushRef="#br0" timeOffset="76451.3727">21530 5804,'0'0,"0"0,0 0,0 25,0 0,25 0,-25 0,0 24,0 26,0-26,0 26,25-26,-25 1,0 24,0-24,0-25,0 24,0-24,0 0,0-25,0 0,0-25,25 0,-25 0,25-24</inkml:trace>
  <inkml:trace contextRef="#ctx0" brushRef="#br0" timeOffset="77393.4264">22126 5854,'0'0,"-25"0,25 0,0 0,0-25,0 25,-25 0,25 0,0 0,-25 25,25-25,-24 0,24 25,-25-25,25 25,-25-1,25 1,-25 0,0 0,25 24,-24-24,24 25,0-1,0 1,0 0,0-1,0-24,24 25,1-1,0 1,0-25,0-25,24 24,-24-24,25 0,-26 0,26-24,-25-1,24 0,-24-25,0 1,0-1,0 1,-1-26,-24 26,0-26,-24 26,-1-1,25 0,-50 1,25 24,1 0,-1 25,0 0,0 0,0 0,25 25,-24-25,24 25,0-25</inkml:trace>
  <inkml:trace contextRef="#ctx0" brushRef="#br0" timeOffset="81597.6671">20613 7590,'0'0,"-25"0,25 0,0 0,0 0,0 0,0 25,0-25,0 25,0 0,0-1,0 26,0 0,25-1,-25 26,0-1,24 1,-24-1,0 0,25-24,-25 24,0-49,0 25,25-25,-25-1,0 1,0-25,25 0,-25-25,25-24,-25 24,25-25</inkml:trace>
  <inkml:trace contextRef="#ctx0" brushRef="#br0" timeOffset="81843.6812">21010 7838,'24'-25,"-24"25,0 0,0 0,0 25,0-25,0 50,25-1,-25 1,0 0,0 24,0-24,25 24,-25-24,25-1,-25 1,0 0,0-26,0 1,0-25,0 0,0 0,25 0</inkml:trace>
  <inkml:trace contextRef="#ctx0" brushRef="#br0" timeOffset="82244.7041">21654 7665,'0'0,"0"0,0 0,0 0,0 0,0 49,0-24,0 25,0-1,25 26,-25-1,0-24,0 24,25 1,-25-26,0 1,0-1,0-24,25 25,-25-25,0-25,0 0,0 0,0 0,25-25</inkml:trace>
  <inkml:trace contextRef="#ctx0" brushRef="#br0" timeOffset="82882.7401">22299 7665,'0'0,"0"0,0 0,0 0,0 0,0 0,0 24,0 26,0 0,0-1,0 50,25-24,-25-1,0 26,0-26,25 0,-25-24,0 0,25-1,-25-24,0 0,0 0,0-25,0 0,0 0,0-25,0 0</inkml:trace>
  <inkml:trace contextRef="#ctx0" brushRef="#br0" timeOffset="95021.4344">17562 3870,'0'-25,"0"25,0-25,25 0,-50 25,25 0,0-25,0 25,0 0,0 0,0 0,25 25,-25 0,0 0,0 0,0 24,24-24,-24 25,0-1,0-24,25 0,-25 0,0-1,0-24,0 0,0 0,25-24,-25-1,0 0,0 0,0-24,25 24,-25-25,0 25,0 1,0-1,0 0,0 25,0 0,0 0,-25 25,25 0,0 24,0-24,0 25,0-1,0 1,0 24,0-24,0-1,0 1,0 0,0-26,0 1,0 0,0 0,0-25,0 0,0-25,0 0,25 0,-25-24,0 24,25-49,-25 49</inkml:trace>
  <inkml:trace contextRef="#ctx0" brushRef="#br0" timeOffset="95643.4704">18033 3919,'0'0,"0"0,0 0,0 0,0 0,0 0,0 0,0 0,-25 0,25 0,-25 0,25 0,0 25,-24 25,24-26,-25 26,25 0,0-1,0 1,25-25,-25 24,24-24,-24 0,25 0,0-25,-25 0,25-25,-25 25,25-25,-1 0,1-24,-25 24,25-25,-25 1,0-1,0 25,0-24,0-1,-25 25,0-24,25 24,-24 25,-1-25,25 25,-25 0,0 0,25 25,-25-25,25 25,0-1,0-24,0 0,25 25,0-25</inkml:trace>
  <inkml:trace contextRef="#ctx0" brushRef="#br0" timeOffset="96966.5457">20513 5978,'0'-25,"-24"0,24 25,24-24,-24 24,-24 24,-1 1,0 0,0 25,0-26,1 26,-1 0,0-1,0-24,50 0,0-25,0-25,24 0,26-24,-1-1,0 0,1-24,-1 24,-24 1,0 24,-50 25,0 25,0 0,-50 49,0 0,1 26,-1-1,0 0,1-25,24 1,0-50,50-1,25-24,-1-24,51-1,-26-50,25 26,25-26,-25 1,-24 24,-26 1,26-1,-50 25,-25 25,0 50,-50-25,25 24,-24 1,24 0,0-1,25-24,25-25,24 0,1-25,49 0,0-24,1-1,-1 1,-25 24,1-25,-26 50,1 0,-25 0,0 50,-50-1,25-24,-25 25,25-1,0 1,-25-25,25 0,0-25,0 24,0-48,0-1,0-25,-25 1,1-26</inkml:trace>
  <inkml:trace contextRef="#ctx0" brushRef="#br0" timeOffset="97578.5812">20886 4936,'0'-49,"0"24,0 0,24 0,-24 25,0 0,0 25,-24 0,24 0,0 49,0 0,-25 1,25-1,0 1,-25-1,25 0,25-24,-25 0,0-26,25 1,-25-25,0-25,24 1,-24-26,25 0,0 1,0-1,-25-24,25-1,-1 26,1-1,0 1,0-1,0 25,-25 0,24 25,-24 0,25 0,0 25,-25 0,0 25,0-1,25-24,-25 49,0-24,0 0,25-1,-25 1,0-25,0-1,0 1,0-25,0 0,24 0,-24-25,0 25,25-24,0-26,0 0</inkml:trace>
  <inkml:trace contextRef="#ctx0" brushRef="#br0" timeOffset="97987.6046">21704 5060,'25'25,"-25"-25,0 0,0 0,0 0,0 0,0 0,-25 0,25 25,-25 0,25-1,0 26,0-25,0 24,25 1,0 0,25-26,-1 1,1 0,-1-25,26 0,-26-25,1 25,0-25,-26 1,1-26,-25 0,0 1,0-1,-25 1,1-1,-26 0,0 26,26-1,-26 25,0 0,26 0,24 25,0-25,0 24,0 1,24-25</inkml:trace>
  <inkml:trace contextRef="#ctx0" brushRef="#br0" timeOffset="98329.6242">22448 5209,'25'25,"-25"0,0 24,0-24,0 25,0-26,0 1,25 25,0-25,-1-1,26-24,0 25,-1-50,1 25,0-24,-26 24,1-50,0 0,-25 26,-25-26,25-24,-49 24,24 0,-25 1,-24 24,24 0,0 25,1 25,24 0,-25 0,26-1,24 1,0 0,0 0</inkml:trace>
  <inkml:trace contextRef="#ctx0" brushRef="#br0" timeOffset="119126.8136">15478 15007,'0'0,"25"25,-25-1,0-24,0 25,0 0,-25-25,25 25,0 0,0-25,0 0,0 0,0 0,0-25,0 0,0 0,0 0,0-49,25 24,-25-24,0-25,0 24,0-24,0 25,0-1,-25 1,25 24,0 1,0 24,0 25,0 0,0 0,25 25,0 24,0 26,-1-26,1 51,25-26,-1 0,1 1,0-1,24-24,-24-25,-1-1,1 1,-25-50,24 1,-24-1,0-25,0-24,-25-1,0 1,0 0,-25-1,25 26,-25-1,25 0,-25 25,25 1,-25 24,25 0,0 0,0 24,0-24,25 0,-25 0,25 25,0-25</inkml:trace>
  <inkml:trace contextRef="#ctx0" brushRef="#br0" timeOffset="119713.8472">16966 14263,'0'0,"0"0,0 24,-24-24,-1 25,0 0,0 0,-24 25,-1-26,25 1,0 25,-24-1,49-24,-25 25,25-25,0 24,0-24,25 0,0 24,-1-24,1 0,0 0,0-25,0 25,-1-25,-24 0,50 0,-50 0,25-25,-25 25,25-25,-1-25</inkml:trace>
  <inkml:trace contextRef="#ctx0" brushRef="#br0" timeOffset="120085.8684">17314 14312,'0'0,"24"0,-48 0,24 25,-25-25,0 25,25 0,-50 0,26-25,-26 49,25-24,0 25,1-26,24 1,-25 25,25-25,0-1,25 1,-25 0,24-25,1 25,0-25,-25 25,50-25,-26 0,1 24,0-24,25 0,-26 0,1-24,25 24,-25-25,-1 0,1 0</inkml:trace>
  <inkml:trace contextRef="#ctx0" brushRef="#br0" timeOffset="121337.9399">17909 14238,'0'25,"0"-25,0 0,0 0,0 0,0-25,0 25,0-25,0 25,0-25,25 25,-25-25,25 1,-1-1,26 0,-25 0,24 0,1 25,0-24,-26-1,26 25,-50 0,25 25,0-25,-50 24,0 1,25 0,-25 25,0-26,1 26,-1-25,0 0,25 24,0-24,25 25,0-25,-1 24,26 1,0-1,-26-24,26 25,0-1,-1 1,-24-25,0 24,0 1,-25-25,0 0,-25-1,0 26,0-25,-24 24,-1-49,0 50,1-25,-1 0,1-25,-1 24,0-24,26 0,-1 0,0 0,0 0,25-24,0-26,25 25,0-24</inkml:trace>
  <inkml:trace contextRef="#ctx0" brushRef="#br0" timeOffset="121728.9621">19323 14486,'25'0,"-1"0,-24-25,25 25,0 0,0 0,24 25,1-25,0 0,-1 25,26-25,-26 0,26 0,-26 0,26-25,-26 25,26-50,-1 26,-24-1</inkml:trace>
  <inkml:trace contextRef="#ctx0" brushRef="#br0" timeOffset="122468.0047">21034 14908,'0'49,"0"-24,0 0,0-25,0 25,0-25,0 0,0-25,0 25,0-50,0 1,0-1,0 0,0-24,0 0,0-1,25-24,-25 25,0 24,25-25,-25 51,0-26,25 25,-25 25,0 0,25 0,-1 50,1-25,0 49,25 1,24-1,-24 0,24 1,0-1,1-49,-1 25,1-50,-1 0,1-25,-26 0,1-25,-1-24,-24 0,0-26,-25 1,0 25,0-26,-25 1,0 25,1 24,-26 1,25-1,0 25,1 25,-1-25,25 25,-25-24,50 24</inkml:trace>
  <inkml:trace contextRef="#ctx0" brushRef="#br0" timeOffset="145115.3">15230 16966,'0'25,"25"-25,-25 0,0 0,-25 0,25-25,0 1,0-1,0-25,-25 25,25-24,0-26,-25 26,25-26,0 26,0-26,0 1,0 24,0 1,0 24,0-25,0 50,25 0,-25 0,25 25,0 25,0-1,-1 1,26 49,-25-49,25 49,-26-49,1 24,25-24,-1-26,-24 1,0-25,25 0,-50-49,24-1,1 0,0-24,-25-25,0 24,0-24,0 25,0-1,-25 1,0-1,25 51,0-1,0-25,0 50,25-25,0 25</inkml:trace>
  <inkml:trace contextRef="#ctx0" brushRef="#br0" timeOffset="145725.3346">16793 15900,'0'0,"25"0,-25 0,-25 25,25-25,-25 24,0 26,0-25,-24 0,24 24,-25-24,1 25,24-1,-25-24,26 25,-26-26,25 1,25-25,-25 25,25-25,0 0,25 0,0 25,0-25,0 25,24-25,1 25,-25-1,24 1,-24-25,0 25,24 0,-24-25,-25 25,25-1,0-24,-25 0,25 0</inkml:trace>
  <inkml:trace contextRef="#ctx0" brushRef="#br0" timeOffset="146101.3558">17264 15925,'0'0,"0"0,0 24,-25-24,25 25,-49 0,24 25,-25-26,1 26,24 0,-25-1,25-24,-24 0,24 24,25-24,0 0,0 0,25 0,0 0,-1-1,26 1,-25 0,24-25,-24 25,0-25,25 0,-26 0,26 0,-25 0</inkml:trace>
  <inkml:trace contextRef="#ctx0" brushRef="#br0" timeOffset="146560.3824">17983 15999,'0'0,"0"0,-24 0,24 0,0 0,-25 25,25 0,0-1,-25-24,25 50,0 0,-25-1,50-24,-25 25,25-1,-25-24,49 0,-24 0,0-25,0 0,24-25,1 0,0 0,-26-24,26-1,0 0</inkml:trace>
  <inkml:trace contextRef="#ctx0" brushRef="#br0" timeOffset="146824.3979">18479 15677,'-24'24,"24"1,0 0,-25 0,25 0,-25 24,25 1,0 24,0 25,0-24,0 24,0 0,0-24,0 49,25-50,-25 1,0-26,25 1,-1-25,1-1,-25-48</inkml:trace>
  <inkml:trace contextRef="#ctx0" brushRef="#br0" timeOffset="147211.4199">19794 15850,'0'25,"0"0,0 0,0 49,0 0,0 1,0-1,0 25,0-24,-25 24,25-24,0-1,0-24</inkml:trace>
  <inkml:trace contextRef="#ctx0" brushRef="#br0" timeOffset="147397.4306">19496 16247,'0'-25,"25"25,0 0,25 0,-25 0,49 0,0 0,-24 0,24 0,1 0,-1-25,1 25</inkml:trace>
  <inkml:trace contextRef="#ctx0" brushRef="#br0" timeOffset="148066.4689">21134 16768,'0'-25,"24"25,-24-49,0 24,0-50,25 1,-25 0,25-1,-25-24,0 0,0 24,0-24,0 25,0 24,0 0,0 1,0 24,25 25,-25 0,25 25,-1 0,1 49,25-24,-1 49,1 0,0 0,24 0,-24-24,24-1,-24 1,24-75,-24 0,-1 0,1-50,-25-24,0-1,-1-24,-24 25,25-26,-25 1,-25 25,1-1,24 1,0 0,0-26</inkml:trace>
  <inkml:trace contextRef="#ctx0" brushRef="#br0" timeOffset="166045.4973">17338 18256,'0'0,"0"0,0 0,0 0,0 0,0 0,0 0,0 0,0 0,0-74,0 74,-24-75,24 75,0-74,0 74,-25-99,25 99,0-75,0 75,-25-74,25 74,0-50,0 50,0 0,25-49,-25 49,0 0,0 0,0 0,0 0,0 0,25 25,-25-25,49 49,-49-49,50 99,-25-49,-1 0,1-1,0 1,-25-50,25 74,-25-74,0 0,74 25,-74-25,0 0,25-25,-25 25,25-99,-25 74,25-49,-25 24,25-24,-25-1,0 26,0-1,0 1,0-1,0 50,0-25,0 25,0 0,0 0,0 0</inkml:trace>
  <inkml:trace contextRef="#ctx0" brushRef="#br0" timeOffset="166789.5397">18058 17686,'0'0,"0"0,0 0,0 0,0 0,0 0,0 0,0 0,0 0,0 0,0 49,0-49,49 25,-49-25,75 25,-75-25,49 25,-49-25,25 0,-25 0,0 0,0 0,0 0,0 0,0 0,0 0,0 0,0 0,0 0,-49 49,49-49,-50 25,50-25,-50 25,50-25,-24 50,24-50,0 0,-50 24,50-24,0 0,0 0,0 0,0 50,0-50,0 0</inkml:trace>
  <inkml:trace contextRef="#ctx0" brushRef="#br0" timeOffset="167368.573">18380 17636,'0'0,"0"0,-49 0,49 0,0 0,-50 0,50 0,0 0,0 0,0 0,0 0,0 50,0-50,0 0,50 25,-50-25,49 24,-49-24,50 25,-50-25,0 0,49 25,-49-25,0 0,0 0,0 0,0 0,25 50,-25-50,0 0,-49 49,49-49,-50 50,50-50,-50 49,50-49,-24 50,24-50,0 0,-50 50,50-50,0 0,0 0,0 0,0 0,0 0</inkml:trace>
  <inkml:trace contextRef="#ctx0" brushRef="#br0" timeOffset="168437.634">18777 17661,'0'0,"0"0,0 0,0 0,0 0,0 0,0 0,0 0,0 0,-49 0,49 0,-25 50,25-50,-25 74,25-74,-25 50,25-50,0 0,0 24,0-24,0 0,50 25,-50-25,49-25,-49 25,75 0,-75 0,49-24,-49 24,75-25,-75 25,49-25,-49 25</inkml:trace>
  <inkml:trace contextRef="#ctx0" brushRef="#br0" timeOffset="168902.6607">19025 17562,'0'0,"0"0,0 0,0-25,0 25,0 0,0 0,0 0,0 0,0 0,0 50,0-50,0 74,0-74,0 74,0-24,0 0,0-1,0 26,0-26,0 1,0-1,0-49,0 75,0-75,0 49,0-49,0 0,0 0,0 0,0 50,0-50,0 0,0 0,0 0,0 0,0 0,0 0,0 0,0 0,0 0</inkml:trace>
  <inkml:trace contextRef="#ctx0" brushRef="#br0" timeOffset="249998.2991">19918 17711,'0'0,"0"0,0 0,0 0,0 0,0 0,0 0,0 0,0 0,-74 49,74-49,-50 25,50-25,-74 50,74-50,-50 24,50-24,0 0,-49 75,49-75,0 0,0 49,0-49,0 0,49 50,-49-50,0 0,50 50,-50-50,0 0,49 49,-49-49,0 0,0 0,50 50,-50-50,0 0,0 0,0 0,25-50</inkml:trace>
  <inkml:trace contextRef="#ctx0" brushRef="#br0" timeOffset="250376.3206">20166 17711,'0'0,"0"0,0 0,0 0,0 0,-49 24,49-24,-75 50,75-50,-74 25,74-25,-50 49,50-49,0 0,-49 25,49-25,0 0,0 0,0 0,49 50,-49-50,50 25,-50-25,49 24,-49-24,50 25,-50-25,0 0,50 25,-50-25,0 0,49 25</inkml:trace>
  <inkml:trace contextRef="#ctx0" brushRef="#br0" timeOffset="250922.3519">20464 17711,'0'0,"25"0,-25 0,0 0,0 24,0-24,0 75,0-75,0 74,0-74,0 75,0-75,49 49,-49-49,50 25,-50-25,49 0,-49 0,50-25,-50 25,50-49,-50 49,49-100,-24 51,-25-1,25 1,-25-1,25 0,-25 1,0 24,0 25,0 0,0 0,0 0,-25 74,25-24,0 0,0 24,-25 0,25 1,0-1,0-24,0-1,0-49,0 75,0-75</inkml:trace>
  <inkml:trace contextRef="#ctx0" brushRef="#br0" timeOffset="252362.4342">15205 18157,'0'0,"25"50,-25-50,0 0,0 0,0 0,-25-50,25 50,-25-74,25 74,0-75,0 26,0 49,0-100,0 100,0-49,0 49,0 0,50-25,-50 25,50 25,-50-25,49 74,-49-74,75 75,-75-75,74 74,-74-74,50 0,-50 0,74-25,-74 25,25-99,0 49,-25-24,25 24,-25-24,0 24,0 1,0 24,0 0,24 0,1 25</inkml:trace>
  <inkml:trace contextRef="#ctx0" brushRef="#br0" timeOffset="252529.4439">16197 17909,'0'0,"75"25,-26-50,-24 25,25 0,0 0,-1-25</inkml:trace>
  <inkml:trace contextRef="#ctx0" brushRef="#br0" timeOffset="253072.4749">15056 17239,'0'-25,"-24"1,-1 24,0-25,0 25,0 0,-24 25,24-1,0 26,0 24,25 1,-24 24,-1 25,25 0,25 25,-25 0,49-25,-24 0,49-25</inkml:trace>
  <inkml:trace contextRef="#ctx0" brushRef="#br0" timeOffset="253713.5115">21282 17289,'0'0,"0"25,0-1,0-24,25 124,-25-49,25 24,-25 0,0 25,0 25,0-25,0 0,-25 0,0-25,25-24</inkml:trace>
  <inkml:trace contextRef="#ctx0" brushRef="#br0" timeOffset="256315.6603">22225 17959,'0'0,"0"0,0 0,0 0,25 74,-25-74,0 0,0 0,25 25,-25-25,0 0,0 0,0 0,0 0,0 0,0 0,0-25,0 25,0-99,0 49,-25 1,25-26,0 26,0-1,-25 25,25-24,-25 24,25 25,0 0,0-25,0 25,0 0,0 0,0 0,50 74,-50-74,49 100,-24-51,0 26,25-26,-1 26,-24-26,-25-49,74 75,-74-75,75 24,-75-24,25-49,-25 49,24-75,-24 26,0-26,0 26,-24-26,-1 26,25-1,-25 1,25-1,-25 50,25-25,0 25,25-25</inkml:trace>
  <inkml:trace contextRef="#ctx0" brushRef="#br0" timeOffset="257225.7125">23366 17983,'0'0,"-74"25,74-25,-50 0,0 0,26-25,-26 25,0-24,1-1,24 0,-25-25,50 50,-74-74,49 24,25 26,-25-26,25 0,25 1,-25 24,0-25,25 1,0-1,0 25,-1 0,-24 1,0-1,25 25,-25 0,25 0,-25 0,0 0,25 25,-25-1,0 26,0-25,0-25,0 99,0-49,0-1,-25 26,0-26,25 1,-25 24,25-24,-24 0,-1-1,25-49,0 75,0-75,0 49,0-49,0 0,0 0,49 0,-49 0,0 0,50-74,-50 74,50-25,-50 25,49-50,-49 50,50-24,-50 24,0 0,49-25,-49 25</inkml:trace>
  <inkml:trace contextRef="#ctx0" brushRef="#br0" timeOffset="257709.7402">23688 17438,'25'-25,"-25"25,0 25,0-1,0-24,0 50,0-50,-25 75,25-26,0 26,0-26,0 1,0-1,0 1,0 0,0-50,0 74,0-74,25 50,-25-50,0 0,0 0</inkml:trace>
  <inkml:trace contextRef="#ctx0" brushRef="#br0" timeOffset="258029.7584">23937 17537,'0'-25,"0"25,0 0,0 0,0 75,0-75,0 74,0-74,24 50,-24-50,25 99,-25-99,25 49,-25-49,25 75,-25-75,0 49,0-49,-25 50,25-50,0 0,0 0,-25 50,25-50,0 0,0 0,0 0,-49-50</inkml:trace>
  <inkml:trace contextRef="#ctx0" brushRef="#br0" timeOffset="258263.7719">23887 17537,'0'0,"0"-25,0 25,25-25,-25 25,25-25,-1 25,-24 0,50-49,-50 49,74-25,-74 25,75-25,-75 25,74-49,-74 49,50-25,-50 25,74-25,-74 25,0 0</inkml:trace>
</inkml:ink>
</file>

<file path=ppt/ink/ink18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2:57.72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-11 761 25,'-9'3'31,"9"-3"0,0 0 0,11-7-21,0 3-2,10 5-3,1 0-1,6 8-1,1 1-1,1 8 0,0 1-1,2 1 0,2 1 1,4-5-1,6-7 1,8-5 0,7-8 0,10-4 0,6-8 0,6 1 1,1-5-1,1 8 0,-1 5-1,-1 9 0,-4 9 0,-1 6 1,-4 8-2,0 2 1,3-1 0,3-3 1,0-10 0,4-7 0,2-11 0,7-4 1,-1-7-1,4-1 0,-3 0 0,1 5 0,-4 4 0,-2 5-1,-5 7 0,-7 5 0,-7 1 0,-6 4 0,-9-1-1,-7 1 0,-11 2-5,-12-3-24,-1 4-10,-10-2 0,-8 2-1</inkml:trace>
  <inkml:trace contextRef="#ctx0" brushRef="#br0" timeOffset="1660">3198 294 36,'0'0'34,"9"-14"1,-9 14-1,0 0-24,0 0-3,-14-1-2,5 11-1,-6 3-3,0 1 0,-2 1 0,-1 3 1,-1-4-1,4 1 0,1-6-1,14-9 1,-14 14 0,14-14 0,0 0 1,20 13 0,-2-8-1,6 1 1,3 1 0,5 1 0,2-2 0,1-1-2,-2 1 1,-3-3-1,-3 0-1,-5-1 0,-1 1-2,-5-4-3,3 4-6,-19-3-16,23-12-7,-12 0-2,1-2 2</inkml:trace>
  <inkml:trace contextRef="#ctx0" brushRef="#br0" timeOffset="2065">3629 0 24,'0'0'31,"0"0"0,-2 12 2,-4 11-16,-5 0-9,3 14-1,-8 3 0,1 15 0,-6 4 0,4 10-1,-5-1-1,5 0-1,-1-3 0,3-4-1,4-7 0,2-6-1,3-8 0,4-6-1,1-7 1,1-3-1,-1-8-1,2-6 0,-2 1-1,1-11-2,0 0-4,0 0-24,0 0-7,0 0 0,0 0-1</inkml:trace>
</inkml:ink>
</file>

<file path=ppt/ink/ink18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3:01.10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453 73 17,'7'-21'30,"-2"1"2,-1 4-6,-4 16-11,3-17-2,-3 17-2,0 0-3,0 0-4,-17 4-1,6 6-2,-5 9-1,-5 6 0,-2 9 0,-4 6 0,-2 6-1,-1 4 2,0 0 0,1 0-1,2-5 0,4-6 0,2-6 0,5-7 0,5-4 0,2-7-1,3-4 0,6-11 1,-4 10-1,4-10 0,0 0-1,0 0-2,0 0 1,0 0-1,0 0 0,0 0-1,0 11 1,0-11 1,0 0-1,-2 9 2,2-9-2,0 0-2,0 0-2,-1 10-17,1-10-3,0 0 1</inkml:trace>
  <inkml:trace contextRef="#ctx0" brushRef="#br0" timeOffset="450">66 317 27,'0'0'28,"0"0"2,0 0-1,-6 12-20,6-12-3,-10 26-2,3-6 0,0 7-2,-3 0 1,2 3-2,0 1 0,2-1-1,2-3 1,6-5 1,2-8-1,6-1 1,4-6 0,4-1 0,4-4 0,4 0 0,0 0-1,2 0 0,0 1 0,-1 0 0,-2-1 0,-4 2 0,-2-2-1,-5 2 1,-2-2-1,-12-2 0,14 3 0,-14-3 0,11 3-1,-11-3-2,12 1-4,-12-1-13,13-10-13,-3 4 0,1-7-1,2-1 2</inkml:trace>
</inkml:ink>
</file>

<file path=ppt/ink/ink18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3:02.18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440 0 18,'0'0'30,"0"0"1,0 0-9,0 0-8,-17 1-2,13 11-1,-9-5 0,7 7-4,-7 3-3,1 6 0,-4 4-2,1 5 0,-5 7 1,0 5-2,-3 5 0,0 2 0,-3 1 0,1 0 0,0-2-1,3-2 1,2-7 0,2-6-1,3-6 0,5-7-1,2-6 1,3-5-2,5-11-1,0 0-5,0 0-10,0 0-17,-8-11 0,7-5 0,0 2 0</inkml:trace>
  <inkml:trace contextRef="#ctx0" brushRef="#br0" timeOffset="360">19 538 28,'2'17'27,"-5"0"3,1 2-13,1 6-9,-5 0 0,4 6-2,-3-3-1,4 0-1,-1-4 0,6-2 0,0-9 0,5 2 0,2-9 1,3 0-1,2-8 0,4 1 0,-1-5 1,2-2-2,1 0 0,-1 0-2,-2 1 0,-2 2 0,-5-1-1,-2 4 0,-10 2-1,12-5-2,-12 5-6,0 0-15,0 0-11,10-10-1,-10 10 1</inkml:trace>
</inkml:ink>
</file>

<file path=ppt/ink/ink18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3:04.74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356 3 36,'13'-4'32,"-1"6"1,-2 3 0,-7 4-28,1 9-1,-5 5 2,1 11-1,-7 2 1,-1 15-2,-6 0 2,-2 12-4,-5 2 1,0 1-2,-5 0-1,0-3 1,0-3-1,1-10-2,4-5-2,-4-17-9,10-6-21,-3-6-1,1-12-1,3-7 0</inkml:trace>
  <inkml:trace contextRef="#ctx0" brushRef="#br0" timeOffset="255">51 566 31,'3'27'29,"-7"4"2,0 4-5,-2 10-20,-6 1 0,4 0-3,-3-6 1,5-2 1,-1-14 1,13-5 0,4-15-1,11-7 0,5-10-1,9-7 0,5-5-2,6-7-7,10 1-29,-2-2-1,4-1-1,5 0 0</inkml:trace>
</inkml:ink>
</file>

<file path=ppt/ink/ink18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9:43.1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21 15 54,'-4'-14'35,"4"14"-1,0 0 1,-11-2-27,14 18 0,-7 6-2,3 7-2,-1 2 0,2 8-1,-2-5 0,2 1-1,1-6-1,1-2-1,1-6 0,2-6-3,5-2-3,-10-13-8,26-2-23,-8-8 1,5-3-1,3-6 1</inkml:trace>
  <inkml:trace contextRef="#ctx0" brushRef="#br0" timeOffset="415">369 96 29,'0'0'30,"2"12"1,-2-1 1,2 9-19,-6 0-4,4 13 1,-6 4-1,4 10 0,-5 1-2,3 4-1,-1-3-3,1 0 1,0-11-2,1-3-1,1-10 0,1-6 0,0-6-2,1-13-1,0 9-2,0-9-4,5-9-10,-3-5-17,7-1-1,2-8-1,3-4 2</inkml:trace>
  <inkml:trace contextRef="#ctx0" brushRef="#br0" timeOffset="690">615 174 55,'10'-16'33,"-10"16"0,4 14-1,-13 9-22,0 15-7,-2 10-1,3 8 2,3 3-1,8 1 0,10-5 0,13-7 0,10-12-1,9-10 1,6-14 0,4-9-1,-3-13 0,-1-6-1,-10-11 1,-7-10 0,-18-7 0,-11-9-1,-15-2 0,-13 0-1,-12 1 1,-9 5-1,-7 7 0,-3 7-1,2 13 1,4 7-3,10 11-1,3 0-3,17 13-7,4-4-21,14-5-2,15 14-1,11-9 2</inkml:trace>
  <inkml:trace contextRef="#ctx0" brushRef="#br0" timeOffset="1055">1204 102 50,'15'12'32,"-5"6"4,-4 8-1,-3 5-25,2 13-1,-4 4-2,1 11 1,-4-3-2,1 4-1,0-4-2,2-3-2,-3-9 0,2-8-1,0-7 0,1-9-3,3-3-1,-4-17-7,13 7-9,-4-18-17,4-5 1,4-7-2,5-10 2</inkml:trace>
  <inkml:trace contextRef="#ctx0" brushRef="#br0" timeOffset="1295">1529 240 50,'-3'12'31,"-8"17"1,-8 11 0,-5 7-25,5 10-2,-1 2 1,11 3-2,2-5 2,18-7-2,7-12 1,14-7-2,9-14 1,7-8-2,0-12 0,4-5 0,-5-11 0,-7-8 0,-13-12 0,-9-7 0,-15-8 0,-9-1 0,-11-2-1,-9 4 0,-7 5 0,-1 8-1,2 10-1,1 9-2,9 14-3,2 1-2,13 16-9,7-10-21,-1 14 1,13-8-1,11 1 1</inkml:trace>
  <inkml:trace contextRef="#ctx0" brushRef="#br0" timeOffset="1655">2056 210 57,'15'-4'34,"-6"2"0,0 6 1,-9-4-28,5 22 1,-6-1-2,0 12-1,-4 2 1,2 9-1,-1-4-1,1 3-1,1-4-2,-1-2 0,2-7-1,0-6 0,3-3-1,-1-8-1,2-1-2,-3-12-4,5 16-8,-5-16-23,12-4 2,-4-6-1,7-4 2</inkml:trace>
  <inkml:trace contextRef="#ctx0" brushRef="#br0" timeOffset="1940">2472 259 44,'0'0'31,"0"0"2,-11 10-1,-9 6-24,2 13-1,-5 3-2,3 9 1,-1 1 0,10 5-1,5-6 0,10 1-1,5-8 0,15-6-1,5-6-1,7-8-1,4-7 1,3-6 0,-2-8-1,-1-4 1,-3-13-1,-9-6 1,-9-12-1,-7-4 1,-12-5-1,-7-1-1,-5 2 1,-8 3-1,0 7-1,-4 8 1,3 8-2,4 9 0,5 7-2,1 1-3,11 7-3,0 0-13,0 0-14,20-10 0,-2 9-2,5-4 3</inkml:trace>
  <inkml:trace contextRef="#ctx0" brushRef="#br0" timeOffset="2350">2991 85 45,'10'-7'33,"-10"7"2,13-12-1,-13 12-21,0 0-5,0 0 1,0 0-5,-13 15 0,7-1-1,-4 1 0,0 4-1,0-1 0,0 1-1,2-1 0,-1-2-2,3-2 0,-1-4-3,6 8-7,-7-5-26,8-2 0,0-11-1,0 0 1</inkml:trace>
</inkml:ink>
</file>

<file path=ppt/ink/ink18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09:59.9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916 387 19,'0'0'28,"1"15"-1,-1-15-4,4 12-4,-4-12-4,9 6-3,-9-6-2,11-6-3,-1 3 0,-6-7-2,5-1 0,-3-4-2,2-1 1,-4-6-2,-2 1 0,-4-5 0,-4 0-1,-7-2 1,-3 0-1,-10-1-1,-7 3 1,-9 5-1,-6 7 0,-9 7 0,-7 10 0,-3 9 0,-5 10 0,-1 8 0,4 7 0,6 9 0,13 2 0,14 5 1,17 0-1,23 2 1,20-1-1,26-3 1,18 2 0,23-2-1,13 5 1,10-1-1,6 4 0,-2 2 1,-8 2-1,-13 2 0,-14-1 0,-20-4 1,-23-2-1,-21-5 1,-26-5 0,-22-5-1,-19-3 1,-22-4 0,-17-3 0,-16-5 0,-11-3 0,-5-7 0,-4-6 0,1-10 0,4-7 0,13-10 0,15-4 0,14-7-1,17-1-1,18-2-2,16-9-5,29 6-20,15-7-10,19 2 0,14-8-1</inkml:trace>
  <inkml:trace contextRef="#ctx0" brushRef="#br0" timeOffset="845">2182 123 28,'18'-1'34,"-3"-1"0,-6-3 0,-8-8-15,-1 13-9,-29-17-2,1 10-1,-17-6-3,-6 2-1,-12-1 0,-3 1-1,-5 3 0,3 1 0,5 1-1,10 2 1,8 0-1,12 3-1,9 1 1,14 4 0,10-4 0,9 22-1,7 3 1,1 8-1,1 13 1,-1 13-1,-6 13 1,-8 14 0,-8 10 0,-7 6 0,-6 1 0,-3 2-1,0-5 2,1-10-1,4-9-1,8-11 1,5-9-1,7-11 1,11-8 0,3-8 0,9-8 0,4-4 0,6-7 0,8-4 1,4-6-1,5-5 0,2-1 0,2-4 0,-2 1 0,-1 0 0,-6 1-1,-6 1 1,-9 0-1,-7 3-1,-9 0 0,-5 0-1,-4 1-1,-9-2-2,0 0-3,0 0-7,16-4-24,-16 4 1,17-15-1,-6 2 2</inkml:trace>
  <inkml:trace contextRef="#ctx0" brushRef="#br0" timeOffset="1580">2646 457 24,'-3'-16'29,"3"16"3,-17-2-1,-1 6-14,2 13-7,-11-2-3,7 9-3,-1-1 0,6 6 1,4-6 0,12 0 0,9-10-1,11-2 0,4-11-1,7-3 1,-1-5-1,2-5-1,-6-6 0,-3-2-1,-8-3 0,-9-2 0,-7 2 0,-9 4-1,-7 5 1,-7 11-1,-1 5 1,-2 9-1,0 9 0,6 6 0,6 4 0,8 0 1,10-4-1,8-4 1,7-7 0,4-2 0,1-9 1,0-2-1,-5-8 1,-6-4-2,-8-3 1,-7-4 0,-6 3-1,-5-4-1,-1 3-1,-2 0-2,4 5-1,-1 4-2,13 7-4,-13 1-7,18 10-14,-4 5-4,2 6-2,0 3 4</inkml:trace>
  <inkml:trace contextRef="#ctx0" brushRef="#br0" timeOffset="2055">2624 876 33,'3'12'31,"-3"-12"2,0 0-10,-1 15-7,-10-14-3,4 9-3,-7-5-2,5 6-2,-3-3-2,6 6 0,2-3-1,8 1 0,5-2-1,9-1 1,3-4-1,4 0 0,0-5 0,1-2 0,-6-4 0,-2 0-1,-9-4 0,-7-1 0,-2 11-1,-15-13 0,-2 11 0,-2 0-1,-1 5 0,1 3 1,3 2-1,6 2 2,10-10-1,-9 13 1,9-13-1,0 0 1,9 10 0,-9-10 0,0 0 0,0 0-1,-6-10-1,-4 5 0,10 5-3,-18-18-2,18 18-10,-7-17-23,13 3 2,5-2-1,8-3 2</inkml:trace>
  <inkml:trace contextRef="#ctx0" brushRef="#br0" timeOffset="2580">3091 674 52,'0'0'37,"13"12"0,-1-9 0,12 4-18,-5-7-10,10 3-2,1-6-3,5 3-1,1-6 1,3 1-2,-5-1 0,-1 3 0,-5 0-1,-6-1-1,-4 3 1,-6-1-2,-2 1 0,-10 1-1,9-4-1,-9 4-2,7-13-3,-2 0-5,12 8-9,-3-10-16,7 2 0,0-6 0,5 4 2</inkml:trace>
  <inkml:trace contextRef="#ctx0" brushRef="#br0" timeOffset="2910">3993 347 37,'14'-13'34,"-2"-1"2,-1 0 0,1 5-18,-8-3-6,6 8-3,-10 4-3,0 0-1,0 0 0,9 10-2,-10 7 1,1 9-3,-3 7 1,2 7 0,0 8 0,0 6 0,0 2 0,1 3 0,-1-3-1,1-3 1,-1-3-2,1-6 1,-2-6 0,2-6 0,-1-5-1,0-6 0,1-5 0,-1-5-1,1-11-1,-2 10 0,2-10-4,-2-10-5,7 0-14,-7-9-16,2-8 2,-2-4-1,4-2 2</inkml:trace>
  <inkml:trace contextRef="#ctx0" brushRef="#br0" timeOffset="3445">4479 68 44,'19'-1'36,"0"0"2,10 1-2,4-5-19,15 4-7,2-8-1,10 4-2,-3-7-2,1 3-1,-6-2-1,-7 0-1,-10 7 0,-6 7-1,-9 20-1,-9 12 1,-10 18-1,-5 15 0,-6 14 0,-2 21 1,1 9 0,2 9-1,3 0 2,4-2-2,8 0 0,1-6 1,6-6-1,2-13 1,-2-9-1,-3-11 1,-4-15-1,-4-10 0,-10-13 1,-7-8 0,-13-11 1,-9-7-1,-13-7 0,-8-4 0,-6-2 0,-4-2 0,0-2-1,6 1 1,10-3-2,7 3-1,15 2-2,9-8-13,21 12-24,1-15 0,19 6 0,9-5-1</inkml:trace>
</inkml:ink>
</file>

<file path=ppt/ink/ink18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1:27.66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376 217 18,'0'0'31,"0"0"1,0 0-1,0 0-10,0 0-6,0 0-3,0 0-4,0 0-1,0 0-2,0 0-2,0 0 0,1 13-1,-2-2 0,-1 3-1,0 8-1,0 6 1,0 8 1,0 9-1,-1 1 1,1 9-1,1 1 1,-1-1-1,2-1 2,-2-8-2,2 1 0,-1-10 1,2-4-1,0-9 1,0-5-2,1-3 2,0-6-2,-2-10 1,4 11-2,-4-11-1,0 0-2,0 0-5,0-12-15,3-1-14,1-6 0,4-1-1,-1-4 1</inkml:trace>
  <inkml:trace contextRef="#ctx0" brushRef="#br0" timeOffset="465">771 415 40,'0'0'34,"8"-15"2,-8 15-2,-9-11-23,9 11-1,-18 8-3,5 7-3,-5 5-1,3 10-1,-3 7-2,4 5 1,1 2 0,5 4 0,5-3 0,6-2-1,5-3 2,7-7-1,4-5 0,6-4 1,3-8 1,6-3-1,3-12 0,6-4 1,0-13-2,3-3 2,-3-8-1,0-6 0,-5-7-1,-6-4 0,-11-3 1,-6-1 0,-12-1 0,-9 1-1,-12 4 0,-8 6 0,-9 7 0,-4 8-1,-1 10-1,-2 3-1,7 10-1,2 2-2,9 8-3,4-6-11,15 9-20,10-1 0,10-1 0,9 0 2</inkml:trace>
  <inkml:trace contextRef="#ctx0" brushRef="#br0" timeOffset="935">1466 305 79,'0'0'35,"0"0"1,0 19-11,-3-8-19,3 13 0,-6 0 0,4 12-1,-4 3-1,3 8 1,-5 0-2,4 0 0,-3-2-2,2-2 0,0-7-1,1-6-1,4-3-3,-4-12-11,10 4-24,-1-5 0,-5-14 0,15 10-2</inkml:trace>
  <inkml:trace contextRef="#ctx0" brushRef="#br0" timeOffset="4410">2527 30 0,'0'0'23,"0"0"2,0 0-8,0 0-6,0 0-1,0 0-1,0 0-1,0 0-1,0 0-1,0 0-1,0 0 0,0 0-2,0 0-1,17 1 0,4-2 0,9 2-1,9-5 2,13 4-1,10-4 1,12 1 0,8 0 0,9 1 1,3-1-1,5 2 0,-3 0 0,-3 2 0,-8-2-1,-9 2 0,-9-1 0,-13 0-2,-11 2 1,-13-2-1,-9 2-1,-7-2 0,-14 0 0,12 2-3,-12-2-3,0 0-6,0 0-12,-12-8-9,-1 3 0,-2 0 0</inkml:trace>
  <inkml:trace contextRef="#ctx0" brushRef="#br0" timeOffset="4935">2461 86 7,'11'0'27,"10"3"1,-1-4 2,7-1-17,15 4-2,5-6-2,13 5-1,6-5 0,17 4-1,5-3 0,14 2-1,0 0-1,5 2 0,-7-2-1,-5 3-1,-11-3 0,-13 2 0,-15-2-1,-15 2 1,-14-2-1,-9 2 0,-18-1 0,13 0-1,-13 0 1,0 0 0,0 0-1,0 0 0,0 0 0,0 0 0,0 0 0,0 0-1,0 0 0,0 0 0,0 0 0,0 0 1,0 0-2,0 0 2,0 0-1,0 0 0,0 0 0,0 0 0,0 0 0,0 0 0,0 0 0,0 0-1,0 0 1,0 0 0,0 0 0,0 0 0,0 0 0,0 0 0,0 0 0,0 0 0,0 0 0,0 0-1,0 0-2,0 0-7,-1-9-28,1 9-1,-4-17 0,4 17 0</inkml:trace>
  <inkml:trace contextRef="#ctx0" brushRef="#br0" timeOffset="6960">41 1324 24,'0'0'28,"0"0"-1,0 0 1,0 0-23,-14 15-1,9-3-1,-1 2-3,1 3 1,-1 1 0,3 1 0,0 1 0,4-2 1,0-2 1,5-1 0,-6-15 2,30 15-1,-1-15 0,10-3 0,9-5-1,10 1 1,11-6-2,9 3-1,8-1 0,4 6-1,3 4 0,3 5 1,-1 5 0,0 1-1,-5-3 2,-2 3-1,-6-5 1,-7 0 2,-10-4-2,-5-2 1,-10-7 0,-5 0 1,-12-3-1,-5 1 2,-12-5-3,-4 1 1,-10-3-1,-4 2-1,-5-1-1,-4-1-7,2 7-30,-2 2 0,-1 8-2,-1 5-1</inkml:trace>
  <inkml:trace contextRef="#ctx0" brushRef="#br0" timeOffset="9370">1961 626 18,'-7'-27'31,"2"1"0,3 3-5,-5-6-7,7 11-4,-8-7-3,6 11-4,-7-1-2,3 6-1,-6 7-3,1 6-1,-2 11-2,-3 9 2,4 8-2,1 6 1,3 4-1,3 2 1,6-3 0,5 0 0,5-9 0,7-6 0,5-7 1,5-4 1,5-6-1,3-5 1,2-7-1,4-3 1,-2-9 0,-1-3 0,-3-9-1,-5-6 0,-9-5 0,-7-4-1,-12 0 1,-10-1-1,-9 5 1,-7 6-1,-8 7-1,-7 11 0,-1 10-1,-2 7-1,5 10-2,1 2-8,14 14-11,3-4-11,12 2-1,10-2 1,14-1 0</inkml:trace>
  <inkml:trace contextRef="#ctx0" brushRef="#br0" timeOffset="9845">2679 568 46,'5'-16'33,"-9"1"0,-9 2-2,-3 5-23,-10 5-5,-1 8-2,-4 12-1,0 8 1,4 6-1,4 7 1,10-1-1,8 2 2,7-5-1,12-3 1,10-10 1,11-3-1,7-10 2,6-5-1,1-7 0,0-3 0,-4-7 0,-5-1 0,-11-10 0,-9-3-1,-14-7 0,-13-1-1,-13-2-1,-8 2-1,-7 6 0,-4 3-3,1 11-2,0 0-6,15 20-11,9 0-13,14-4 0,10 20 1,17-8 0</inkml:trace>
  <inkml:trace contextRef="#ctx0" brushRef="#br0" timeOffset="10205">3181 582 38,'0'0'32,"0"0"1,-18 7-2,-4 3-16,-9 0-10,0 7-3,-1 5 0,5 6 0,5 2 1,12 6 0,9-4 2,15 2 0,9-6 0,12-5-1,6-4 1,9-7-2,4-8 1,0-6-1,-1-7-1,-3-3 1,-9-8-2,-4-4 1,-11-7-1,-7-4 0,-15-4 0,-7-3 0,-13 2-1,-8 2 0,-6 1 0,-6 6-2,0 4 0,0 7-2,6 11-2,0 2-5,17 12-17,1-1-10,11 9 0,6 0 0</inkml:trace>
  <inkml:trace contextRef="#ctx0" brushRef="#br0" timeOffset="10740">3819 659 37,'2'-11'31,"-2"11"1,-18-2-1,-1 3-18,4 10-6,-7 2-3,1 8 0,-2 4 0,4 8 0,2 0 1,9 6-1,5-4 1,10-1-1,8-4 0,9-3 0,6-7 0,9-8 0,3-9-1,5-3 1,-1-9-1,1-3 0,-10-9-1,-4-5 0,-13-7 0,-15-5 0,-19-3-1,-16 0-1,-16-2 0,-13 3 0,-5 6-4,-7 2-12,10 19-23,11 10-1,18 11-2,18 10 1</inkml:trace>
</inkml:ink>
</file>

<file path=ppt/ink/ink18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2:01.97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1244 808 17,'5'-11'22,"-2"-1"-6,-1-6 0,4 4 1,-8-5-1,7 5 0,-13-5-1,5 6-2,-13-3-3,-1 8-2,-14 0-1,-2 10-3,-9 4-2,-3 11-1,1 10 0,3 10 0,7 11-1,15 9 0,16 13 1,15 3 0,21 7 0,13 2 1,12-2-1,5-3 0,-1-7 1,-6-8 0,-14-11-2,-17-6 1,-23-11-1,-18-10 1,-19-9 0,-16-6 1,-9-6-1,-4-8 1,1-11 0,8-6 0,10-11-1,19-6 1,20-7 0,20-6-1,21-5 0,13-1 0,13 2-1,9 2 0,2 3 0,-3 1 1,-8 0-1,-8 4-1,-15 6 0,-8-2-2,-8 8-1,-11-1-3,0 13-6,-12-6-13,6 14-12,1-1-1,4 6 3,-2-1 10,10 5 9</inkml:trace>
  <inkml:trace contextRef="#ctx0" brushRef="#br0" timeOffset="460">1571 723 0,'16'3'18,"-7"1"15,-5 7 2,-10 11-2,-1 15-8,-10 5-8,5 22-3,-4 5-7,6 12-3,8 0 1,13 0 0,11-9-1,19-7 1,10-18-2,17-14 1,7-18-1,12-16 0,-1-13-1,-4-10 0,-9-14 0,-12-9 0,-20-10 0,-21-3-1,-28-10 0,-25-1 0,-19 4-1,-20 5 0,-12 11-1,-5 7 0,0 12 0,6 9-1,16 14-2,12 7 0,18 7-3,14-3-6,24 9-17,8-8-9,16 4 0,9-4-1,11 1 2</inkml:trace>
  <inkml:trace contextRef="#ctx0" brushRef="#br0" timeOffset="850">2137 483 65,'-9'-63'37,"-14"-3"-1,-10-3 2,-24-5-29,-2 8-5,-16 8-1,-16 10-1,-16 18 1,-11 22-2,-12 24 0,-10 27 0,-12 31 0,-8 29 0,-4 31-1,2 25 0,4 22 1,11 16 0,19 8 0,24-2-1,29-5 0,34-10 1,37-16 0,34-17 0,41-24-1,32-22 0,31-24 0,23-22 0,19-29 0,16-24 1,6-29-1,4-25 1,-2-27 0,-6-23-1,-7-22 1,-11-21-1,-22-18 1,-25-12 0,-29-16 0,-30-5-1,-39-2 1,-32 8 0,-42 12 0,-29 16 0,-26 24 0,-20 22-1,-10 25-1,-8 24 0,4 23-2,5 18-3,21 28-15,13 13-19,16 14 2,19 14-3,18 17 2</inkml:trace>
</inkml:ink>
</file>

<file path=ppt/ink/ink18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2:03.78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17 0 61,'-23'29'37,"19"0"-1,25 2 1,18-3-32,37 1-4,31 5 2,34 1 1,33-6 0,38-3 1,34-7-1,31-5 1,28-7-1,23-3 1,12-8-1,4 1-2,-10-3 1,-19 3-1,-31 1-2,-32-2 1,-47 5-1,-41-2-1,-44 4-2,-45-5-24,-42 11-13,-47 0-1,-47 1 0,-41 11 0,102-21 41</inkml:trace>
  <inkml:trace contextRef="#ctx0" brushRef="#br0" timeOffset="12640">2268 1231 36,'2'-21'33,"-2"3"3,0 6-2,0 12-12,0 0-13,0 0-3,-9 30-2,6 6 0,-4 9-1,0 11-1,0 8 1,1 9-1,0 2 1,4 0-2,-1-2 1,3-7-1,0-8 1,1-3 0,0-12-2,0-7-1,0-7-1,-2-12-1,4-3-4,-3-14-8,2-11-22,3-9 0,5-7-1,3-10 2</inkml:trace>
  <inkml:trace contextRef="#ctx0" brushRef="#br0" timeOffset="13010">2595 1311 48,'0'0'33,"-1"-16"2,7 0 0,11-2-24,1-10-2,11 2-3,1-10 0,11 4-1,4-3-1,4 3-1,2 1-1,1 6 0,-3 4-1,0 10 0,-3 10-1,-1 16 0,-7 16 0,-6 13 0,-9 16-1,-8 7 1,-8 13 0,-10 5-1,-8-2 1,-11-2 0,-7-10 1,-6-4-1,-6-10 0,-3-7 0,-4-11 0,2-7 0,-4-6 1,2-8-1,2-7 0,5-6 0,6-4 1,9-2-1,6-4 1,11 2 0,9 3-1,18-2 1,9 8 0,11 5 0,10 6-1,9 2 1,7 6 0,4-1 0,0 0-1,-2 0 1,-3-4 0,-4-4-1,-7-6 1,-7-1-1,-8-4 0,-9-2-1,-7 2-1,-7-7-2,-3 2-6,-11 0-27,-1-17-1,-3 0 0,1-7 0</inkml:trace>
</inkml:ink>
</file>

<file path=ppt/ink/ink18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2:51.76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25 1332 19,'-8'20'31,"5"-1"1,-4-4-7,-3-10-7,13 7-5,-12-10 0,9-2-4,0 0 1,0 0-3,0 0-2,0 0 2,3-22-3,4 5 0,-3-6-2,2-4 1,1-10-2,0-5 1,0-9 0,1-5-2,-2-8 2,-4-7-1,0-5 0,1-5 0,-3-3 0,1-3 0,0 2-1,1 6 1,-1 1 0,1 9 0,2 7 0,-1 8-1,1 10 1,1 10-1,-4 10 0,1 6 0,-2 18 0,0 0-1,14 15 1,0 18-1,3 12 1,4 16 0,9 14-1,4 13 2,6 11-1,1 3-1,7 2 1,1 1-1,1-8 1,4-6-1,2-9 1,-1-9-1,-5-13 1,-1-10 0,-6-13 1,-4-11-1,-2-11 1,-5-16 0,-5-18 0,-3-12 0,-1-23 0,-4-15 1,-5-18-1,-3-15 0,-4-16-1,-2-5 1,-4-5 0,-3 1 0,-2 13-1,0 10 1,-2 13 0,2 17 0,-2 16-1,-1 16 0,1 13-3,-2 9-2,8 20-8,0 0-28,0 0 0,3 22 0,13-1-1</inkml:trace>
  <inkml:trace contextRef="#ctx0" brushRef="#br0" timeOffset="865">1590 491 59,'1'14'37,"-2"-3"-1,-1 4 0,7 8-24,-11 3-6,4 11-2,-2 5-1,1 6-1,-2 1 0,2 3-1,0-1 1,0-2-2,0-5 1,-1-5-1,1-4-3,-2-8-3,6 1-15,-3-12-17,-1-4 1,3-12-1,0 0 0</inkml:trace>
  <inkml:trace contextRef="#ctx0" brushRef="#br0" timeOffset="1165">1815 575 38,'16'-3'33,"-5"3"2,-11 0-1,-5 21-19,-15-8-4,1 12-2,-11 1-3,-1 7-2,-9 2 0,-2 4-1,-5-1-1,7 4 0,-3-8-1,5-2 0,6-6-1,5-8 0,10 0-2,2-11-2,15-7-1,-9-1-9,9 1-24,14-20 1,0 6-1,-1-5 2</inkml:trace>
  <inkml:trace contextRef="#ctx0" brushRef="#br0" timeOffset="1477">1355 545 46,'4'12'36,"6"6"2,9 8-1,3-3-16,10 19-12,-2 1-2,8 7-3,-1 1 1,3-1-2,-1-2 0,0-6-1,-3-6-1,-4-7 0,-4-4-1,-6-13-3,-2 2-6,-20-14-31,15 2 2,-14-13-3,0-5 2</inkml:trace>
  <inkml:trace contextRef="#ctx0" brushRef="#br0" timeOffset="2254">2283 216 36,'-3'-27'36,"0"-2"1,-1 2-1,-2-2-11,6 8-15,-6 3-4,6 18-3,-1-10 0,1 10-2,24 17 0,2 1-1,10 0 0,9 2 1,13-2 0,10-2 1,7-8-1,2-5 0,-2-5 1,-6-5-1,-8-3 1,-8-1 0,-14-2 0,-10-3 0,-15-1 0,-5 1-1,-9 2 1,-3 3-1,-5 2-1,8 9 0,-19 2 1,7 15-1,1 10 0,-1 11 1,0 12-1,0 12 1,-1 9 0,1 5 0,2 4-1,1 2 1,1 1 0,1 0-1,0-7 1,2-3-1,0-3 0,1-5 0,1-5 0,0-7 0,2-5-2,-2-9 0,3-4-3,-3-12-1,6-2-5,-3-21-10,0 0-18,0 0-1,1-17 1,1-6 1</inkml:trace>
  <inkml:trace contextRef="#ctx0" brushRef="#br0" timeOffset="2789">2607 722 74,'-5'-10'41,"20"8"0,18-4 1,27 2-29,9-6-6,16 2 0,7-5-3,6 1-2,-3 3-11,-8-8-30,-21 3-3,-18-2 0,-21-4-2,-27 20 44</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35:06.283"/>
    </inkml:context>
    <inkml:brush xml:id="br0">
      <inkml:brushProperty name="width" value="0.05292" units="cm"/>
      <inkml:brushProperty name="height" value="0.05292" units="cm"/>
      <inkml:brushProperty name="color" value="#FF0000"/>
    </inkml:brush>
  </inkml:definitions>
  <inkml:trace contextRef="#ctx0" brushRef="#br0">1191 4787,'0'0,"0"0,0 0,0 0,0 0,0 0,0 0,-25 100,25-100,0 74,0 0,0 1,0 24,0-25,0 26,-25-26,25 0,0 1,0-26,-25 1,25-50,0 74,0-74,0 0,0 0,0 0,0 0,0 0,0 0,0-49,0 49,0-50,0 50,-25-74,25 74,0 0,0 0,0 0,0 0,0 0,0 0,-24 99,24-99,24 74,-24-74,0 75,0-75,25 50,-25-50,0 0,0 0,25 0,0-25,0 0,-1-25,-24 25,25 1,-25-26,25 50,-25-50,25 26,0-1</inkml:trace>
  <inkml:trace contextRef="#ctx0" brushRef="#br0" timeOffset="602.0344">5110 4812,'0'0,"0"0,0 0,0 0,25 25,-25 25,0-26,0 26,0 0,0 24,0 0,0 1,0-1,0 1,0-26,0 26,0-26,0-24,0 0,0 0,-25-25</inkml:trace>
  <inkml:trace contextRef="#ctx0" brushRef="#br0" timeOffset="877.05">5035 5507,'0'24,"0"1,0-25,0 50,0-1,0-24,0 25,25-25,-25 24,0-24,25 0,-25-25,0 0,25 0,0-25,-25 0,24 0,-24-24,25 24,0 0,-25 0,25 1,-25-1,0 0</inkml:trace>
  <inkml:trace contextRef="#ctx0" brushRef="#br0" timeOffset="7172.4102">1935 5606,'0'0,"0"0,0 0,0 0,0 25,-25-1,25 1,0 0,-25 49,0-24,25 25,0-1,0 0,-24 1,24-1,0-24,0-1,0 1,0-50,24 25,-24-50,25 25,0-50</inkml:trace>
  <inkml:trace contextRef="#ctx0" brushRef="#br0" timeOffset="7462.4268">2158 5978,'0'50,"-25"24,0 0,25 1,0-26,25 1,0-25,25 0,-1-25,26-25,-1 0,0 0,-24-49,0 24,-1-24,-24-1,-25 26,0-26,-25 26,-24 24,-1 0,-24 25,-1 25,26 0,-1 0,0 49</inkml:trace>
  <inkml:trace contextRef="#ctx0" brushRef="#br0" timeOffset="7863.4496">2381 6871,'0'0,"0"25,-25 0,25 24,0 1,0-1,25 1,-25 0,25-1,0 26,-25-26,25 1,-50-1,25 26,-25-50,-25 24,26 1,-26-25,25-25,-24 0,24 0,0-25,25-25</inkml:trace>
  <inkml:trace contextRef="#ctx0" brushRef="#br0" timeOffset="8037.4596">2183 6896,'25'-25,"24"0,-24 0,25 25,-1-25,1 1,24 24,-24-25,-1 25,1 0,0-25,-25 25,24-25,-49 25</inkml:trace>
  <inkml:trace contextRef="#ctx0" brushRef="#br0" timeOffset="8738.4997">2183 7987,'0'0,"0"0,0 0,0 0,25 0,-1-25,26 25,-25-25,24 25,-24 0,25 25,-25 0,-25 0,0 25,0-1,-25 1,0 49,-25-25,1-24,-1 24,25 1,1-26,24 1,0-25,24 0,1-25,25 0,-1 24,1-24,-25-24,0 24,24 0,-49 0,25 0,-25 0</inkml:trace>
  <inkml:trace contextRef="#ctx0" brushRef="#br0" timeOffset="9325.5334">2232 9054,'0'-25,"25"0,-25 25,0-25,0 25,0 0,0 0,0 0,25-25,-25 25,0 25,0 0,0 25,0-25,0 24,0 1,0 24,0-24,0-1,0 26,0-50,0 24,0-24,0 0,0 0,0-1,0-24,0 25,0-25,0 0,0 0,25 0,-25 0,0 0,0 0</inkml:trace>
  <inkml:trace contextRef="#ctx0" brushRef="#br0" timeOffset="17012.9731">4192 5507,'0'0,"0"0,0 0,0 24,0 1,0-25,0 50,0-1,0 1,0 24,-25 1,25-25,0 24,0 0,0-24,-25 0,25-1,0-24,0 0,0-25,0 25,0-50,0 25,25-50</inkml:trace>
  <inkml:trace contextRef="#ctx0" brushRef="#br0" timeOffset="17370.9936">4316 5755,'0'-25,"25"25,-25-25,25 25,-1-25,1 0,25 25,-25-24,-1 24,1 0,0 0,-25 24,25 1,-25 0,-25 0,25 24,-25 1,0 0,1-1,-1 1,25 0,0-50,0 49,25-49,-1 25,1 0,0-25,25 0,-26 25,26-50,-25 25,0 0,-1 0,-24-25</inkml:trace>
  <inkml:trace contextRef="#ctx0" brushRef="#br0" timeOffset="18050.0324">4068 6896,'0'0,"0"0,25-25,0 25,-1 0,1-25,0 25,0-25,0 25,-1 25,1-25,-25 25,0 25,0-1,-25 1,1-1,-1 26,0-26,0 26,25-26,-25 1,25-25,0 0,25-1,0 1,0-25,-25 0,49 0,-24-25,0 25,0-24,0-1,-1 0,-24 25,25-50,0 26</inkml:trace>
  <inkml:trace contextRef="#ctx0" brushRef="#br0" timeOffset="18480.057">4490 6896,'0'25,"-25"-1,25 26,0-25,25 0,-25-1,24-24,1 25,0-50,0 1,24-1,-24 0,0-25,25-24,-26 24,1 1,-25-1,25 0,-25 26,0-1,0 25,0 49,0-24,0 50,-25-1,0 1,25 49,-24-50,24 25,0-24,-25-1,25 0,-25-24,50-25,-25 0,0-1,0-24,25 25</inkml:trace>
  <inkml:trace contextRef="#ctx0" brushRef="#br0" timeOffset="19280.1028">4093 7813,'-25'0,"25"0,0 25,-25-25,25 0,-25 25,25 25,0-26,0 26,0-25,25 0,0 24,-25-24,50-25,-26 0,1 0,25-25,-1 1,-24-1,25-25,-25 25,-1-24,1-1,0 0,-25 26,0-1,0 0,0 25,-25 0,25 25,-25 24,1 1,-1 24,25 1,-25 24,0 0,25-24,0-1,-25 1,25-1,0-49,0 24,0-24,0-25,25 0,-25-25</inkml:trace>
  <inkml:trace contextRef="#ctx0" brushRef="#br0" timeOffset="19726.1283">4614 8086,'0'0,"-25"0,25-24,-25 24,25 0,-25 24,0-24,25 25,-24 25,24-25,0 24,24 26,1-26,0 1,-25-1,25 1,0-25,-25 0,0-1,0-24,-25 25,25-50,-25 25,25 0,0-24,-25-1,50 0,-25 0,25-24,-25-1,49 0,-24 26,0-26,0 0,0 26,-25-26,0 25,0 0,0-24,0 24,-25 0,0 25,25 0,0 0</inkml:trace>
  <inkml:trace contextRef="#ctx0" brushRef="#br0" timeOffset="20418.1678">4291 8979,'0'0,"0"0,0-25,0 25,-25-24,1-1,-1 25,0-25,0 25,0 0,1 25,-1 0,0-1,25 1,0-25,25 25,0-25,-25 25,49-25,-24-25,0 25,24-25,-49 25,25-25,-25 25,25 0,-25 0,0 50,0-25,0 25,0-1,0 26,0-1,0-24,0 24,0-24,0-26,-25 26,50-25,-50-25,25 0,25 0,-25 0</inkml:trace>
  <inkml:trace contextRef="#ctx0" brushRef="#br0" timeOffset="21296.2181">4589 8979,'0'0,"0"0,0 25,-25-25,25 0,-25 25,25 0,-25 0,25 24,-24 1,24-1,-25 1,25 0,0-26,0 26,0 0,0-26,25 1,-25 0,0-25,24 25,-24-25,0 0,0 0,0 25,0-25,0 0,0 0,0 0,0 0,0 0,0 0,0 0,0 0,0 0,0 0,25 0,-25 0,0 0,25 0,-25 0,0 0,25 0,-25 0,25 0,-1 0,1 0,0 0,0 0,0-25,-25 25,24-25,1 0,0 0,-25 25,25-24,0-1,-25 0,0 0,0 0,0 1,0-1,0 0,0 0,-25 0,0 25,25-24,-25 24,25 0,-25 0,1 24,24 1,-25 0,0 0,25 0,0-1,-25 1,25 0,0 25,0-26,0-24,0 25,0 0,25 0,-25-25,0 25,0-25,0 0,0 0,0 0,0 0</inkml:trace>
  <inkml:trace contextRef="#ctx0" brushRef="#br0" timeOffset="31513.8024">4936 4539,'0'0,"0"0,0 0,0 0,0 0,-25-25,25 25,0-24,-24 24,-1-25,25 0,-50 25,25-25,-24 25,24 0,-50-25,26 25,-1 0,-24 0,-1 0,26 25,-26-25,1 25,0 0,24-25,-24 49,24-24,25 0,-24 25,24-1,25 1,0-1,0 26,0-25,25 24,-1-24,1-1,0 26,25-26,-1 1,-24-1,49-24,-24 0,24 0,-24-25,24 25,1-50,24 25,-25-25,1-25,-26 26,26-26,-1 0,-24-24,0 24,-1-49,-24 25,25-1,-50 1,0-1,0 1,0 24,-25 1,-25-1,1 25,-1 1,0 24,-49 0,49 0,-24 0,0 24,24-24,-24 25,49 0,0 25</inkml:trace>
  <inkml:trace contextRef="#ctx0" brushRef="#br0" timeOffset="32489.8582">5085 6648,'0'0,"-25"-25,25 0,-25 0,1 0,-1 1,0-1,-25 0,26 0,-1 0,-25 25,0-24,1-1,-1 25,-24-25,24 25,1 0,-26 0,26 0,-26 25,26 0,-26-1,26 1,-1 25,-24-25,24 24,0 1,26 24,-1-24,0-1,0 26,0-25,25 24,0-24,0 24,0-24,25-1,25 26,-25-26,24-24,26 25,-26-26,26 1,24-25,-25 0,25 0,1 0,-1-25,0 1,-25-26,26 25,-1-24,-25-1,-24 0,0 1,-26-26,1 26,-25-1,-25-24,1 49,-26-25,0 25,-24 1,24 24,-49 0,49 24,-24 1,24 0,1 0</inkml:trace>
  <inkml:trace contextRef="#ctx0" brushRef="#br0" timeOffset="33459.9138">4862 8830,'0'0,"0"0,0-24,0 24,0-25,-25 25,0-25,25 0,-25 25,0-25,1 1,-26 24,25 0,-24-25,-1 25,0 0,1-25,-1 25,-24 0,24 0,-24 25,24-25,-24 25,24-1,-24 26,24 0,-24-1,49 1,-25 24,50 1,-24 24,24-25,0 1,24-1,-24 1,50-1,-25 0,24-24,1 0,24-1,-24-24,49 0,-24 0,24-25,-25 0,25-25,1 0,-26 0,25-24,-24-1,-1-24,-24-1,-25 1,-1-25,1 24,-25-24,0 25,-25-1,1 25,-1 1,-25-1,25 25,-24 25,-1 0,0 0,26 0,-1 25,0-25,0 25,25 0</inkml:trace>
  <inkml:trace contextRef="#ctx0" brushRef="#br0" timeOffset="34301.9618">5556 9128,'0'0,"0"0,0 0,0 0,0 0,0 0,25 0,0 0,-25 0,49 0,-24 0,50 0,-1 0,1 25,24-25,25 0,0 0,0 0,0 0,0 0,0 0,0 25,0-25,-25 0,-24 0,24 0,-50 25,1-25,-25 0,0 0,-1 0,-24 0,0 0,-24 0,-1-25,0 25,0-25,0 0,1 0,-1 1,-25-26,25 25,1 0,-26 0,25 1,0-1,25 25,0 0,0 0,25 25,0-1,25 1,-26 0,26 0,0 0,-1 24,1-24,-25 0,-1 0,-24 0,0 24,-24-24,-1 0,0 0,0-1,-24 26,24-50,-25 25,50 0,-25-25,25 0,0 0,25-25,25 25</inkml:trace>
  <inkml:trace contextRef="#ctx0" brushRef="#br0" timeOffset="34817.9908">8434 8682,'0'0,"0"0,-25 0,0-25,0 25,0-50,1 25,-1 1,0-1,0 0,-24 25,24 0,0 25,-25 24,26 1,-1 0,0-1,0 26,25-26,25 1,0-25,24-1,-24 1,25-50,-1 25,1-24,0-26,-1 25,-24 0,25-24,-26 24,-24 0,0 25,25 0,-25 50,-25-1,25 1,-24 24,24 1,0-1,-25 1,25-1,-25-24,25-1,0 1,0-25,0-25,25 0,0-25</inkml:trace>
  <inkml:trace contextRef="#ctx0" brushRef="#br0" timeOffset="35186.0125">8806 8657,'0'-25,"0"25,0 50,-25-26,25 51,-50-1,50 1,-25 24,1 0,24 0,0-24,0-1,24 1,1-51,25 26,-1-25,26-25,-26 0,1-25,0 0,-1-24,-24-1,0 0,-25 1,0 24,-25-25,0 26,1 24,-26 24,25 1,-25 0,26 25,-26-26,50 26,-25-25,25-25,0 0,25 0</inkml:trace>
  <inkml:trace contextRef="#ctx0" brushRef="#br0" timeOffset="35539.0325">8533 7516,'0'25,"-25"-1,25 26,-25-25,25 24,0 26,0-1,0 1,0-1,0-24,0 24,0-24,0-25,0 24,0-49,0 0,0 0</inkml:trace>
  <inkml:trace contextRef="#ctx0" brushRef="#br0" timeOffset="35693.0413">8260 7962,'0'0,"50"0,-26-25,26 25,0 0,-1 0,1-24,-1-1,1 0,0-25</inkml:trace>
  <inkml:trace contextRef="#ctx0" brushRef="#br0" timeOffset="36128.0662">8111 6722,'25'-25,"-25"25,25-25,0 1,-1 24,1-25,0 25,0 0,-25 0,25 0,-25 25,-25-1,25 26,-25 0,0-1,0 1,1 24,-1 1,0-26,25 1,-25 0,25-26,25 1,0 0,-25-25,49 25,-24-25,0-25,25 25,-26-25,1 0,0 25,0-24,0-26,-1 25</inkml:trace>
  <inkml:trace contextRef="#ctx0" brushRef="#br0" timeOffset="36496.0875">8483 6672,'25'25,"-25"-25,0 50,25-25,-25-1,25 26,-1-25,1-25,0 0,0 0,24-25,-24-25,0 26,0-26,24 25,-49-24,25-1,-25 25,0 0,0 25,0 0,0 25,0 0,0 49,-25-49,25 50,-24-1,24-24,-25 24,25-24,0-25,-25 24,25-24,0-25,0 0,0-50</inkml:trace>
  <inkml:trace contextRef="#ctx0" brushRef="#br0" timeOffset="36775.1029">8558 5804,'0'25,"0"25,0-1,-25 1,25 24,0 1,-25-1,0-24,25 24,-25-24,25-1,-24-24,24-25,0 0,0 0,0 0</inkml:trace>
  <inkml:trace contextRef="#ctx0" brushRef="#br0" timeOffset="36917.1112">8359 6226,'0'-25,"0"25,0 0,0 0,25 0,25 0,-26 0,26 0,0 0,-1-25,-24 25,25-49</inkml:trace>
  <inkml:trace contextRef="#ctx0" brushRef="#br0" timeOffset="37654.1535">8483 4762,'0'0,"0"0,0 0,0 0,-25 25,1 0,24 25,-25-25,0 49,0-24,25 24,-25 0,25 1,0-1,25-24,-25-1,25 1,25-25,-1 0,-24-25,25 0,-1-25,1 0,-25 0,24 0,-49-24,25-1,0 1,-25 24,-25 0,25 0,-25 0,0 50,1-25,-1 25,-25 0,25 24,-24-24,24 25,0-1,25-24,-25 0,25 0,25 0</inkml:trace>
  <inkml:trace contextRef="#ctx0" brushRef="#br0" timeOffset="39009.2305">9401 8731,'0'-25,"25"25,0-24,-25 24,24-25,1 0,0 0,-25-24,50-1,-26 0,1-24,0 24,25-49,-26 0,26-25,-25 0,24 0,-24-25,0 25,0-50,0 26,-25-1,0 0,0-25,0 25,-25-24,25 24,-25-25,0 1,-24-1,24 25,0-24,-25 24,1-25,24 25,-25 25,1 0,24 0,-25 25,26 25,-26-26,50 51,-50-1,50 25,0 1,0 24,-24-25,24 50,0 24,24 1,-24-1,0 1,0 24,25 1,0-26,-25 1,0 0,0-1,0 1,25-50,-25 25,0-25,0 0,-25-25,25 25,0-50,0 1,-25-26,0 26,25-26,-24 1,-1-1,25 1,-25 24,0-24,25 49,0 0,0 1,0 24,0 0,0 24,25 1,0 0,-25-25,49 50,-24-26,0 26,25-25,-26 0,26-25,-25 24,0-24,-1 25,-24-25,25 0,-25 0,0 0,0 0,0 0,0 0,0 0,0 0,0 0,0 0,0 0,0 0,0 0,0 0</inkml:trace>
  <inkml:trace contextRef="#ctx0" brushRef="#br0" timeOffset="106836.1107">2307 12998,'-25'-25,"25"25,0 0,-25 0,25 0,-25 0,1 0,24 0,-25 0,0 25,25-25,-25 0,25 0,0 24,0-24,-25 0,25 0,0 25,0-25,0 0,0 25,25-25,-25 25,0 0,25 24,-25-24,25 25,0-1,-1 1,1 0,0-1,25 26,-50-26,49 1,-49-1,25 1,-25 0,0-26,0 1,0 25,-25-25,0-1,1 1,-1 0,0-25,0 25,0 0,1-25,-1 0,0 0,25 0,-25 0,25-25,0 25,0-25,0 0,0 0,0 1,25-1</inkml:trace>
  <inkml:trace contextRef="#ctx0" brushRef="#br0" timeOffset="107240.1337">2332 12948,'-25'-25,"50"0,-50 1,25 24,25 0,-25 0,0-25,0 25,24-25,1 25,0-25,25 0,-1 1,1-26,-25 25,24 0,1 1,0-1,-26 25,1 0,0-25,-25 25,0 0,0 0,0 0,0 0,-25 0,25 0,0 0,0 0,0 0,0 0,0 0,0 0,0 0,0-25,0 25,0 0</inkml:trace>
  <inkml:trace contextRef="#ctx0" brushRef="#br0" timeOffset="108337.1964">2108 14759,'0'0,"25"-25,-25 25,0-25,25 0,0 25,0-24,-1 24,1-25,0 25,0 0,0 0,-25 25,24-25,1 24,-25 26,0-25,0 24,0 26,-25-26,1 26,-1-26,0 26,-25-1,26-24,-26-1,0 1,26 0,-1-25,0-1,0 1,25-25,0 0,0 0,0 0,25 0,0 0,24 0,-24 0,50 0,-26 0,1 0,-1 0,1 0,0 25,-1-25,-24 0,0 0,0 0,-25 0,0 0,0 0,0 0,0 0,0 0</inkml:trace>
  <inkml:trace contextRef="#ctx0" brushRef="#br0" timeOffset="109521.2642">2332 16148,'0'0,"0"0,0 25,0-25,0 0,0 0,0 0,0 0,0 0,0 24,0 1,0 0,0 25,0 24,0-24,0 24,0 1,0-1,0-24,0 24,0-24,0-1,0-24,0 0,0 0,0-25,0 0,0 24,0-24,0 0,0 0,0 0,0 0,0 0,0 0,0 0</inkml:trace>
  <inkml:trace contextRef="#ctx0" brushRef="#br0" timeOffset="113366.4841">4068 12874,'0'0,"0"0,0 0,0 0,25-25,-25 0,25 25,-1-25,26 0,-25 1,24 24,1-25,0 0,-1 25,-24 0,0 25,-25-25,-25 49,0-24,0 25,-24-1,-1-24,1 50,24-26,0 1,25-1,25 1,0 0,24 24,26-24,-1-1,0 1,1 0,-1-1,-24-24,-1 25,-49-1,0-24,-49 0,-1 0,-24-1,-1 1,-24 0,0-25,25 25,-1-25,1 0,24-25,25 25,1 0,24-25,24 0,1 1,0 24</inkml:trace>
  <inkml:trace contextRef="#ctx0" brushRef="#br0" timeOffset="114013.5212">4837 13022,'0'0,"0"0,-25 0,25 25,-25 0,25 0,-25 24,25 26,-24-25,24 24,0 0,0 26,24-26,1 0,0-24,25 0,-1-26,1 1,0-25,24-25,-24 1,24-26,-24-24,-1 24,-24-49,-25 0,0-1,0 1,-25 0,0 0,-24 24,-1 1,1-1,-1 51,0 24,-24 0,24 0,1 24,24-24,0 50,25-25,-25 24</inkml:trace>
  <inkml:trace contextRef="#ctx0" brushRef="#br0" timeOffset="115009.5782">4291 14263,'0'-25,"0"25,-25 0,25 25,-24-25,-1 49,0 1,0 0,0 49,1 0,-26 0,50 25,-25-25,25 1,0-1,25 0,0-49,24 24,-24-49,25 0,24-25,-24 0,-1-50,1 25,0-24,-26-1,26-24,-25-1,-25 26,0-26,-25 26,25 24,-50 0,26 25,-26 0,25 25,-24 0,24 24,-25 26,25-26,25 1,0-1,0-24,0 0,25 0,0-25,0 0</inkml:trace>
  <inkml:trace contextRef="#ctx0" brushRef="#br0" timeOffset="115422.6018">4713 14585,'0'0,"-25"0,25 25,-25 0,0 0,25 49,-24-24,24 24,-25 25,25-24,25 24,-1-25,26 1,0-1,-1-24,26-50,-26 25,26-50,-26 25,1-50,0 0,-1-24,-24-25,-25 24,-25-24,0 0,-24 0,-26 49,26-24,-26 24,-24 50,25 0,24 25,0 25,1-1,24 1,0 24,25 1</inkml:trace>
  <inkml:trace contextRef="#ctx0" brushRef="#br0" timeOffset="115950.6319">3969 16148,'0'0,"0"25,0-1,0 1,-25 25,25 24,0 1,0 24,0 0,0-24,0 24,0 0,0-25,0 1,0-1,0-24,0-25,0-1,0-24,0 0,0-24</inkml:trace>
  <inkml:trace contextRef="#ctx0" brushRef="#br0" timeOffset="116694.6745">4366 16197,'0'0,"0"0,0 0,0-24,24 24,-24-25,25 25,0-25,0 25,24 0,-24 0,25 0,-25 0,-1 25,-24 0,0-1,0 26,-24 0,-1 24,0 1,-25-1,1 0,-1 1,25-1,-24-24,24-25,25 24,0-49,25 25,0-25,24 0,1-25,-1 25,1 0,-25 0,24 0,-24-25,0 25,0 0,0 0,-25 0,0 0,0 0,0 0</inkml:trace>
  <inkml:trace contextRef="#ctx0" brushRef="#br0" timeOffset="117161.7013">5035 16272,'0'-25,"-24"25,-1 0,25 25,-25 0,0 24,25 1,0 24,0 1,25-1,0 1,0-1,24 0,1-49,-1 25,1-25,24-25,-24 0,0-25,-1 0,-24 0,0-24,0-26,-1 1,-24-1,0-24,-24 0,24 24,-25 1,-25 0,1-1,-1 50,25 1,-24-1,-1 25,25 0,0 25,1-1,24-24,0 25,0 0,0-25,0 25,0-25</inkml:trace>
  <inkml:trace contextRef="#ctx0" brushRef="#br0" timeOffset="119406.8297">5655 15776,'0'0,"-24"0,-1 0,25 0,-25 0,0 0,0 0,1-25,24 25,-25 0,0 0,0 0,0 0,1 0,-26 0,25 0,-24 0,24 0,-25 0,1 0,-1 0,0-25,1 25,-26 0,26 0,-26 0,26 0,-26 0,1-25,-1 25,1 0,0 0,-1 0,26 0,-26 0,1 0,24 25,1-25,-26 0,26 25,-1-25,25 25,-24 0,24-1,-25 1,25 0,0 0,1 0,-1 24,0 1,0-1,0-24,1 25,24 24,-25-49,0 49,25-24,0 0,-25-1,25 1,0 0,0-1,0 26,0-51,25 26,-25 0,25-1,0 1,-1 24,1-24,0-1,25 1,-1 0,-24-1,50-24,-26 25,26-1,-1-24,0 25,26-1,-26-24,25 0,0 0,1 0,-1-1,25 1,0-25,-25 0,25 0,0 0,0-25,0 1,25-26,-25 25,0-25,0 1,-25-1,25-24,-24-1,-26 1,0 0,1-1,-26-24,1 25,-25-26,-25 26,0-25,-25 24,0 1,-24-1,-1 1,0 24,-24 1,0-1,-1 25,1 1,-1-1,1 0,24 0,1 25,-1 0,25 0,25 25</inkml:trace>
  <inkml:trace contextRef="#ctx0" brushRef="#br0" timeOffset="119976.8622">6524 16545,'0'0,"0"0,0 0,0 0,24 0,1 0,-25-25,25 25,25 0,-1 0,26-25,-1 25,1 0,24-25,25 25,0 0,0-24,0 24,0 0,25-25,-25 25,0 0,0 0,0-25,-25 50,0-25,-24 0,-26 0,1 0,-1 0,-24 25,0-25,-25 0,0 0,25 0,-25 0,0 0,0 0,0 0,0 0,0 0,0 0,0 0,0 0,0 0,0 0,0 0,0 0,0 0,0 0,0 0</inkml:trace>
  <inkml:trace contextRef="#ctx0" brushRef="#br0" timeOffset="122411.0014">5606 12626,'0'0,"0"0,0 0,0-25,0 25,0 0,0 0,-25 0,25 0,0 0,0 0,0 0,0 0,0 0,0 0,0 0,0 0,0 0,0 0,0 0,0 0,0 0,0 0,0 0,0 0,0 0,0 0,0 0,0 0,0 0,0 0,-25 0,25 0,0 0,0 0,-25 0,25 0,-24 0,24 0,-25-25,25 25,-50 0,50-25,-49 25,24 0,-25-25,25 25,-24 0,-1-24,1 24,-1 0,-24-25,24 25,-24 0,-1-25,25 25,-24 0,0 0,-1 0,1 0,-1 0,26 0,-26 0,26 0,-1 0,1 0,24 0,-25 0,25 0,1 0,-1-25,0 25,0 0,25 0,-25 0,25 0,-24 0,24 0,-25 0,25 0,0 25,-25-25,25 0,-25 25,25-25,-25 25,25-1,-24 1,-1 0,0 0,0 24,25-24,-25 25,25-25,-25-1,1 26,24 0,-25-1,0 1,25-1,0 1,0 0,0-1,0 1,0 0,0-1,0 1,25-1,0-24,-25 25,24-1,1 1,0-25,25 24,-25-24,-1 25,26-25,0-1,-1 26,1-25,-1 24,1-24,0 0,24 0,-24 0,24-1,-24 1,24-25,0 25,1-25,24 25,-25-25,26 0,-26 0,25 0,1-25,-26 25,25 0,0-25,-24 0,24-24,0 24,-24 0,-1-24,1-1,-26-24,26 24,-26 0,-24-24,0 24,-25 1,0-26,0 26,0-26,-25 26,-25-1,26 0,-26 1,0 24,1-25,-1 26,0-26,26 25,-26 0,25 1,-24-1,24-25</inkml:trace>
  <inkml:trace contextRef="#ctx0" brushRef="#br0" timeOffset="123290.0518">5358 11782,'-25'0,"25"-25,-25-24,0 24,-24 0,24 0,-25 1,26-1,-26 0,0 0,1 0,-26 1,26-1,-26 0,26 0,-51 0,26 1,0-1,-1 0,1 25,-1-25,1 25,-25 0,24 0,1 0,0 0,24 25,-24 0,-1 0,25 24,1-24,24 25,-25-1,26 1,24-1,-25 1,50 0,-25-1,0 1,24-1,26 26,-25-50,24 49,1-24,0-1,24 1,1 0,-1-1,0-24,1 25,24-1,0-24,0 0,1 0,-1-25,0 0,25 0,-25 0,25-25,-24 0,-1 0,0 0,-25-24,1-1,-1 1,-24-1,-1 0,-24 1,0-1,-25 0,-25 1,0 24,1 0,-26 0,-24 1,24 24,0 0,-24 0,49 24,-24-24,24 25,0-25</inkml:trace>
  <inkml:trace contextRef="#ctx0" brushRef="#br0" timeOffset="124030.0941">6226 12229,'0'0,"0"0,0 0,25 0,0 0,-1 0,26 0,0 0,-1 0,26 0,24 0,0 0,0 0,25-25,-24 25,24 0,0 0,0 0,-25 0,0 25,0-25,-24 0,-1 25,0-25,-24 0,-25 24,0-24,0 0,-1 0,-24 0,0 0,0 0,-24 0,24 0,-25-24,0-1,0 0,0 0,0 0,-24 0,24-24,-25 24,26-25,-26 26,0-1,26 0,-1 0,25 25,-25-25,25 25,0 0,25 0,0 25,-1-25,26 25,0 0,-26-25,26 25,-25-1,0 1,-1 0,-24 0,0 0,-24-1,-1 1,0 0,-25 0,26 25,-26-26,0 1,1 0,24 0,0 0,0-25,25 24</inkml:trace>
  <inkml:trace contextRef="#ctx0" brushRef="#br0" timeOffset="124776.1367">6548 13196,'0'-25,"0"25,0 0,0 0,0 0,25 0,0 0,25 0,-1 25,1-25,24 0,1 25,24-25,-25 0,50 25,-24-25,-1 0,0 0,0 0,-24 0,-1 0,-24 0,-1 0,-24 0,-25 0,0-25,0 25,-25-25,0 0,-24 0,-1 25,1-24,-1-1,25 25,-24-25,24 25,0-25,0 25,25 0,0-25,25 25,0 0,24 0,1 25,0-25,24 0,-24 25,24-25,-49 25,24-25,-49 0,25 25,-25-1,-25 1,1 0,-1 25,0-25,-25-1,1 1,24 0,-25 0,50 0,-49-1,49-24,0 0,25 0</inkml:trace>
  <inkml:trace contextRef="#ctx0" brushRef="#br0" timeOffset="125731.1914">9029 11832,'0'25,"0"-1,25 1,-25 0,0 0,25 24,-25 1,0 0,0-1,24 1,-24 0,0-1,25-24,-25 0,0 0,0-25,0 0</inkml:trace>
  <inkml:trace contextRef="#ctx0" brushRef="#br0" timeOffset="125996.2064">9451 11857,'0'0,"0"0,24 24,-24-24,25 50,0-25,-25 24,50 1,-26 0,1-1,0 26,0-26,0-24,-25 25,0-1,0-24,0 0,-25-25,0 25,0-25,0-25</inkml:trace>
  <inkml:trace contextRef="#ctx0" brushRef="#br0" timeOffset="126185.2173">9525 11857,'50'-25,"-26"0,26 25,0-25,-1 25,-24-25,25 1,-1-1,-24 0,25 0,-26 0,1 1</inkml:trace>
  <inkml:trace contextRef="#ctx0" brushRef="#br0" timeOffset="126852.2554">9178 13171,'0'0,"0"0,0 0,0 0,0-25,25 25,-1 0,1 0,25 0,-25 0,24 0,-24 0,0 25,0 0,-25 0,0 0,0-25,0 49,0-24,0 25,0-25,24-1,-24 26,25 0,0-26,-25 1,25 0,-25 0,25 0,-50-1,0 1,0-25,0 25,1-25,-26 0,25 0,0 0,-24 0,24-25,25 25,-25-25,25 25</inkml:trace>
  <inkml:trace contextRef="#ctx0" brushRef="#br0" timeOffset="127243.2779">9723 13395,'0'-25,"0"25,0 25,0-1,-24-24,24 50,24 0,-24-1,25-24,0 25,25-1,-1-24,1 0,24-25,-24 0,0-25,-1 0,-24-24,25-1,-50 0,0 1,-25-26,0 26,-25-1,1 1,-1 24,-24 25,49-25,-25 50,1-25,-1 49,25 1,25-25</inkml:trace>
  <inkml:trace contextRef="#ctx0" brushRef="#br0" timeOffset="128036.3233">9203 16123,'-25'50,"25"-1,0 1,0 24,0 1,0-1,0 1,0-1,-25 0,25-24,0 24</inkml:trace>
  <inkml:trace contextRef="#ctx0" brushRef="#br0" timeOffset="128729.3627">9376 16148,'25'0,"0"0,0-25,-25 25,24 0,1 0,0 25,-25 0,0-1,0 1,0 50,-25-26,0 1,25 0,-24 24,24-49,-25 24,25-24,0 25,0-50,25 0,-1 0,26 0,-25-25,24 0,1 0,0-24,-1 24,-24-25,25 1,-1 24,-24 0,0 0,0 0,-25 25,0 0,0 0,-25 25,0 0,0 25,25-25,-25 24,25 1,0-1,0 1,25-25,25 0,-25-25,24 0,1 0,0 0,-1-50,26 25,-51-49,26 24,-25-24,0 24,-25-24,0-1,-25 1,0 24,-25 25,1 1,-1-1,1 50,-1-25,0 24,1 26,24-25,0 24,25-24</inkml:trace>
  <inkml:trace contextRef="#ctx0" brushRef="#br0" timeOffset="130343.4551">11212 16520,'25'0,"-25"0,24-25,-24 0,25 1,0-26,0 25,0-49,-1-1,26 1,-25-25,0-1,24-24,-24 25,25-50,-50 1,49-1,-49-25,25 25,-25-24,-25-1,25 0,-25 1,1-26,-1 26,-25-26,1 26,-1-1,0-25,-24 26,24-1,-24 1,-1-1,1 25,24-25,-24 50,0-24,24 24,-24 0,24 0,0 24,1 1,-1 0,25 24,-24 1,24 0,0 49,0-25,25 25,-24 1,24-1,0 25,0 0,0 25,0-1,0 26,24 0,-24-1,25 26,-25-26,25 26,-25-26,0 1,25-25,-25 24,0-24,0-25,0 0,0 0,-25-49,25 24,0-25,-25-24,0-1,1 26,24-51,-50 26,50 0,-25 24,0-24,1 24,-1 25,25 0,-25 25,25 0,0 0,25 0,0 25,-1-25,26 25,0 0,-1 24,1-24,24 0,1 0,-1 0,0-1,1 1,-1-25,-24 25,-1-25,1 0,-25 0,0 0,-1-25,1 25,-25-25,25 25</inkml:trace>
  <inkml:trace contextRef="#ctx0" brushRef="#br0" timeOffset="131625.5283">11162 14734,'0'25,"0"0,-25 24,25 1,0-1,0 26,0-1,0 1,0-1,0-24,0 24,0-24,0-1,0-24</inkml:trace>
  <inkml:trace contextRef="#ctx0" brushRef="#br0" timeOffset="131792.5381">10964 15131,'0'-25,"24"25,1 0,0 0,25 0,-1 0,1 0,0 0,-1 0,26-25</inkml:trace>
  <inkml:trace contextRef="#ctx0" brushRef="#br0" timeOffset="132244.5639">10592 12700,'0'25,"0"0,0-1,24 1,-24 25,0-1,0-24,0 25,0-1,0 1,0-25,0 0,25-1,-25-24</inkml:trace>
  <inkml:trace contextRef="#ctx0" brushRef="#br0" timeOffset="132436.5749">10492 12923,'-24'0,"24"0,0-25,24 25,1 0,-25 0,50 0,-25-24,-1 24,26 0,-25 0,0 0,-1 0,1-25,0 0,0 25</inkml:trace>
</inkml:ink>
</file>

<file path=ppt/ink/ink19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3:01.62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65,'21'5'37,"9"-2"0,11 3-8,5-6-16,17 6-6,3-2-2,9 4-1,1-1-2,1 2 1,-3-2-1,-6 3-1,-8-1 0,-8-3 0,-7 2-2,-12-3-2,-8 1-1,-11-6-4,-1 6-7,-13-6-22,0 0 0,0 0-2,-16-4 3</inkml:trace>
  <inkml:trace contextRef="#ctx0" brushRef="#br0" timeOffset="365">109 314 21,'-15'11'33,"0"-2"0,2 1 1,10 1-15,3-11-5,1 13-1,11-9-2,16 3-3,9-4-1,12 2-1,8-2-1,8 0-2,3-1-1,4 0 0,-7 0-2,-6 2 0,-9-3-1,-8 0-1,-9 2-2,-12-7-5,-1 10-20,-10-11-9,0 1-1,-2-7-1</inkml:trace>
  <inkml:trace contextRef="#ctx0" brushRef="#br0" timeOffset="690">1259 102 79,'-11'-5'40,"11"5"-2,0 0 1,0 0-32,14 6-2,7-3-2,8-1-1,5 0 0,9 1 0,4-2 0,2 0-1,2-1 0,-1-2 0,-3 0-1,-3 0-1,-6 0 0,-8-1-2,-5 1-1,-9-1-3,-1 4-2,-15-1-8,0 0-19,0 0-3,-15 5 1,-2 1 1</inkml:trace>
  <inkml:trace contextRef="#ctx0" brushRef="#br0" timeOffset="1007">1231 401 48,'-3'11'38,"3"-11"1,17 12-1,2-17-17,15 8-11,2-3-3,13 3-1,5-1-2,6 2 0,4 0-2,0-1 0,-3 1-1,-1 1 1,-9-1-2,-5 0 0,-8 0-2,-8-4-5,1 3-33,-12 1-1,-5-1 0,-14-3-1</inkml:trace>
</inkml:ink>
</file>

<file path=ppt/ink/ink19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3:39.1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39 1374 26,'0'0'25,"0"0"-7,0 0 0,0 0-5,0 0-2,0 0-2,0 0-3,-9-13 0,13 3-1,-5-8-2,4-3 1,-1-11-2,2-2 1,-1-9 0,3-4 0,-3-10 0,0-5-1,-1-8 1,-2 0 0,-2-2-1,-1-3 1,-2 3-2,-2 2 1,-1 3-1,1 8 1,0 8-1,1 5 0,1 10 0,1 8-1,1 8 1,1 5-1,2 15 0,0 0 0,9 10-1,0 12 1,6 11-1,4 11 1,4 8 0,6 11 0,5 7 0,4 2-1,2 2 1,3 1-1,0 0 1,2-2-1,2-3 1,-1-2-1,-3-4 1,-3-3 1,0-4-1,-4-6 0,-2-9 1,-5-7-1,-4-7 0,-4-9 1,-1-7-1,-1-9 0,-4-10 1,1-10-1,-3-8 1,-2-14-1,0-13 0,0-11 1,-2-14 0,2-11-1,-2-8 2,0-7-1,-2-5 1,-1 3 0,-3 6-1,-2 6 1,-5 8 0,-1 14 0,-4 11-1,-2 12 0,-1 11 0,0 10-1,2 7-1,0 4-3,10 16-4,-12-14-16,12 14-12,14 3-1,4 4 0,9 2 1</inkml:trace>
  <inkml:trace contextRef="#ctx0" brushRef="#br0" timeOffset="984">1731 486 15,'13'-13'29,"3"5"1,-6 2-3,-10 6-10,15-9-4,-15 9-5,0 0-2,-17 17-2,0-1-1,-7 4-1,-5 4-1,-11 4 0,-3 4 1,-5 1-1,-2 1-1,-1 1 1,2 0-1,3-3 1,6-1-1,7-5 0,7-2 0,7-4 0,10-3 1,8-4 0,10-2 0,11-5 1,9 2-1,7-1 2,8 1-2,8 0 0,3 1 0,1 4-1,-3 0 1,-1 3-1,-8 0 0,-2 2-1,-9-3 0,-7 4-4,-11-6-2,2 5-8,-12-6-19,-5-2-1,0-10 1,0 0 0</inkml:trace>
  <inkml:trace contextRef="#ctx0" brushRef="#br0" timeOffset="1812">2356 454 19,'0'0'24,"0"0"-2,0 0-7,0 0-4,-16 12-4,7-5 0,-6-1-2,-2 7 1,-8-3 0,0 6 0,-7-2 0,0 5-1,-6-3-1,1 4 0,0-2-2,0 1-1,4 0 0,4-3-1,6 0 0,4-2 1,7-2 0,8-1 0,4-11 1,18 13 1,8-9 0,9 1 0,8-4 0,8 2 2,4-2-3,0 1 0,-3-2-1,-5 3-1,-8 1-3,-10-4-5,-2 7-14,-10-3-12,-7 0-1,-10-4 0,15 0 1</inkml:trace>
  <inkml:trace contextRef="#ctx0" brushRef="#br0" timeOffset="42939">2892 295 59,'0'0'38,"-7"-14"-1,2-1-6,5 15-16,0-24-5,7 9-2,1-7-2,10 0-1,6-6-2,9 0 0,10-4-1,9 4 0,5 1 0,5 6-1,-2 8-1,-5 8 1,-9 12-1,-14 10 1,-21 15-1,-17 8 1,-19 11-1,-16 5 0,-13 6 0,-4 1 0,0 0 1,9-4-2,14-3 1,18 0 0,25-2 0,21-1-1,23 0 1,15 3-1,13 0 1,5 1-1,-3-5 1,-6-1-1,-16-4 1,-17-3 0,-26-4 1,-25-1 0,-26-5 1,-20-3 0,-20-2 0,-15-4 0,-12-2 0,-6-8 0,3-8-1,6-6-1,13-7-1,14-10-2,20-5-2,20-15-4,32 1-16,19-12-17,26-3 1,19-9-1,24-4 3</inkml:trace>
</inkml:ink>
</file>

<file path=ppt/ink/ink19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4:22.82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 59 81,'-4'10'42,"13"-4"-1,22 3 2,14-7-32,18 3-6,14-3-1,11 2 0,9-5-2,7-3-1,3 0-2,-7-5-2,-5 0-4,-9-8-5,1 6-28,-10-4-2,-4 2 2,-4-1-2</inkml:trace>
</inkml:ink>
</file>

<file path=ppt/ink/ink19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4:23.11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1341 28,'11'24'34,"-3"-6"2,-3-6 0,2 0-18,-7-12-4,0 0-2,8-22-3,-2 1-1,-3-15-1,8-6-1,-3-16-1,4-12-1,2-14-2,0-9 0,0-7 0,-1-5-1,1 0 0,-4 3 0,1 8 0,-1 10 0,0 14-1,-1 17 1,-1 12-1,2 21 0,1 19 0,2 19 0,1 21-2,5 19 1,3 20-1,6 17 0,9 12 0,9 5 0,6 0 0,9-4 0,6-9 1,3-14-1,5-15 2,-1-21 0,-3-15 1,-1-19-1,-7-19 1,-5-20 0,-10-18 0,-5-22 1,-13-22 0,-9-15 0,-11-14 0,-10-10 0,-11-6 0,-9 7 0,-3 6-1,-5 15 0,2 17-2,1 16-2,13 25-20,4 12-18,14 18 0,15 12-2,13 13 1</inkml:trace>
</inkml:ink>
</file>

<file path=ppt/ink/ink19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5:45.84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385 465 43,'4'-37'35,"-8"-2"0,-6 5 0,-7 3-19,-9-2-10,0 8-2,-8 5-1,-3 9-1,-5 6-1,2 6 1,0 7-2,5 10 1,4 8-1,7 13 0,9 9 0,7 9 0,12 12 0,10 9 0,11 11 1,5 4-1,5 6 1,3 0-1,2 2 0,-1-4 1,-2-3-1,-5-3 1,-6-5-1,-4-2 1,-6-6-1,-3-4-1,-6-8-1,-8-10-5,0-3-10,-9-17-19,-4-12 0,-3-18 0,-3-17 0</inkml:trace>
  <inkml:trace contextRef="#ctx0" brushRef="#br0" timeOffset="360">126 1255 61,'13'-27'34,"7"8"0,5 4-11,6 8-15,1 3-2,4 7-2,-3 3-2,1 8 0,-4 4-1,-2 5 1,-4 1-1,-3 4 0,-3-2-1,-5 0-1,0-4-2,-6-5-4,4-2-10,-11-15-18,11-6-1,-10-11 1,-3-11 0</inkml:trace>
  <inkml:trace contextRef="#ctx0" brushRef="#br0" timeOffset="610">373 851 54,'0'0'31,"-11"-11"-1,11 11-4,0 0-32,0 0-3,0 0-6,15 12-14,-6 4-2,-2 4 1</inkml:trace>
  <inkml:trace contextRef="#ctx0" brushRef="#br0" timeOffset="745">529 1235 10,'12'26'33,"-5"-9"0,-7-17 2,15 10-13,-16-28-7,6 1-3,-8-14-4,4 1-2,-3-6-3,1 2-2,-1 5-1,1 4-1,4 16 0,-3 9 0,15 11 0,-3 5-1,3 3 1,0 2 1,2-3 0,1-3 1,-1-7 0,1-7 0,-2-8 1,-2-4-1,-5-9 1,2-4-1,-4-5-1,-3-3 0,-1 2 0,-2 1-2,1 6-1,-1 9-1,-1 14-5,0 0-6,20 29-1,-16-8-1,9 13 3,-5-7 2,5 5 4,-5-10 4,2-7 8,2 1 8,-12-16 2,21-1 2,-15-13-2,7 2-1,-6-13-3,4-3-2,-5-8-2,5-1-1,-3 0-3,0 3 1,-1 4-2,3 10 1,3 10-1,4 16-1,0 10 0,2 9-1,0 7 1,1 1 0,-1 3 0,-2-5-1,-6-8 1,-3-4 0,-4-10 1,-4-9-1,0 0 0,-16-4 1,16 4-1,-17-11-1,17 11 0,-15-9 0,15 9 1,0 0 0,11-10-1,4 1 1,7-11 1,2-6 0,4-10 0,2-10 0,0-13 0,-4-13 0,-4-8-1,-7-8 1,-10-5 0,-7 0-1,-8 1 1,-4 9 0,-4 12 0,-1 17 0,-2 19 0,0 22-1,5 29 0,1 20 1,5 24-2,1 19 2,0 14-2,2 7 2,2 1-2,4-2 1,2-12-2,2-9-1,6-14 0,1-21-5,12-6-6,-4-20-10,12-5-12,9-14-1,7-7 1</inkml:trace>
  <inkml:trace contextRef="#ctx0" brushRef="#br0" timeOffset="1620">1640 865 34,'23'-4'32,"-23"4"0,0 0-5,0 27-9,-17-9-9,5 6-7,-2-2 1,5 0-2,6-6 2,9-5 0,7-11 1,10-12 0,-1-11-1,6-9 1,-2-12-2,1-13 1,-7-13-2,-2-11 1,-8-13-1,-6-2 1,-6-2-1,-5 2 0,-2 10 0,-4 9-1,2 17-2,-3 13-4,8 26-6,-4 14-14,6 20-10,5 15-1,4 11 0</inkml:trace>
  <inkml:trace contextRef="#ctx0" brushRef="#br0" timeOffset="1910">1951 626 25,'28'63'31,"-2"-3"2,-10-12-3,-2-14-13,-4-4-13,-5-13-6,-5-17-6,0 0-6,-13-26-17,3-10-1,6-6 2</inkml:trace>
  <inkml:trace contextRef="#ctx0" brushRef="#br0" timeOffset="2065">2124 548 34,'12'34'29,"-7"-2"1,-3 4-13,2 3-5,-7-7-5,4-1-1,-2-9-1,5-3 0,-4-19 1,17 8-1,-6-16 0,6-2 0,-4-9 2,5-1-2,-6-9-1,1 1-1,-6-1 0,-1 5 0,-3 2-2,-1 5 0,-2 17 0,6 10-2,0 19 1,3 15 0,1 13 0,5 13 0,-2 13 0,2 8 1,-2-4 0,-2-3-1,0-7 1,-8-12-1,-3-9 0,-5-16-1,-9-12 0,-1-18-1,-5-14-3,-2-18-1,2-13-2,-7-21-5,10-7 0,-3-19 1,15-2 1,-2-8 4,11 9 2,3 7 5,0 13 3,7 16 6,-5 10-1,4 20 2,-7 8-1,3 15-1,-9-6-3,9 23-1,-6-10-1,0 1-2,4-4 0,2-6-2,3-6-1,2-14-4,8-5 0,-1-14-3,8-5 1,-2-15-1,10-4 0,-10-13 1,8-4 5,-7 1 4,0 1 3,-1 11 3,-10 7 2,4 18 0,-13 11 0,8 30 0,-7 18-2,2 24-2,-3 12-2,1 18 0,-1 9-2,2 4 0,-1-1 0,-2-9 0,-2-11-1,1-12 1,-5-17 0,-1-17-1,0-21 1,-21-17 0,4-13 0,-3-4 0,-2-3 1,-2 0-2,1 2 1,8 6-1,4 8 1,9 12-1,2 9 0,13-5-1,0 8-1,-4-9-6,11 2-20,-11-8-8,-2-8-2,-10-6 1</inkml:trace>
  <inkml:trace contextRef="#ctx0" brushRef="#br0" timeOffset="2935">2287 36 44,'-38'-3'29,"14"12"-6,-2-5-11,12-1-38,14-3-2,0 0-2</inkml:trace>
</inkml:ink>
</file>

<file path=ppt/ink/ink19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9:12.21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43 985 35,'-12'21'35,"1"-5"2,2-3 1,9-13-16,-11 0-5,17-11-5,-6-12-4,8-8-2,-1-12-1,7-10-2,1-13 0,2-6-2,0-10 1,1-2-1,-3-1 0,0 3 0,-4 6 0,-2 9-1,-2 16 1,-3 9 0,-1 14-1,-1 17 0,-2 11 0,15 29 0,-3 15 0,3 12 0,4 15 0,6 8 0,4 10 0,2 0 0,4-5-1,1-11 1,2-14 0,0-14 0,0-16 0,-2-13 1,-3-17-1,-3-16 1,-6-11-1,-6-15 1,-6-14-1,-7-14 1,-5-11 0,-6-7-1,-5-2 1,-1 5-1,-3 2 1,2 12-1,2 12 0,0 14-1,5 15 0,1 9-2,5 22-1,1-11-2,10 20-5,-11-9-17,30 23-12,-5-1 1,8 1 0,4 3 1</inkml:trace>
  <inkml:trace contextRef="#ctx0" brushRef="#br0" timeOffset="590">1029 442 70,'0'0'36,"-12"-3"-2,12 3 1,0 0-26,0 0-3,15 15-2,2-3-1,6 5-1,7 0 1,4 0-1,6 2 1,-1-1-2,-1-3 0,-3-1 0,-5-2 0,-6-2-1,-7-1 1,-17-9-1,8 16 1,-16-6-1,-6 0 1,-6 0-1,-2 3 1,-4 0-1,-3 1 1,1-2-1,1-1 0,4 0 0,3-2 0,4-1 0,4-1-1,12-7-1,-15 6-2,15-6-1,0 0-4,0 0-11,0 0-18,18 0 1,-7-9 0,3-2 1</inkml:trace>
  <inkml:trace contextRef="#ctx0" brushRef="#br0" timeOffset="1030">1466 482 82,'0'0'35,"-5"10"-2,5-10-7,0 0-18,0 0-3,14 0 0,0 0-2,4-1 1,6 1-1,6 0 0,3 0 0,2 1-2,-2-1 0,-2 3 0,-5 0-1,-3 2 0,-10 2 1,-3 5-1,-9 1 1,-6 3-1,-7 5 0,-4 0 1,-6 3 0,-5 1 0,-1 0-1,-2-1 1,0-3-1,4-2 1,2-4 0,4-2-1,5-2 0,5-5 0,10-6 0,-12 7-1,12-7 0,0 0-1,0 0-2,0 0-4,13-2-11,-13 2-20,21-12 2,-6 3-2,6-6 3</inkml:trace>
</inkml:ink>
</file>

<file path=ppt/ink/ink19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9:13.69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37 16 56,'14'-14'35,"-2"10"-2,-12 4 1,3 12-21,-3 19-7,-8 11 1,0 19-1,-4 12 0,3 16 0,-4 3-1,9 9 0,-4-4-1,5-2 0,1-10-1,3-12-2,1-9 1,1-11-1,1-10 0,-1-8 1,0-9-2,0-7 0,4-6-2,-7-13-3,13 12-19,-13-12-16,12-7 1,-12 7-3,8-13 2</inkml:trace>
</inkml:ink>
</file>

<file path=ppt/ink/ink19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5:44.87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244 178 9,'2'-45'30,"-2"5"1,4 10 2,3 9-17,-7 0-2,8 10-3,-9 0-2,1 11-3,0 0-2,-3 13 0,-4 8-1,1 8-2,-2 10 0,1 11 0,-2 10-1,2 10 1,1 6-1,1 5 1,3 5-1,-1-1 1,0 2 0,-1-3-1,2 1 1,0-2 0,1-7 0,1-3 1,1-5-1,2-5 0,0-8 0,3-5 0,-1-7 0,1-7 0,0-4-1,-2-7 1,0-7-1,0-3 0,-2-5 0,-2-10-1,3 10-2,-3-10-3,0 0-11,-16-14-17,6 0-2,-6-4-1,0-5 1</inkml:trace>
  <inkml:trace contextRef="#ctx0" brushRef="#br0" timeOffset="425">0 1236 12,'0'0'29,"0"0"0,9 17 2,-2-6-16,-7-11-4,16 24-2,-8-10-2,5 6-2,-2 0 0,3 8 0,-2-1-1,5 8-1,-2 3 0,2 1 0,-2 3-2,2 3 0,-4-2 0,2 0 0,-4-7 0,-1-3-1,-1-7 1,-2-5 1,-3-6 0,-4-15 1,9 3-1,-1-16 1,2-13 0,3-6 0,1-13-1,3-4 0,3-6-2,-1 0 0,0 2 1,-2 6-3,-2 8-1,-7-4-10,3 9-25,-5 1 1,-1-4-1,-1-6 0</inkml:trace>
</inkml:ink>
</file>

<file path=ppt/ink/ink19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6:34.76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 0 9,'-7'9'12,"7"-9"-11,-5 12-1,5-12-20</inkml:trace>
</inkml:ink>
</file>

<file path=ppt/ink/ink19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6:32.16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27 1201 14,'-10'12'25,"7"0"2,3-12 2,-15 6-14,15-6-4,0 0 0,0 0-2,0 0 0,0 0 0,0 0-1,0 0-1,0-11-1,0 11-2,3-21 0,-2 8-2,0-8 1,2-1-1,-2-6 0,2-1 1,0-3-2,-1-1 1,-1 1-1,2 0 0,-1 1-1,-1 4 0,1 4 1,-1 3-1,0 3 0,0 6 0,-1 11 0,0 0-1,12 5 1,-4 10 0,3 6-1,2 6 1,4 5 0,1 6-1,4-2 1,1 1-1,2-3 1,-2-3-1,1-4 0,-1-6 0,-1-6 1,-2-6 0,-1-5 1,-4-9 0,-1-7 0,-3-5 1,-3-7 0,-1-5 1,-5-8-2,-2-5 1,-4-4-1,-2 0 0,-1 4-1,-2 2 0,1 6-1,-3 5-2,5 9 0,-2 4-3,8 16-4,0 0-4,0 0-14,0 0-8,6 12-1,6-3 2</inkml:trace>
  <inkml:trace contextRef="#ctx0" brushRef="#br0" timeOffset="585">525 852 30,'0'0'31,"0"0"0,5 10 0,-5-10-12,-4 19-7,-1-6-5,6 10-3,-3 1 1,5 4-2,0-2 0,6 3-1,3-3 1,4-2 0,2-6-1,2-3 1,2-8-1,1-3 0,0-7 1,0-4 0,-2-7 0,-1-5-1,-5-8 0,-3-4-1,-5-7 0,-5-3-1,-1-2 0,-3 1-2,-1 7-2,-3 2-1,3 13-3,-3 2-5,6 18-16,7 10-6,-1 7-1,1 8 1</inkml:trace>
  <inkml:trace contextRef="#ctx0" brushRef="#br0" timeOffset="945">856 1165 57,'0'0'36,"13"-6"0,-4-10 1,-4-12-20,8 3-6,-7-12-5,3 2 0,-3-5-3,2 5 0,-5 2-1,0 5-2,0 9 0,1 10 0,-4 9 0,10 9 0,-4 6 0,-1 3-1,3 1 1,0 1 0,1-4 0,0-5-1,2-4 1,2-6 0,-1-4 0,1-4 0,-2-2 1,-1-1-1,-1-3 1,-9 13-1,10-13-1,-10 13 1,4 9 0,-3 8-1,-1 5 1,0 5-1,2 4 0,-1 1-1,1-1 1,-1-5-2,2-3-2,-2-10-3,7 1-16,-8-14-13,9-6 1,-3-8-1,2-6 2</inkml:trace>
  <inkml:trace contextRef="#ctx0" brushRef="#br0" timeOffset="1425">1409 399 59,'34'-30'37,"1"2"-1,-1 2 0,-3-5-15,0 10-14,-7 3-4,-3 8 0,-6 11-2,-6 10 1,-5 12-1,-4 13 1,-6 12-1,-7 12-1,-9 8 1,-7 8-1,-7 4 0,-5-3 0,-4-3 0,1-8 0,4-11 0,8-9 0,10-11 1,9-9 0,14-10-1,13-6 2,8-7-1,10-2 1,9-3-1,2 0 0,4-2 0,-2-1-1,-2 2-1,-6-5-3,-1 6-8,-11-5-26,1-1 1,-5-3-1,-1-1-1</inkml:trace>
  <inkml:trace contextRef="#ctx0" brushRef="#br0" timeOffset="1930">1936 336 57,'-3'-29'34,"2"10"0,-2 5 0,3 14-23,-6 9-4,1 17-3,2 18-1,-4 8-1,0 10 0,-1 8-1,2 4 0,-1-5 1,3-3-1,0-13 1,2-12 0,2-12 0,4-8 1,-4-21 0,19 5-1,-1-16 0,4-7-1,4-1 1,4-2-2,2 1 1,4 6-1,-1 7 0,-2 10 0,-4 9 0,-2 10-1,-9 8 1,-5 6 1,-8 1-1,-8 1 0,-7-3 0,-6-5 1,-6-8-1,-7-2 0,-1-11 1,-2-4-1,-1-6 0,1-4-1,2-4 1,4-5-1,5-1-1,3-5-1,13 3-3,2-9-4,16 9-8,1-3-19,10-4 0,5 0 0,9 2 2</inkml:trace>
  <inkml:trace contextRef="#ctx0" brushRef="#br0" timeOffset="2370">2283 821 42,'25'16'33,"-6"6"2,-6 3-6,-1 7-7,-10-5-7,4 7-5,-8-7-5,2 0-1,-2-7-3,-1-3 0,1-6-2,2-11-3,-1 10-9,1-10-23,-4-15 1,5-3-1,0-5 1</inkml:trace>
  <inkml:trace contextRef="#ctx0" brushRef="#br0" timeOffset="2815">2506 1101 63,'0'0'36,"0"0"-1,4-28-8,0 11-12,-8-11-7,6 2-1,-3-5-2,4 2-2,1-2 0,-1 5-2,2 2 1,2 8-2,-7 16 0,21-9 0,-7 19 0,3 6 0,0 7 0,3 4-1,1 7 1,1-2-1,0-2 1,-1-2 0,-3-3-1,1-7 1,-3-6 0,0-6 1,-3-7-1,0-4 2,-4-8-1,-4-5 0,-2-7 0,-3-6-1,-1-3 0,-3-4-1,0 2-2,-4-2-3,7 8-7,-6-2-25,7 2 2,4 3-2,5 2 2</inkml:trace>
  <inkml:trace contextRef="#ctx0" brushRef="#br0" timeOffset="3270">3239 149 17,'-5'-20'29,"-8"2"0,1 9 2,-9 10-11,-5 5-10,4 17-1,-8 11-1,5 16-2,-3 10 1,7 16 0,0 4-2,8 10 1,3-2-2,8 1 0,2-6 0,8-8-1,5-10 0,5-8-1,4-13 0,5-6 0,0-14 0,2-6 0,-1-10-1,-1-5-1,-2-5 1,-4-4-2,-2-3-3,-8-9-4,6 4-22,-8-5-9,0 1 2,-3-4-1</inkml:trace>
  <inkml:trace contextRef="#ctx0" brushRef="#br0" timeOffset="123835">3647 923 22,'0'0'25,"-13"-2"-2,3 0-7,10 2-2,-18-3-2,18 3 0,-18 0-2,18 0 0,-15-1 0,15 1-1,-11-7-1,10-3-1,0-10-2,5-3-1,2-11-1,4-5 0,2-9-1,3-8 0,2-4-1,1-1 0,-1-1 0,-2 1-1,-2 2 1,-1 6-1,-5 5 0,-1 11 1,-3 8-1,2 14 0,4 16-1,2 13 1,5 17 0,2 12 0,7 11 0,6 10 0,6 10 0,5 0 0,0-1 0,2-3 0,4-7 0,0-8 0,-5-8-1,-3-13 2,-3-14-1,-2-13 1,-5-15 0,-5-14 1,-8-15 0,-4-10 0,-4-13 0,-5-9 0,-5-7 0,-4-3 0,-7-1 0,2 3 0,-3 6 0,1 11-1,0 8 0,1 14 1,1 8-1,3 10-1,2 9-1,5 11-2,0 0-3,0 0-13,0 0-20,0 0-1,30-13-1,5-11 2</inkml:trace>
  <inkml:trace contextRef="#ctx0" brushRef="#br0" timeOffset="126672">4836 479 5,'14'-48'19,"-9"-2"-7,3 5-3,-4 0-3,-1 4-1,-2 6 1,-2 3 2,-1 5 0,-5 3 2,2 5-1,-3 0 1,8 19 0,-12-20-1,12 20 0,-10-14-3,10 14 0,0 0-2,-6-9 0,6 9-2,0 0 1,0 0-2,0 0 1,0 0-1,0 0 0,0 0-1,0 0 1,0 0-1,-7 12 1,7-12-1,-4 14 1,1-4 1,-1 2-2,-1 3 1,2 0 0,-1 4 0,0 5-1,-2 6 1,-2 8 0,-2 12 0,0 10-1,-2 10 1,-3 8 0,-2 10 0,-3 4 0,-2-1 0,-2-1-1,-1-8 0,2-9 1,-1-13-1,3-9 0,3-12 1,2-9-2,4-8 2,4-9-1,2-3 1,6-10 0,0 0-2,-12 9 0,12-9-3,-8-12-12,0 0-19,3-8 1,-1-10-1,4-10 0</inkml:trace>
  <inkml:trace contextRef="#ctx0" brushRef="#br0" timeOffset="141190">5148 292 23,'-14'5'28,"14"-5"-2,0 0-4,-13 0-5,13 0-3,0 0-2,0-10-1,0-3-2,7 3-1,-1-8-2,6 1-2,-2-5-1,5 2 1,0-3-1,5 0 0,0-2 0,5 2 0,-1 1-1,5 2 0,2 2 0,2 2-1,-1 5 0,1 5-1,1 5 0,-4 7 1,-2 7-1,-2 4 0,-4 7 0,-4 7 0,-2 5 0,-5 5 1,-6 4-1,-4 1 0,-4 4 1,-5 2-1,-6-2 1,-4-1-1,-6-1 1,-6-2-1,-4-2 0,-3-3 0,-5-5 0,-3-4 1,2-2-2,-2-7 1,3-7 0,2-7 0,5-6 0,3-5 0,6-10 0,7-3 0,3-6 0,6-4-1,6 0 1,6-2 0,4 0 0,4 1 0,6 4 0,2 3 0,-1 3-1,1 4 2,-1 2-1,1 5 0,-1 2 0,2 6 0,0 3 1,-2 5-1,5 2 0,1 4 0,2 3 0,1 2 1,0 1-1,1 0 1,0 0 0,3 0 0,-2-2-1,-1-2 1,-3-2 0,0-2-1,-2 1 1,0-4-1,-3 0 1,-4-3-1,-2-3 0,0 0 0,-2-1 0,-2-1 1,-9-4-2,15 3 1,-15-3-2,13-1-2,-3 5-6,-10-4-29,16-6 1,-4-2-1,1 0 0</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7T15:27:17.102"/>
    </inkml:context>
    <inkml:brush xml:id="br0">
      <inkml:brushProperty name="width" value="0.05292" units="cm"/>
      <inkml:brushProperty name="height" value="0.05292" units="cm"/>
      <inkml:brushProperty name="color" value="#FF0000"/>
    </inkml:brush>
  </inkml:definitions>
  <inkml:trace contextRef="#ctx0" brushRef="#br0">4366 2829 31 0,'3'-36'27'16,"-14"-11"-10"-16,11 20-3 0,-17-12-3 15,8 17-3-15,-10-6-2 16,5 13-2-16,-5-2-1 31,3 11-1-31,-5-1-1 16,1 4-1-16,0 2 0 0,-2 8 0 16,-3 9 0-16,0-1 0 15,-1 9-1 1,-1 7 1-16,0 8-1 15,0 6 1-15,2 7 1 0,0 10 1 16,3-1-1-16,5 7 0 16,5 2 0-16,5 2-1 15,7-3 1-15,7 2 0 16,8-1-2-16,7-10-1 0,8 0 2 16,6-8 0-16,9-3 0 15,7-9 1 1,7-9 0-16,8-7 0 15,6-9 0-15,5-9 1 16,3-12-1-16,3-6 1 0,-4-14-1 16,-2-2 0-16,-5-9 1 15,-7-6-1-15,-10-8 1 0,-8-7-1 16,-13-1 1-16,-8-8-1 16,-11-2 0-1,-7-2-1 1,-10-2 2-16,-5 1-1 15,-11 2-1-15,-4 5 0 0,-7 1 1 16,-4 15-2-16,-9 6 2 16,-7 10 0-16,-9 14-1 15,-8 14-1-15,-4 12 1 16,-7 11-2-16,0 11-2 0,-5-6-4 0,15 19-26 16,-4-8-2-16,23 2 0 15,10-17 5-15,26 0 31 16</inkml:trace>
  <inkml:trace contextRef="#ctx0" brushRef="#br0" timeOffset="892.3698">7316 2570 48 0,'13'-16'34'16,"-11"-6"0"-16,-2 22-23 16,4-25-4-16,-4 25-2 15,-8-19-2-15,8 19 0 16,-13-8-1-16,13 8 0 16,-15 7-2-16,9 7 1 15,3 4 0-15,-2 14 0 16,2 11-1-16,2 12 0 0,-1 9 1 15,-1 10 2-15,1 5-3 16,0-1 1-16,0 3-1 16,1-6 1-1,0-3 0-15,1-7 1 0,-2-8-2 16,2-3 0-16,0-7 1 16,2-2 1-16,-4-4-2 15,2-7 1-15,-1-5 1 16,0-4-1-16,1-3 0 15,-1-3-1-15,-2-4 0 0,2-2 1 16,1-13 0 0,-2 14-1-16,2-14 0 15,-3 17-1-15,3-17 2 16,-2 19-1-16,2-19 0 0,-2 17-1 0,2-17-1 16,-3 15-2-16,6 2-13 15,-3-17-20-15,0 0 0 0,-9-13-2 31,11 2 6-31,-3-11 33 16</inkml:trace>
  <inkml:trace contextRef="#ctx0" brushRef="#br0" timeOffset="1774.0686">2369 4966 57 0,'-15'-33'35'0,"-1"5"0"16,-11-3-25-16,2 14-4 15,-10 0-2-15,-3 8-2 16,-8 12-2-16,-3 11 1 15,-4 15 0-15,-1 15-1 16,-1 15 1-16,1 14-1 16,8 13 0-16,6 10 0 0,12 3 1 15,13-1-1-15,15-3 0 16,15-10 0-16,18-14 0 16,16-15 1-16,16-20-2 15,17-16 2 1,9-20 0-16,9-18 0 15,5-18 1-15,4-11-1 16,-5-17 1-16,-4-7-1 16,-17-15 0-16,-16-5 0 15,-20-5 0-15,-18 4 0 16,-25 5 0-16,-16 8 0 16,-20 12 0-16,-16 17-1 15,-11 28-2-15,-9 16-2 16,3 34-28-16,-13 9-5 15,10 23-1-15,-2 5 0 16,16 17 21-16</inkml:trace>
  <inkml:trace contextRef="#ctx0" brushRef="#br0" timeOffset="2503.2354">2299 6581 45 0,'-10'-10'32'16,"-5"-11"-15"-16,15 21-4 16,-12-26-3-16,12 26-1 0,-10-21 0 31,10 21-1-31,-6-14-2 15,6 14-1-15,0 0-2 16,-5 18 0-16,3 4-2 16,1 10 0-16,-1 12-1 15,1 15 0-15,0 11 1 16,0 12-2-16,-2 12 1 16,0 7-1-16,-1 2 2 15,-1 2-1-15,1-3 1 16,-2-4-1-16,3-7 1 15,-2-10 0-15,2-9 1 0,2-9-1 0,-1-12 1 16,3-5-1-16,-1-11 1 16,2-8-1-16,-2-7 0 15,2-6 0-15,-2-14-1 16,0 0-1-16,0 0-3 16,0 0-28-16,14-18-6 0,-8-10 0 15,8-6-1-15,2-13 16 16</inkml:trace>
  <inkml:trace contextRef="#ctx0" brushRef="#br0" timeOffset="3437.3548">1372 4278 67 0,'-13'13'36'15,"-2"-12"-1"1,15-1-27-16,0 0-3 0,23 6-3 0,-1-12 0 15,12 4-1-15,13-6-1 16,11-1 1-16,18-5-1 16,14 0-1-16,20 3 1 15,18-4 0-15,23 3 0 16,17 4-1-16,24-1 1 16,18 3 0-1,17 4 0-15,20-4 0 16,16 4 0-16,15 1 2 15,15 6-2-15,12 2 1 16,11-1 0-16,9 3 0 0,7-1 0 16,2 7 0-16,1-4-1 15,-4 2 0-15,-13-4 1 16,-10 0 0-16,-21 0-1 16,-15 3 0-16,-28 1 0 15,-19 0 0-15,-31-4 0 16,-26 3 0-16,-29 2-1 15,-28-1 1-15,-28-2-2 0,-30-6-3 16,-20 1-32-16,-46-17 0 16,-24 0-1-16,-34-14-1 15,-21-6 35-15</inkml:trace>
  <inkml:trace contextRef="#ctx0" brushRef="#br0" timeOffset="4050.4727">5970 2223 70 0,'-21'-2'35'15,"10"12"-1"1,-5-1-28-16,13 15-1 15,-2 7-2-15,5 12-4 0,1 16 3 16,4 24-4-16,0 25 3 0,2 17-2 16,1 28 2-1,-1 27-3-15,-3 22 2 16,-3 24 1-16,-5 24-1 0,-3 10 1 16,-5 18-1-1,-4 18 1-15,-6 15 1 16,-1 1 1-16,-7 7 0 15,1-1 0-15,-4-10 0 0,3 3 0 0,-3-21-1 16,3-18-1-16,0-23 1 16,2-22-3-16,2-21 2 15,3-24-2-15,0-18 2 16,3-26 0-16,2-21 1 16,1-17-1-16,1-22 0 15,1-13-2-15,3-20 0 16,-1-19-2-16,5-6-14 15,-10-31-21-15,5-11-2 16,-12-24 0-16,2-14 0 16,-14-22 40-16</inkml:trace>
  <inkml:trace contextRef="#ctx0" brushRef="#br0" timeOffset="4858.3149">1264 6132 65 0,'0'0'35'0,"0"0"-1"0,0 0-28 32,2-13-3-32,11 9-2 0,6-1-1 15,6 4 0-15,10 0 0 16,8 1 0-16,11 0-1 0,7 5 1 15,12 0-1-15,9 1 1 16,12 1 0-16,15-1-1 16,14 1 1-16,16 2 0 15,17-2 0-15,21-1 0 16,18 0 1-16,18-1 0 16,19-4 1-16,13 2-1 15,13-7 1-15,17 1 0 16,11-5-1-1,12 2 1-15,9-3 0 0,7-4-1 16,8 0 0-16,3-3-1 16,7-2 1-16,-1 2 1 15,1-3-1-15,-2-3 0 0,-7 1 1 16,-5 6 0-16,-12-5 0 16,-14 8 0-16,-24 2 0 15,-21 1 0-15,-37 1 0 16,-27 7-1-1,-37 1 1-15,-32 1-1 16,-31 7-1-16,-27-4 1 16,-23-1-1-16,-21-1 0 0,-12-2-2 0,-18 8-5 15,4-5-31-15,-19-11-1 16,-1-9-1-16,-12-14-1 16,-1-7 28-16</inkml:trace>
  <inkml:trace contextRef="#ctx0" brushRef="#br0" timeOffset="5881.9406">3339 2278 55 0,'0'0'35'0,"-18"19"0"16,4-16-29-16,3 18-2 0,-3 6-3 15,2 13-3-15,0 13 3 16,2 15-3-16,3 17 3 16,0 16 1-16,2 14-1 15,3 22 0-15,4 21-1 16,3 16 1-16,3 10 1 15,6 19 0-15,3 12-1 32,8 6-2-32,0 18 2 15,2 2 0-15,-3 9 2 0,0 5 1 16,-4 6-2-16,-3-2 0 16,-4-3 0-16,-4 2-1 15,-1-11 0-15,1-7 0 16,1-13 0-16,2-17-1 15,1-14 1-15,3-19 0 16,1-17 0-16,4-18 0 16,-1-15 2-16,-2-15-2 0,-1-17 0 15,-2-13 0-15,-3-12 0 16,-2-9-1-16,-4-11 0 16,-1-6 0-1,-5-9 1-15,-2-7-2 0,0-2 3 16,-2-2-3-16,1-4 2 15,-2-1 0-15,0-2 0 16,1 0 0-16,1-2 0 16,0 1 0-16,1-1-1 0,-1 1 1 15,2-6-1-15,0 1 0 16,1-11-1 0,-1 14-1-16,1-14-3 15,-7-14-19-15,12 3-14 0,-8-18 0 16,10-3-1-16,-1-19 6 15</inkml:trace>
  <inkml:trace contextRef="#ctx0" brushRef="#br0" timeOffset="6706.0333">8237 2031 68 0,'0'0'35'15,"-13"1"1"-15,17 16-30 16,-11 7-3-16,4 13 0 0,2 18-2 16,-1 23-1-16,2 23-1 15,0 19 2-15,1 31-1 16,-3 23-1-16,-3 24 1 16,-3 24-2-1,-1 21 2-15,-1 12 0 0,-2 13 1 16,1 16-2-16,-3 13 2 15,4 7-1-15,2 8 2 16,3 9 1-16,1 0-1 16,3 5 1-16,1-5-1 15,3-10 1-15,-1-15 0 16,2-14-1-16,1-18-1 0,-2-21 0 16,2-24 3-16,0-23-3 15,-1-20 0-15,0-14 1 16,-1-23-1-1,1-18 0-15,-4-22 0 16,0-18-1-16,-3-13-3 0,-2-14-1 16,5-7-21-16,-16-30-13 0,3-10-1 15,-11-15-1-15,-2-9 7 16</inkml:trace>
  <inkml:trace contextRef="#ctx0" brushRef="#br0" timeOffset="7558.9746">1843 8038 59 0,'-33'10'34'15,"8"6"1"-15,-7-6-25 32,17 15-6-32,1-2-1 0,8 8-2 15,6-2-1-15,9 2 1 16,12 3 0-16,11 0-1 15,15-4 0-15,18-2 1 16,22-5 0-16,19-5 0 0,21-7 0 16,23-1 0-16,22-9-1 15,21-3 1-15,21-7 0 16,18-2 0-16,12-3 1 0,16 0-2 16,7 0 1-16,10 3 0 15,4-2 0-15,4 0-1 16,0 3 1-16,-2-3-1 15,-2 9 1-15,-4-1 1 16,-1 0-1-16,-3 0 1 16,-8 0-1-1,-2 1 2-15,-5 2-1 16,-9 1 0 0,-11-5 0-16,-7-3-1 0,-21-2 1 15,-14 3 0-15,-22 1-1 16,-24-1 0-16,-25 0 0 15,-16-1 0-15,-25 6-1 16,-19-2 1-16,-15 7 0 16,-15 1-1-16,-8-2 0 0,-7 2 1 15,-4 0-1-15,-5 5 0 16,0-2 0-16,-11-6 0 16,19 16 1-16,-19-16-2 15,20 17 0 1,-20-17 0-16,17 25-1 15,-17-25-1-15,17 27-6 16,-17-27-30-16,-1 22-1 0,1-22 0 0,-11-3 0 16,-4-13 26-16</inkml:trace>
  <inkml:trace contextRef="#ctx0" brushRef="#br0" timeOffset="9300.7408">1638 2598 46 0,'0'0'35'0,"15"-6"0"15,-11-7-25-15,8 12-4 16,-12 1-1-16,13 12-2 0,-7 9-1 16,2 9 1-16,-2 13-2 15,-1 14 2-15,1 17-1 16,-5 8 0-16,-3 13-1 0,-5-1 1 16,-2 8-1-16,-4-3-2 15,0-3 2-15,-2-9-4 16,-2-10-1-16,0-20-5 15,12-6-25-15,-8-24-2 16,6-13 1-16,-9-28 0 0,3-6 35 31</inkml:trace>
  <inkml:trace contextRef="#ctx0" brushRef="#br0" timeOffset="9558.8617">1078 3260 74 0,'26'11'37'16,"13"-14"0"-16,35 0-28 15,12-8-5-15,16 2-1 16,12-10-1-16,4 2-1 16,4-3 0-16,-2 0-1 0,-8-3 1 15,-6 6 0 1,-19-1-2-16,-9 0 1 15,-13 7-4-15,-20-11-16 16,1 22-17-16,-23-13 0 0,1 10-2 16,-18-11 8-16,5 8 31 15</inkml:trace>
  <inkml:trace contextRef="#ctx0" brushRef="#br0" timeOffset="27642.2309">4516 4817 66 0,'-28'-13'37'15,"3"15"-3"-15,-18-2-29 16,-6 11-2-1,-9 6-1-15,-6 9-1 16,-4 15 0-16,1 13 0 0,6 13-2 16,6 12 2-16,9 8-1 15,17 5 0-15,16 5 0 16,14-3 0-16,20-8 0 16,18-10 0-16,18-17 1 0,14-18-1 15,13-23 2 1,13-21 0-16,5-23 0 15,4-18-1-15,-6-18 0 16,-8-12 1-16,-14-12-1 0,-16-5 1 0,-23 1-2 16,-24 3 1-1,-26 4-1-15,-22 11 1 16,-18 12 0-16,-14 18-1 16,-7 25-3-16,-6 4-8 15,10 28-25-15,7 7-1 16,28 5-2-16,22-12 0 15,38 4 38-15</inkml:trace>
  <inkml:trace contextRef="#ctx0" brushRef="#br0" timeOffset="28296.1197">6904 4757 55 0,'6'-30'37'16,"-12"-3"1"-16,7 16-25 15,-13-1-4-15,12 18-1 16,-17-5-4-16,8 19 0 0,1 11-2 0,4 11-1 16,-1 13 0-16,4 9-1 15,1 7 1-15,2 6-1 16,2 1 0-16,5-6 1 16,-1-4-1-16,1-4 1 15,-2-13-1-15,2-6 0 16,-6-13 0-16,1-6 0 15,1-3-5-15,-5-17-34 0,7-23 0 16,8-25-1-16,25-29-1 16,20-31 31-1</inkml:trace>
  <inkml:trace contextRef="#ctx0" brushRef="#br0" timeOffset="29360.9108">4265 6836 71 0,'2'-19'39'0,"-3"-2"-2"15,1 21-27-15,0-17-4 0,0 17-2 16,1 23-2 0,1 10-1-16,-1 11 0 15,1 13-1-15,1 12 0 16,0 11-1-16,2 9 1 0,0 2 0 15,0-6 0-15,0-4 0 16,-1-9 1-16,-1-7-1 16,0-11 1-16,-1-13-1 15,1-12 0-15,-1-8-2 0,2-5-4 16,-4-16-30-16,1-16-3 16,-2-16 0-1,4-15-1 1,5-16 31-16</inkml:trace>
  <inkml:trace contextRef="#ctx0" brushRef="#br0" timeOffset="40030.982">6265 6949 66 0,'0'0'35'0,"5"14"1"16,-7-27-28-16,12 1-3 15,-3-8-1-15,6-1 1 0,1-7-2 16,3-1 0-16,1-4-1 16,3 0 0-16,-3 4 0 15,1 4-1-15,-7 2 1 16,-1 2-1 0,-3 7-1-16,-2 3 0 15,-6 11 0-15,0 0 0 16,4 11 0-16,-5 7 0 0,1 10 0 0,1 8 0 15,-1 10-1-15,0 9 2 16,0 6-2-16,-1 5 1 16,1 5 0-1,-1 0 0-15,-1 2 0 16,0-2 0-16,0-7 0 16,-1-5 1-16,-1-4-1 15,0-10-1-15,1-6 0 16,-3-10-3-16,4-2-2 15,-7-17-5-15,14 3-26 16,-5-13-1-16,0 0 0 16,-15 2 1-16,15-2 36 0</inkml:trace>
  <inkml:trace contextRef="#ctx0" brushRef="#br0" timeOffset="40291.7887">6215 7654 57 0,'0'0'36'0,"8"11"2"16,-8-11-21-16,30 3-9 15,-9-2-2-15,7 0-2 16,1-3 0-16,4-3-2 16,3 3-1-16,2 0 0 15,-2 2-1-15,-3 3 0 16,-4-6-2-16,-5 0-3 15,2 12-11-15,-10-18-21 0,4 1 0 16,-8-13-2-16,6 1 2 16,-3-16 37-16</inkml:trace>
  <inkml:trace contextRef="#ctx0" brushRef="#br0" timeOffset="40825.1212">6994 6784 57 0,'-6'-23'36'0,"0"11"1"16,-20-6-24-16,12 14-5 15,-18 0-2-15,1 11-3 16,-8 7-1-1,0 13 1-15,-1 10-2 16,0 10-1-16,-2 8 0 0,6 9 0 16,4 11-1-16,7 9 2 0,7-1-2 0,10-1 1 15,9-3 0-15,11-5 0 16,12-5 1-16,11-7-1 16,10-15 1-16,11-14-1 31,11-13 1-31,3-10 0 15,3-14 0-15,0-9 0 16,-1-18-1-16,-4-11 2 0,-5-16 0 16,-12-11 0-16,-14-6 0 15,-12-8-1 1,-15-6 1-16,-11 0-1 16,-11 0 1-16,-13 9-1 0,-7 8 0 15,-4 13 0-15,-6 11-2 16,1 13 1-16,1 17 0 15,-2 12-1-15,3 16-2 16,0 4-5-16,18 23-30 16,-11-3-1-16,13 8-1 15,3-4-1-15,17-2 25 16</inkml:trace>
  <inkml:trace contextRef="#ctx0" brushRef="#br0" timeOffset="46311.9956">6912 8156 40 0,'0'0'34'0,"0"0"-1"15,2 12-22-15,-2-12-2 16,0 0-3-16,-13 11-1 0,12 0-1 15,-2 2-1-15,0 5 1 16,-1 9-2-16,3 6-1 16,1 6 1-16,1 6-2 15,2 6 1-15,3 3-2 16,1 4 2-16,2 2-2 16,-2-4 2-16,4-4-1 15,-4-1 0-15,1-5 1 16,-3-5-2-16,-3-4 1 0,1-3-3 15,-7-11-2-15,10 7-8 32,-16-19-22-32,9 0 0 0,1-11-1 0,-15-15 9 15,6-9 27-15</inkml:trace>
  <inkml:trace contextRef="#ctx0" brushRef="#br0" timeOffset="46685.0626">6716 8384 53 0,'-15'10'29'0,"4"3"-11"15,-2-12-12-15,13-1-1 16,0 0 0-16,6-12 0 15,4-11 1-15,8 0 0 0,0-13 0 16,7 0-1-16,-3-6 0 16,1 1-2-16,-6-2 1 15,-1 8-1-15,-6 6-1 16,-3 12 0-16,-7 17-1 16,0 0 0-16,-3 20-1 15,3 11 1-15,3 8-2 16,2 4 1-16,3 3 0 0,6-2 0 0,4 1-1 15,3-13-1-15,8 8-9 16,-7-21-25-16,9 1 0 31,-11-14-2-31,5 0 1 0,-12-8 34 0</inkml:trace>
  <inkml:trace contextRef="#ctx0" brushRef="#br0" timeOffset="47908.7602">6706 9526 64 0,'-15'11'31'16,"-3"-6"-6"0,0 20-20-16,-4 1-3 15,2 9-2-15,7 5 0 0,3 3 0 16,9 2-1-16,5 1 0 15,9-4 1-15,10-4-1 16,6-9 0-16,7-12 1 16,-2-13 0-16,1-9 1 0,-3-10 0 15,-4-10 1-15,-9-12 1 16,-6-3 1-16,-13-8 0 16,-4 2 0-16,-9-5 1 15,1 4-1-15,-5 1 0 16,2 7 0-16,2 4 0 15,3 12-2-15,5 6 0 16,5 17-1-16,0 0 0 16,16 18-1-16,-5 4 1 15,2 7-1-15,3 7-1 0,-1 1 1 16,1 1-1-16,-1-5 1 16,3-5-1-16,-1-7 1 15,2-7-1-15,2-12 1 16,1-9 1-1,2-10-1-15,-2-10 1 16,-3-4 0-16,-4-3 0 16,-4 3 0-16,-2 1 0 0,-3 4-1 0,-5 14 0 15,-1 12 0-15,4 11-1 16,2 11 1-16,4 8-1 16,4 2 1-16,6 1-1 15,3 1 1 1,6-9 0-1,6-5 0-15,1-13 0 16,1-6 1-16,-3-14-1 16,-1-5 1-16,-5-4 0 0,-6-9-1 15,-6-9 1-15,-9-1-1 16,-4 0 1-16,-6 0-1 16,-4 9 1-16,-3 2 0 15,-2 9-1-15,-1 14 0 16,-1 12 0-16,7 10-1 15,3 12 0-15,4 2 0 16,7-2 1-16,7 4-1 0,5-6 1 16,7-12-1-16,6-6 0 15,-1-8 2-15,2-13-1 16,0-3 0-16,-3-8 0 16,-3-9 1-1,-7-1 0-15,0 1 0 0,-4 3-1 16,-3 4 0-16,-1 6 0 15,1 6-1-15,0 10 1 0,2 11 0 16,-1 7 0-16,0 6-1 16,-3 5 2-16,-3 2 0 15,-4 2-1-15,-4 3 1 0,-5-1-1 16,-2-3 0-16,-3-7 0 16,0-5-1-16,3 1-3 15,-4-21-8-15,11 5-25 16,-10-11 1-16,14-6-2 15,-7-11 2-15,7-5 26 16</inkml:trace>
  <inkml:trace contextRef="#ctx0" brushRef="#br0" timeOffset="48915.0208">5598 9313 61 0,'-14'-20'35'0,"8"-15"-1"15,11-5-26-15,-6-20-4 16,8-4-2-16,-1-10 1 15,7 2-1 1,-1-4 1-16,6 9-1 16,-1 10 0-16,3 10-1 15,3 10 1-15,3 17-1 16,-1 6-1-16,3 8 0 16,3 10 0-16,0 1 0 0,4 0 0 15,3 2-1-15,-3-5 1 16,2-5 0-16,0-3 0 15,4-4 0-15,-4-9-1 16,4-6 1-16,-5-3 0 16,-1-6 1-16,-6-2-2 15,-2 1 2-15,-7-3-1 16,-4-2 2-16,-5 4-1 16,-6-3 1-16,-2 4-1 0,-3 4 0 15,-2 5 0-15,0 2 0 16,1 1 0-1,0 6-1-15,1 2 0 16,0 15 1-16,0-16-1 0,0 16-1 16,0-11 2-16,0 11-1 0,0 0 0 15,-19-2 0-15,7 4-1 16,0 0 1-16,-3 2 0 16,2-5-1-1,1 3 0-15,12-2 1 16,0 0 0-16,0 0 0 15,15-18 1-15,2 1-2 16,5 0 1-16,-1 1 1 16,0-1 0-16,-3-1-1 15,-4 5 0-15,-5 2 1 16,-9 11-1-16,0 0 0 16,9 22 0-16,-9-3 0 15,0 5 0-15,0 2 0 16,1 3-1-16,0-5-2 15,4 4-4-15,-10-16-29 0,14 3-1 16,-9-15 0-16,0 0-1 16,0 0 28-16</inkml:trace>
  <inkml:trace contextRef="#ctx0" brushRef="#br0" timeOffset="49392.1255">4963 9651 64 0,'17'-5'36'0,"-17"5"-1"16,4 17-23-16,-13-6-5 15,7 12-4-15,-2 4 0 16,1 6-1-16,0 11-2 16,2 4 0-16,1 4 0 0,0-2-2 15,4 2-1-15,-4-8-4 16,12 3-24-16,-11-12-5 15,3-9 1-15,-6-14-1 0,2-12 25 16</inkml:trace>
  <inkml:trace contextRef="#ctx0" brushRef="#br0" timeOffset="49979.6105">4770 9792 65 0,'0'0'35'16,"0"0"0"-16,0 0-22 16,23-17-9-16,2 7-3 15,4-1 0-15,9 0-2 16,2 3 1-16,4 1-1 0,0 2 1 16,1 4-1-1,-3 3 1-15,-4 7-1 16,-8 9 0-16,-8 6 1 0,-8 10 0 0,-8 4 0 15,-6 1-1 1,-5 1 0-16,-1-4 1 0,-2-2 0 16,2-10 0-16,4-9 1 15,2-15 0-15,0 0 1 0,19-23 0 16,0-5 1-16,-3-7 0 31,3-7 0-31,-4-4-1 0,1 0 0 16,-5 1 0-16,-4 6-1 0,-2 9 0 15,-4 14-1-15,-1 16 0 16,0 0 0 0,2 23-1-16,2 4 1 15,6 5-1-15,3 5 0 0,4-4 0 16,7-1 1-16,1-12-1 16,3-9 2-16,0-12-1 15,0-8 0-15,-4-8 1 31,-7-12 0-31,-4-2-1 0,-9-14 1 16,-5 1-1-16,-8 3 1 16,-3-2-2-16,-4 6 0 15,3 8-1-15,-3 2-3 0,10 13-3 16,-4-4-8-16,10 18-20 16,13-11-1-16,7 14 2 15,-1-10 7-15,8 2 28 16</inkml:trace>
  <inkml:trace contextRef="#ctx0" brushRef="#br0" timeOffset="50273.1545">5697 9475 69 0,'-15'20'34'0,"2"8"0"16,-11-3-25-16,10 11-8 15,-1 6 0 1,5 1-1-16,7 2 0 15,8-2 2-15,7-10-1 16,9-4 1-16,8-10-2 16,6-7 3-16,2-14-1 15,-1-7 0-15,-1-14 0 16,-5-1-1-16,-7-11 0 16,-8-3-1-16,-11-2-1 15,-13-6-2-15,-6 12-4 16,-15-10-14-16,6 22-14 15,-9-1-1-15,6 17 0 0,-1 0 12 16,8 15 24-16</inkml:trace>
  <inkml:trace contextRef="#ctx0" brushRef="#br0" timeOffset="51125.1985">5954 9586 72 0,'0'0'35'0,"0"0"-11"16,-8 11-14-16,-6-9-4 15,14-2-2-15,-22 16-1 0,10-2-2 16,1 0 0-16,4 6 0 16,3-3 0-16,7 0-1 15,5 3 1-15,7-1-1 16,4-2 1-16,7 1-1 15,-2-2 1-15,2 0-1 16,-4-3 0-16,-4 2 0 16,-7-2 0-16,-8 3 2 15,-3-16-2-15,-13 18-1 16,0-10 0-16,-7-4-1 0,3 10-4 16,-9-13-29-16,10 12 0 15,-3-10-3-15,7 8 3 16,12-11 26-16</inkml:trace>
  <inkml:trace contextRef="#ctx0" brushRef="#br0" timeOffset="57591.9777">1809 12645 90 0,'6'-42'39'0,"-7"13"0"16,1 29-33-16,0 11-2 0,-2 29-2 15,-2 20-2-15,1 12 0 16,3 16 0-1,0 13-2 1,2 3 1-16,0-2-1 16,4-3-2-16,-5-22-3 15,10 1-8-15,-12-27-23 16,1-15-1-16,-10-23 1 16,-1-11 5-16,-10-21 33 15</inkml:trace>
  <inkml:trace contextRef="#ctx0" brushRef="#br0" timeOffset="58167.3076">1450 13302 71 0,'-14'-2'37'16,"26"2"-1"-16,10-11-28 15,25-12-5-15,13-11 0 16,13-8 1-16,7-15-3 16,4-11 1-16,-3-4-1 15,-7 5 2-15,-13 2-1 16,-7 15 1-16,-18 6-1 15,-12 20-1-15,-24 24 1 0,-4 18 0 16,-22 23-1-16,-15 12-1 0,-9 13 0 16,-10 2-1-16,-6 5 0 15,-2-9 0-15,-1-11 0 16,6-18 0-16,4-24 1 16,12-17 0-16,6-26 1 15,12-18 2-15,11-22-2 16,9-11 1-16,9-7 0 15,11 3-1-15,6 7 1 16,3 10-2-16,5 21 1 0,4 18-1 16,1 30 0-1,2 17 0-15,0 24 0 0,3 11 0 16,4 7 0-16,2 5 0 16,2-3 0-16,-1-7 1 15,-6-8-1-15,-2-10-1 16,-7-15 1-16,-13-13-1 15,-14-7 0-15,-9-16 0 16,-15-1 0-16,-9-5 0 0,-4 2 1 31,-1 3-1-31,2 6 0 16,8 13 1-16,12 13 0 16,17 14 0-16,16 9 0 0,12 9-2 15,14 0 0-15,7-1-3 16,15 3-14-1,-3-22-20-15,-1-9-1 16,-19-22 0-16,3-7 5 0,-16-17 35 16</inkml:trace>
  <inkml:trace contextRef="#ctx0" brushRef="#br0" timeOffset="59252.2358">2705 12097 70 0,'-1'-11'38'16,"1"11"0"-16,0 0-25 0,2 20-7 0,-5 8-4 16,0 19-2-16,0 18 0 15,-2 30 0-15,0 29 0 31,5 28-1-31,-5 32 0 16,4 26 0-16,-5 34-1 0,4 18 2 16,0 30 0-16,2 6-1 15,-5 9 1-15,-1 7 0 0,1-5 0 16,-4-8 0-16,5-8 2 16,-6-11-1-16,0-15 0 15,2-15 0 1,1-12 0-16,6-24 3 15,0 3 1-15,6-31 0 0,1-23-1 16,4-22-1-16,2-26 0 0,-1-23-2 16,-3-16 1-16,0-20-3 15,-8-58-1-15,0 0-1 0,2 60-3 16,-2-60-7-16,0 0-29 16,-36-48-1-16,19-9 1 15,-7-17 1-15,6-24 41 16</inkml:trace>
  <inkml:trace contextRef="#ctx0" brushRef="#br0" timeOffset="59745.5972">1043 14112 70 0,'3'41'38'0,"9"5"-1"0,-2-7-24 0,9 1-11 15,9 0-2 1,13 1 1-16,19-11-2 16,23-3 0-16,28-13 1 15,34-9-1-15,43-12 1 0,43-10-1 16,47-12 2-16,44-14-1 16,46-4 1-16,36-10 0 15,44 0 1 1,74 1 0-16,-10 0 1 15,17 3 1-15,11 3-1 16,-6 9 0-16,-12 8 0 16,-19 8-1-16,-40 11 0 15,-78 9-1-15,-18 5-1 16,-51 4 1-16,-57 4-3 16,-50-2 0-16,-52 2-15 0,-55-25-23 15,-54-13 0-15,-60-25-1 16,-50-16-1-16,-54-19 41 15</inkml:trace>
  <inkml:trace contextRef="#ctx0" brushRef="#br0" timeOffset="60225.4207">4171 12180 87 0,'-65'42'40'16,"-13"3"-2"-16,4 21-31 15,-11 15-4-15,10 22-2 16,5 16-1-16,14 11-2 15,21 5 1-15,22-7 0 16,29-6-1-16,25-15 1 0,25-30 1 16,20-32-2-1,19-34 2-15,12-33 1 0,10-34 1 16,-1-30-1-16,-10-27 2 31,-14-18 0-31,-22-13-1 16,-24-3 2-16,-34-2-2 0,-27 13 1 15,-30 15-2-15,-18 18-1 16,-10 28 0-16,-6 23-2 16,8 28-3-16,10 9-5 15,39 24-29-15,13 1 0 16,39 10-1-16,24-7 1 16,35-1 25-16</inkml:trace>
  <inkml:trace contextRef="#ctx0" brushRef="#br0" timeOffset="60585.6028">6904 12198 95 0,'6'41'40'0,"-7"3"-1"16,-5 17-35-1,6 13-2 1,-3 17-1-16,-2 12 0 16,-2 8-1-16,1 4-1 15,-4-11-4-15,10 2-28 0,-12-20-5 16,6-13-2-16,-5-32-1 16,3-14 18-16</inkml:trace>
  <inkml:trace contextRef="#ctx0" brushRef="#br0" timeOffset="61019.4772">5357 11860 98 0,'13'-6'40'0,"9"25"-1"16,-8 22-37-16,6 23-2 0,-1 36-1 15,-2 34 0 1,-4 42-2-16,-7 36 1 16,-10 43 1-1,-8 35 0-15,-13 35 3 16,-5 28-1-16,-9 13 1 15,-4 12-1-15,-5 5 1 16,6-2 1-16,0-12-1 16,8-14-1-16,5-15 0 15,8-8-3-15,5-6 4 0,4-44 2 16,7-26-1-16,-1-41-1 16,5-25 0-16,0-42-6 15,3-27 0-15,-4-53-5 16,2-68-32-16,0 0-4 15,0 0 1-15,0 0-3 16,-29-95 46-16</inkml:trace>
  <inkml:trace contextRef="#ctx0" brushRef="#br0" timeOffset="61535.9148">1102 16324 74 0,'85'6'41'16,"33"-10"-1"-16,24-15-36 0,41-19-4 31,49-6 0-31,35-7 0 0,91-3 0 15,-18-1 0-15,32 8 0 16,24 4 1-16,27 7 2 0,14 21-1 31,14 6 2-31,42 6-1 16,-94 11 0-16,36 6 0 16,-24-3 1-16,-25 4-2 15,-45-3 0-15,-36-10-1 0,-47-8-1 16,-87-9-4-16,-4-10-32 15,-67-24-5-15,-55-6 0 16,-62-17-1-16,-56-13 20 16</inkml:trace>
  <inkml:trace contextRef="#ctx0" brushRef="#br0" timeOffset="62034.5956">1687 14927 43 0,'-56'72'35'0,"3"11"0"16,-6-8-23-16,20 19-5 15,2-12-5-15,15-2 0 0,12-10 0 16,20-12-2-1,17-27 2-15,16-16-2 16,8-22 3-16,14-24 0 16,-1-20 1-16,3-18-1 0,-8-16 1 0,-9-8-1 15,-15-2 1-15,-15 4-1 16,-20 5 0-16,-17 13-1 16,-16 16-1-1,-12 19-2-15,-7 27-1 16,-7 16-7-16,10 33-31 15,-2 10 1-15,21 24-1 0,10 2-1 0,20 16 41 16</inkml:trace>
  <inkml:trace contextRef="#ctx0" brushRef="#br0" timeOffset="62490.7934">1779 16798 60 0,'0'0'38'0,"-2"-17"1"15,5 28-30-15,-15 9-5 16,4 21-1-16,1 18-3 15,2 20 2-15,1 10-3 0,4 13 4 0,3 22 0 16,4 1-2-16,2-1 1 16,1-8-4-16,-3-5 3 15,-2-34-3-15,5 1-13 16,-10-25-25-16,0-53 0 16,0 0-2-16,-8-23 20 15,1-28 22-15</inkml:trace>
  <inkml:trace contextRef="#ctx0" brushRef="#br0" timeOffset="64181.5229">8091 11784 64 0,'-36'15'38'15,"-4"3"1"-15,9 15-24 16,-2-2-7-16,14 21-3 16,0 17-2-16,8 19-1 15,4 24 0-15,5 26-1 16,0 28-1-16,4 32 0 0,1 40-1 15,-3 31 1-15,-5 39 1 16,-4 31 0-16,-9 26 1 16,-5 19 0-16,-4 11 1 15,-2 4 0-15,0-8 0 16,1-7 0-16,3-3 0 0,7-27-4 16,1-14 4-16,7-50 0 15,4-28-2-15,4-38-1 31,2-22 0-31,-2-47-3 16,8-45-10-16,-9-37-25 16,3-73-3-16,13 70-2 15,-13-70 0-15,0 0 22 16</inkml:trace>
  <inkml:trace contextRef="#ctx0" brushRef="#br0" timeOffset="65337.5523">8212 17917 74 0,'0'0'36'0,"11"76"2"15,-11-76-26-15,0 0-9 0,0 0 0 16,0 0-1-16,0 0-2 16,0 0 0-16,-66 33 3 15,66-33-3-15,-75 29 4 16,25-10-4-16,-7-2-4 15,-6 2 5 1,-7 3 1-16,-3-1 0 16,-5-4-2-16,-1 5 1 15,-7-12-2-15,0 3 2 0,-6-1-1 0,-2 1 0 16,-2-3-5-16,-2 2 3 16,-3-7 0-16,-4-2 1 15,0 9-3-15,-3-4 3 16,0 10 4-1,-1-13-4-15,1 4 4 16,-1 9-3-16,1 1 2 16,2-3-1-16,3-4 2 0,0 4-3 0,2-3-3 15,5 6 3-15,4-5 2 16,1-5-2-16,4 4 0 16,5-8-1-16,1-11 2 31,3 2-1-31,4-1 4 0,-1 3-4 0,1 1 0 15,-1-2 0-15,2-2-3 16,0 8 4-16,1 13-1 16,1-14 2-16,0-2-2 15,2 0-1-15,0-4-1 16,3 4 3-16,-1-8 1 16,-1 3-1-16,-2-2-4 15,-1 4 2 1,-3-17 2-16,-2 6-1 0,-1 5 2 0,-2 0-2 15,-3 5 0-15,-1 1 1 16,-1-2-1 0,-5 6 0-16,0 14 0 0,-1-13-1 15,-2 7 2-15,3-14-2 16,0 11-3-16,1-1 4 31,4-8 3-31,2 2-3 16,3 6-1-16,1 1 1 0,2-4 1 15,-1 13-1-15,1-11 3 16,4 7-4-16,4 7-4 16,3-2 3-16,-2 3-5 15,15 3-33-15,-5-2-1 16,9-9-1-16,48-11 3 16,-92-7 39-16</inkml:trace>
  <inkml:trace contextRef="#ctx0" brushRef="#br0" timeOffset="88915.8798">3721 14473 62 0,'-48'-11'36'0,"-3"29"-4"15,-15 7-25-15,4 30-5 16,-7 23-1-16,3 24-1 16,2 17-1-16,9 8-2 0,14 10 1 15,13 2 0-15,21-6 0 16,16-15 0-16,20-22 2 15,18-20 0 1,19-36 2 0,15-24 1-16,9-33 1 0,12-25-1 15,-2-31 1-15,0-18 0 16,-10-22-1-16,-11-15 0 16,-19 1-1-16,-18 4 1 15,-28 8-2-15,-22 14 1 16,-24 24-3-16,-17 21 1 15,-13 35-4-15,-11 13-17 16,12 37-18-16,-2 7 0 16,24 14-1-16,15-3 23 0</inkml:trace>
  <inkml:trace contextRef="#ctx0" brushRef="#br0" timeOffset="89424.5724">6477 14762 84 0,'-42'-21'41'0,"-9"18"-2"16,-19 10-34-16,0 13-3 16,1 23-1-1,1 19-2-15,10 14-1 0,13 10 1 16,25 9-2-16,22-5 2 15,28-3-1-15,22-15 0 0,22-20 1 16,18-27 1-16,13-22 0 16,8-25 1-16,1-25 1 15,-4-20-1-15,-19-25 1 16,-13-10 1 0,-29-11-1-16,-25-1-1 0,-27 1 0 15,-29 12 1 1,-27 14-3-16,-19 16 0 15,-10 37-10-15,-21 12-27 16,2 31-1-16,-6 12 0 0,9 23-1 16,-2 10 36-16</inkml:trace>
  <inkml:trace contextRef="#ctx0" brushRef="#br0" timeOffset="90025.1337">3724 16416 72 0,'-46'-26'40'0,"-1"18"-1"15,-25 6-33-15,11 21-2 0,-4 16-3 16,-1 22-1-16,2 18 1 16,8 13-1-16,8 27 0 15,17 9 1-15,17 8-2 16,19-12 2-16,21 14 0 16,16-25 0-16,19-30 1 15,14-19-1-15,15-32-2 16,8-30 1-16,2-27 1 0,1-23-2 15,-4-38 0-15,-6-15 1 0,-13-7-1 16,-17-9 1-16,-23-19 3 16,-19 8-3-16,-24 1 1 31,-19 15 1-31,-21 15-2 16,-14 25-1-16,-13 26 0 0,-4 22-1 15,-1 43-1-15,0 13-6 16,23 25-31-16,4 9 0 15,26 17 0-15,20-10 5 16,32-1 35-16</inkml:trace>
  <inkml:trace contextRef="#ctx0" brushRef="#br0" timeOffset="90488.009">6358 16378 78 0,'0'0'41'16,"9"11"0"-16,-20 3-31 16,3 24-6-16,-1 23-1 15,0 17-3-15,-1 10 1 16,3 13-1-16,1 12 0 15,4-2 0-15,2 10-1 16,2-8 0-16,2 5 2 16,1-29 1-16,-2-9-2 15,1-5-2-15,4-23-6 16,-8-10-32-16,6-21 1 0,-6-21-1 16,3-38 0-16,-3 15 31 31</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29:15.070"/>
    </inkml:context>
    <inkml:brush xml:id="br0">
      <inkml:brushProperty name="width" value="0.05292" units="cm"/>
      <inkml:brushProperty name="height" value="0.05292" units="cm"/>
      <inkml:brushProperty name="color" value="#FF0000"/>
    </inkml:brush>
  </inkml:definitions>
  <inkml:trace contextRef="#ctx0" brushRef="#br0">8652 9604,'0'-26,"-26"26,26-27,-27 27,27 0,-26-26,26 26,-27 0,27 0,0-26,0 26,0 26,0 0,0 1,0-1,0 1,0-1,0 1,0 26,0 0,0-27,0 1,0-1,0 0,0-26,0 27,0-27,0 0,0-27,0 27,0-26</inkml:trace>
  <inkml:trace contextRef="#ctx0" brushRef="#br0" timeOffset="630.0358">7779 9604,'-26'27,"26"26,0-27,0 1,-27-1,27 1,0 26,0-53,0 26,0 0,0-26,0 0,27 27,-27-27,0 0,0-27,-27 27</inkml:trace>
  <inkml:trace contextRef="#ctx0" brushRef="#br0" timeOffset="1156.0661">6694 9472,'0'0,"0"-26,0 26,0 26,0 1,0-27,0 26,0 0,0 27,0-26,0-1,0 1,0-1,0 1,0-1,0 1,27-27,-27 0,0 0,0 0,-27 0</inkml:trace>
  <inkml:trace contextRef="#ctx0" brushRef="#br0" timeOffset="1634.0931">5768 9525,'0'0,"0"26,0-26,0 0,0 27,0-1,0-26,0 27,0-1,0 1,0-1,27 1,-27-1,0 1,0-1,0 1,0-27,0 0,0 0,0 0,0-27</inkml:trace>
  <inkml:trace contextRef="#ctx0" brushRef="#br0" timeOffset="2090.1195">4789 9446,'0'26,"0"-26,0 27,0-1,0 27,0-27,27 27,-27-26,0 26,0 0,26-27,-26 1,0-1,0 0,0-26,0 0,-26 0,26-26</inkml:trace>
  <inkml:trace contextRef="#ctx0" brushRef="#br0" timeOffset="2403.1375">3916 9657,'0'0,"0"0,0 27,0-27,0 53,-26 0,26-27,0 1,0 25,0 1,0-26,0-1</inkml:trace>
  <inkml:trace contextRef="#ctx0" brushRef="#br0" timeOffset="13655.7811">4154 7408,'0'0,"0"0,-26-26,26 26,-27-27,27 27,-26 0,-1-26,1 26,0 0,-27 26,26-26,1 0,-1 27,-26-1,27-26,-1 27,1-1,-27 1,27-1,-1 27,-26-26,27 25,-1 1,1 0,-1-26,1 52,-1-26,1 0,26 0,-26 0,-1 0,27 0,0 0,-26-1,26 1,0 0,0 0,0 0,0 0,0 0,0 0,0 0,0 0,0 0,0 0,0 26,-27-26,27 26,0-26,0 27,-26-28,26 1,0 27,0-27,0 0,0-27,26 27,-26-27,27 27,-27-26,26-1,1 1,25-27,-25 26,26 1,0-27,0 0,0 0,0 0,-1 0,-25 0,26 0,0-27,-27 1,27-27,-26 26,25-26,-25 0,-1 1,1-28,26 1,-27-1,1 1,-27-27,26 0,-26 1,0-28,0 1,0 26,-26 0,-1 0,27 1,-26-1,26 0,-27 27,27 26,0 0,-26-27,26 54,0-1,0 1,0 0,0 26,0 0,-27-27,27 27,0 0,0 0,-26 0,26 0,0 27,0-27,-27 0</inkml:trace>
  <inkml:trace contextRef="#ctx0" brushRef="#br0" timeOffset="14778.8452">3096 10478,'-26'0,"26"0,0 0,0-27,0 27,0 0,0 0,0 0,0-26,26 26,0-27,1 27,-1-26,27-1,0 1,0-1,0 27,0-26,0 26,0 0,-27 26,1 1,-27-27,0 53,0-27,-27 27,1 0,-27 0,0 0,0 0,0 0,0-27,27 27,-27-27,26 1,27-27,0 0,0 26,27-26,26 0,-27 0,27 0,0 27,0-27,-27 26,27-26,-53 27,27 26,-27-27,-27 1,1 26,-27-27,0 27,0-27,0 1,0-1,-26 1,26-27,0 26,0-26,0-26,27 26,-1 0,27-27,27-26,-1 27</inkml:trace>
  <inkml:trace contextRef="#ctx0" brushRef="#br0" timeOffset="15285.8742">3810 10478,'27'-27,"26"1,-27-1,1 1,26-1,-27 1,0 26,1-27,-1 27,1 27,-1-27,-26 26,0 27,0-26,0 52,-26-26,-1 26,1 1,-27-1,0 0,0-26,0 27,27-27,-27 0,26-27,27 27,-26-27,52-26,-26 0,27 0,26 0,0 0,0 0,26 0,-26 0,26-26,-26 26,0-27,0 27,-53-26,53 26,-27-26</inkml:trace>
  <inkml:trace contextRef="#ctx0" brushRef="#br0" timeOffset="15696.8977">4948 10398,'-26'0,"26"0,0 0,-27 0,27 27,0-1,0 27,0-27,0 27,0 0,0 0,0 0,27-26,-27 25,0-25,0-27,0 0,0 0,0 0,0 0</inkml:trace>
  <inkml:trace contextRef="#ctx0" brushRef="#br0" timeOffset="15897.9092">4736 10663,'-26'26,"52"-26,-26 0,0 27,27-27,-1 0,27 0,-26 0,26-27,0 27,-27-26,27-1,-27 1,27-1,-26 1,-1-27</inkml:trace>
  <inkml:trace contextRef="#ctx0" brushRef="#br0" timeOffset="16925.9681">6192 7514,'0'-26,"-27"-1,27 1,-26-1,-1 1,1 26,-27-27,26 27,-26 0,27 0,-27 0,0 27,0-27,0 26,0 1,1-27,25 26,-26 1,0-1,27 27,-1-26,1 25,-1 1,1 0,26 27,0-27,0 26,0 27,0-27,26 1,-26 25,27-25,-1-1,-26 27,27-27,-1-26,1 27,-1-27,1-1,-1 1,1-26,-1 26,27-53,-27 26,1-26,26 0,0 0,0 0,-1-26,1-1,0 1,27-1,-54 1,27-27,0 27,0-54,0 27,-27 0,1-26,-1 0,1-27,-1 0,-26-26,0 26,0-26,0 26,-26-27,-1 28,27 25,-26 1,-1 26,27 0,-26 53,26-26,-27-1,1 27,26 0,0 0,-27 27,27-1</inkml:trace>
  <inkml:trace contextRef="#ctx0" brushRef="#br0" timeOffset="17838.0203">5953 10451,'0'-26,"0"26,0-27,-26 27,0 0,-1 0,1 0,-1 0,-26 0,27 0,-1 0,27 27,-26-27,-1 0,27 26,0 1,27-1,-27-26,26 53,1-27,-1 27,1 0,26 0,-27 0,1 0,-1 0,0 0,-26 0,0-27,0 27,-26-26,0-1,-1 0,1 1,-27-27,26 0,1 0,26-27,-27-25,27 25,0-26,0 27,27-54,-1 27,1 0,26-26,-27 26,27 0,-27 0,1-26,-1 53,1-27,-1 26,-26 27,0 0,0-26,0 26,-26 26,26-26,-27 27,27-27,-26 26</inkml:trace>
  <inkml:trace contextRef="#ctx0" brushRef="#br0" timeOffset="22681.2973">6403 10557,'-26'-27,"26"27,0-26,0 26,0 0,0 0,0 0,0 0,0 0,0 26,0 1,0 26,0 0,0-27,0 27,0 0,0 0,0-27,0 27,0-53,0 0,0 0,0 0</inkml:trace>
  <inkml:trace contextRef="#ctx0" brushRef="#br0" timeOffset="22961.3128">6245 10769,'0'0,"0"0,0 0,0 0,0 0,26 0,0-27,1 27,26-26,0-1,-27 1,27-1,0 1,0-1,-27 27,1 0,26 0,-53-26,26 26,-26 0,0 0,27 0</inkml:trace>
  <inkml:trace contextRef="#ctx0" brushRef="#br0" timeOffset="23954.3701">7726 7461,'0'0,"-26"-26,-1 26,27 0,-26 0,-1 0,1-27,26 54,-27-27,1 0,0 0,-1 26,1 1,-1-1,1 1,-27 26,26-27,1 27,-1 0,1 0,-1 26,27-26,-26 26,0 1,26-1,0 27,0-27,0 27,0-26,0-1,0 27,0-53,26 26,-26-26,26 26,1-52,-1 26,1-27,26 1,-27-1,27-26,-26 0,26 0,-27-26,27-1,-27 1,1-27,26-27,-27 28,1-28,26-26,-27 1,0-1,1 0,-1 0,-26 0,0-26,0 53,0-27,0 26,-26 27,-1-26,27 53,-26-27,0 26,-1 27,1 0,-1 0,1 0,-1 53,27-26,-26 25</inkml:trace>
  <inkml:trace contextRef="#ctx0" brushRef="#br0" timeOffset="24707.4131">7223 10398,'27'-26,"-1"-27,1 26,-1 1,27-27,0 26,0 1,26 0,-52 26,52 0,-26 26,0 0,-26 27,25 0,-52 27,27-1,-54 0,1 1,0 26,-54-27,27 27,-26-27,26-26,-26 27,-1-28,1 1,-1-53,28 27,25-27,1-27,-1 1,27-1,0-25,27-1,-1 26,1 1,25-1,1 27,0 0,0 0,27 27,-27-1,-1 27,-25-26,26-1,0 0,-27 1,27-27,-26 0</inkml:trace>
  <inkml:trace contextRef="#ctx0" brushRef="#br0" timeOffset="24982.4289">8732 10610,'0'0,"26"0,1 0,25 26,-25-52,26 52,0-26,0 0</inkml:trace>
  <inkml:trace contextRef="#ctx0" brushRef="#br0" timeOffset="25266.4452">8758 11007,'27'-27,"52"1,-26-1,26 27,-26 0,0-26</inkml:trace>
  <inkml:trace contextRef="#ctx0" brushRef="#br0" timeOffset="25772.4741">9790 10398,'0'0,"0"0,0 27,-27-1,1 27,26-27,-26 27,26-26,0 26,26-27,-26 27,53-53,0 27,0-27,26-27,-26 27,26-53,1 27</inkml:trace>
  <inkml:trace contextRef="#ctx0" brushRef="#br0" timeOffset="26051.4901">10478 10028,'-27'26,"27"1,-26 26,26 26,-27-26,1 26,26 1,-26 25,26-25,-27 26,1-27,26 0,-27 1,27-27,-26 0,26-27,0 1,0-1,0-26,0 0,0 0</inkml:trace>
  <inkml:trace contextRef="#ctx0" brushRef="#br0" timeOffset="26516.5167">10557 10319,'80'-53,"-27"0,26 0,0 27,1-27,-1 26,0 1,-26 26,0 0,0 0,0 0,-26 26,-1 27,-26 0,0 0,0 26,-53 27,0-26,0-1,-26 27,-1-27,-25 27,25-27,1-26,0 27,26-27,0-27,0 0,53 1,0-1,0-26,53 0,0 0,0-26,52 26,-25-27,-1 1,27 0,-27 26,1-27,-1 27,0-26,-26 26,-26 0,-1 0,1 0,-27 0</inkml:trace>
  <inkml:trace contextRef="#ctx0" brushRef="#br0" timeOffset="26885.5378">10240 11615,'53'0,"0"0,52 0,-52 0,53 0,-26 27,25-27,-25 0,-1 0,-26 0,26 0,-52 0,26 0,-27 0,1 0,-27-27,0 27</inkml:trace>
  <inkml:trace contextRef="#ctx0" brushRef="#br0" timeOffset="28015.6023">9367 6641,'-53'27,"-27"-27,1 0,0 0,-1 0,-26 0,-26 0,26 0,-26-27,0 27,-27-26,0-1,0 27,-26-26,0-1,-27 1,1 26,-1-27,-26 1,0 26,0 0,-1 0,1 0,-26 26,-1 1,1-1,25 1,-52 26,27 0,-1-1,27 28,-26-1,25 27,28 0,-1 26,0-26,54 26,-1 1,0-1,27 0,53 0,-1 1,1-1,52 0,1 1,26-28,26 1,27 0,27 0,25-27,1 27,79-26,1-1,25-26,27 26,27-26,26 0,27 0,-1-27,27 1,26-1,-26-26,27 0,-1 0,27-26,-26-1,25-26,-25-26,26 0,-27-1,27-25,-53-28,0 1,-27-27,-26 0,-26 1,-27-1,-53-26,1 0,-28-1,-52 1,-26 0,-28 0,-25 26,-54 0,-52 0,0 27,-80 26,-26-26,0 53,-27 26,0 0,1 53</inkml:trace>
  <inkml:trace contextRef="#ctx0" brushRef="#br0" timeOffset="56636.239">3175 16484,'0'0,"0"0,0 0,0 0,0 0,0 0,0 0,0 0,0 0,0 0,0 0,0 0,0 0,0 0,0 0,0 0,0 0,0 0,0 0,0 0,0 26,0-26,0 26,0 1,27-1,-27 27,0-26,-27-1,27 27,0 0,0-26,0 25,0-25,0 26,0-27,0 1,0-1,0 1,0-1,0 1,0-1,0 0,0-26,0 27,0-27,0 0,0 0,0 0,0 26,0-26,0 0,0 0,0 0,0 0,0 0,0 0,0 0,0 0,0 0,0 0,0 0,0 0,27 27,-27-27,0 0</inkml:trace>
  <inkml:trace contextRef="#ctx0" brushRef="#br0" timeOffset="59498.403">2249 16669,'0'-27,"0"27,0-26,0 26,-26-27,26 27,-27 0,1 0,26 0,-27 0,1 0,26 27,-26-1,-1-26,27 27,-26 26,26 0,-27-27,27 27,0 0,27 0,-27-27,26 27,1 0,-1-26,27-1,-27 0,27 1,0-27,-26 0,26-27,0 1,-1-27,-25 0,26 27,-27-54,1 1,-1 26,-26-26,0 26,-26-27,-1 27,1 1,-1-1,-26 26,1 1,-1 26,26 26,1 1,-27-27,26 53,1-27,-1 27,1-27</inkml:trace>
  <inkml:trace contextRef="#ctx0" brushRef="#br0" timeOffset="60959.4867">16881 15293,'-27'0,"1"-27,-1 27,1 0,-1 0,1 0,0 0,-1 0,-26 27,27-27,-1 0,-26 26,27 1,-1-1,1 1,0 26,-1 0,1 0,26 26,26 0,-26-26,27 27,-1-1,27-26,0 0,-27 0,27-27,0 1,0-27,0 0,26-27,-26 1,0-1,0-52,0 26,0-26,0-1,-27 1,1-27,-27 53,0-26,0-1,0 27,-27 27,1-27,-27 53,0 0,0 0,-26 53,26-27,0 27,-27 0,28 0,25 0</inkml:trace>
  <inkml:trace contextRef="#ctx0" brushRef="#br0" timeOffset="63700.6433">16881 15372,'0'0,"0"0,0 0,-53 0,26-26,-26 52,-26-26,0 27,-1-1,-25 1,-1-1,26 27,27-53,27 0,26 0,0-26,53-27,0 0,26 0,27 0,-27 0,27 0,-53 27,0 26,-27 0,-26 26,-26 27,-27 26,0 1,-26 26,26-27,-26 0,52-26,1-26,26-1,53-26,-1-26,28-1,-1 1,-26-27,26 26,-26 27,-26 0,-27 0,-27 53,-26-26,1-1,25 27,1-53,-1 27,27-27,27-27,-1 1,53-27,-26 26,27-26,-1 27,-26 26,-26 0,-27 53,-27 0,1 0,-27 0,0 26,26-26,1-27,-1 27,54-53,-1 0,1 0,26 0,0-26,-27-1,1 1,-1-27,-52-26</inkml:trace>
  <inkml:trace contextRef="#ctx0" brushRef="#br0" timeOffset="65006.7182">2143 16748,'0'0,"53"-26,-53-1,27 1,-1-1,1 1,-27 26,0 0,0-27,-27 54,-26-27,27 53,-27-53,0 26,27 27,-27-26,26-27,27 0,0 0,53 0,0-53,0 26,0 1,26-27,-26 0,0 26,-26 1,26 0,-53 26,0 26,-27 0,1 1,-27-1,26 27,-26-26,27-27,-1 26,27-26,27-26,26-1,-27 1,27-1,0 1,0-1,-27 1,1 26,-27 26,0 27,-27-26,1 26,0 26,-27-26,26 0,1-27,-1 27,27-26,-26-27,26 0,0 0,0 0,0 0,0 0,0 26,0 1,-27-1,1 1,-1-1,1 1,-1-1,27-26,0 0,0 0,27-26,-1-1,27-26,-26 53,-1-26,1-1,-1 1,-26 26,0 26,-26 1,26-1,-27-26,1 27,26 26,0-53,0 0,26 0,1 0,-1-27,27 27,-26-26,-1-1,0 27,1 0,-27 0,0 27,-27-1,1-26,0 53,-1-53,27 26,-26-26,26 0,0-26</inkml:trace>
  <inkml:trace contextRef="#ctx0" brushRef="#br0" timeOffset="77036.4057">20506 15134,'0'0,"0"0,0 0,0 0,0 0,0 0,0 0,0 0,0 0,26 27,-26-27,26 0,1 0,-1 0,1 0,-1 0,1 0,-27 0</inkml:trace>
  <inkml:trace contextRef="#ctx0" brushRef="#br0" timeOffset="77756.446">21326 14658,'0'-27,"0"27,0 0,-27 0,27 0,0 0,0 0,-26 27,-1-27,27 26,-26 1,26-1,-27 1,27 26,-26 0,26 0,-26-1,26 28,0-1,0-26,0 0,0 0,26 0,0 0,1-27,-1-26,27 0,-26 0,26 0,-27 0,27-26,-26-27,25 26,-25 1,-1-27,1 0,-27 27,0-27,0 26,-27 1,27-1,-26 27,-27 0,27 27,-1-27,1 26,-1 27,1-26,-1-1,27 27,-26-53,26 26</inkml:trace>
  <inkml:trace contextRef="#ctx0" brushRef="#br0" timeOffset="78083.4657">21749 14684,'0'27,"0"-1,0 27,0-26,0 26,0 0,0-27,0 27,27-27,-1-26,0 0,1 0</inkml:trace>
  <inkml:trace contextRef="#ctx0" brushRef="#br0" timeOffset="78360.4818">22146 14526,'-26'0,"-1"53,1-1,-1-25,27 52,-26-26,-1 27,1 25,26-25,-27-1,27 1,0-28,0 28,0-54,0 27,0-26,0-27,27 26,-27-26,0-26,26-1</inkml:trace>
  <inkml:trace contextRef="#ctx0" brushRef="#br0" timeOffset="78559.492">22358 14764,'26'0,"1"-27,-1 27,0-26,27 26,-26 0,-1-27,1 27</inkml:trace>
  <inkml:trace contextRef="#ctx0" brushRef="#br0" timeOffset="78783.5059">22278 14949,'0'0,"27"0,-1 0,1 26,-1-52,-26 26,27 0,25 0,-25 0,26-26</inkml:trace>
  <inkml:trace contextRef="#ctx0" brushRef="#br0" timeOffset="79294.5354">23204 14102,'-26'0,"-27"27,53-1,-27 1,1-1,26 27,26-26,1 25,-1-25,27-1,0 27,-26-26,26 26,-27-53,1 53,-27-27,-27 0,1 1,-1 26,1-27,-27 1,0-1,0 1,26-27,-25 0</inkml:trace>
  <inkml:trace contextRef="#ctx0" brushRef="#br0" timeOffset="79461.5447">23072 14155,'0'-26,"26"-1,1 1,-1 26,27 0,0-27,-26 27,26-26,0 26</inkml:trace>
  <inkml:trace contextRef="#ctx0" brushRef="#br0" timeOffset="80074.58">23919 14049,'26'-26,"1"-1,-27 1,0 0,0-1,-27 27,27-26,-53 26,27 0,-1 26,-26 1,0-1,27 27,-27 0,27 0,-1-27,1 27,26 0,0-53,26 0,1 0,26 0,-1-26,1-27,-26 26,-1 27,27-26,-53-1,27 27,-1 27,-26-1,0 1,0 26,0 0,0-1,0 28,-26-27,26 0,0 0,0-1,-27-25,27-1,0 1,0-27,0 0,0 26,0-26,0 0,0 0</inkml:trace>
  <inkml:trace contextRef="#ctx0" brushRef="#br0" timeOffset="85171.8716">4234 16536,'0'0,"0"27,0-1,0-26,0 27,0-1,26 1,-26 26,0 0,0-27,-26 27,26 0,0-27,-27 27,27-26,0-1,-26 1,26 26,-27-27,27-26,0 26,0 1,-26-27,52 26,-52-26,26 0,0 0,0 0</inkml:trace>
  <inkml:trace contextRef="#ctx0" brushRef="#br0" timeOffset="86448.9432">23151 15055,'0'0,"-26"0,26 0,0 0,-27-27,27 27,0 0,0 0,27-26,-1 26,27-27,0 27,-26 0,26-26,-27 26,1 26,-1-26,-26 27,0-1,-26 1,-1-27,1 26,26 1,-27-1,27-26,27 27,-27-27,26 0,1 26,-27-26,26 27,-26-1,-26-26,-1 26,1-26,-27 27,26-1,-26-26,0 27,27-27,-1 0,1 0,26 0,0 0,26-27</inkml:trace>
  <inkml:trace contextRef="#ctx0" brushRef="#br0" timeOffset="86749.9616">23707 14896,'26'0,"1"0,-1 0,-26 27,27-27,-27 52,0-52,0 53,-27-26,1 26,-1 0,1-27,26 1,-26-1,26-26,0 26,26-26,0 0,1 0,26 0,-27 0</inkml:trace>
  <inkml:trace contextRef="#ctx0" brushRef="#br0" timeOffset="87050.979">22887 15584,'-27'0,"27"0,0 26,27-26,-1 0,27-26,27 26,-1 0,27-26,0-1,-1 27,28-26,-27-1,-1 27,-52-26,27-1,-27 27</inkml:trace>
  <inkml:trace contextRef="#ctx0" brushRef="#br0" timeOffset="87729.0174">23072 15743,'0'0,"0"0,0 0,0-27,26 27,-26 0,27 0,-1 0,1 0,-1 27,-26-27,27 26,-27 1,0 26,-27-27,27 27,-26-27,-1 27,1-26,26-1,-27 27,27-26,27-27,-1 0,1 26,-1-26,27 0,-26 0,26 0,0 0,-27-26</inkml:trace>
  <inkml:trace contextRef="#ctx0" brushRef="#br0" timeOffset="88096.0387">23522 15663,'0'0,"0"0,0 0,26-26,-26 26,27 0,-1 0,1 0,-1 26,1 1,-1-27,-26 26,26 27,-26-26,0 26,0-1,-26 1,26-26,0 26,-26-27,26 27,0-26,0-27,0 26,0-26</inkml:trace>
  <inkml:trace contextRef="#ctx0" brushRef="#br0" timeOffset="88292.05">23416 15875,'0'0,"53"0,-27 0,27 0,0 0,0 0,0 0,0 0,0 0,-27-26</inkml:trace>
  <inkml:trace contextRef="#ctx0" brushRef="#br0" timeOffset="91744.2461">5054 16642,'0'-26,"-27"26,27 0,0-27,0 27,0 0,0 27,0-27,0 26,0 1,0 26,-26 0,26 0,0 26,0-26,0 26,0-26,0 0,0 0,0-27,0 1,0-1,-26-26,52 27,-26-27,0 0,0 0</inkml:trace>
  <inkml:trace contextRef="#ctx0" brushRef="#br0" timeOffset="92862.3114">23257 16404,'0'0,"0"-26,0 26,0 0,0 0,0 26,0-26,0 27,0-1,-26 1,26-1,0 27,-27-27,27 27,0-26,0-1,0-26,0 27,0-27,0 26,0-26,0 0</inkml:trace>
  <inkml:trace contextRef="#ctx0" brushRef="#br0" timeOffset="93230.3323">23522 16431,'0'0,"0"0,-27 26,27-26,0 27,0-1,0 0,-26 27,52-26,-26 26,0-27,27 27,-27-26,26-1,1 1,26-27,-27 0,1 0,-1 0,-26-27,26 1,-26 26,0-27,0 27,-26 0,0-26,-1 26,1 26,-1-26,1 27,-1-27,1 0,-1 26</inkml:trace>
  <inkml:trace contextRef="#ctx0" brushRef="#br0" timeOffset="93553.351">23046 17013,'0'0,"0"0,26 0,0 0,1 0,26 0,0 0,0 0,26 0,-26 0,26 0,-26 0,27 0,-27 0,-1 0,-25 0</inkml:trace>
  <inkml:trace contextRef="#ctx0" brushRef="#br0" timeOffset="93987.3758">23257 17224,'0'0,"0"27,-26-27,52 26,-26 1,0-1,0 27,0-26,0 26,0-27,0-26,0 53,0-53,0 53,0-53,0 0</inkml:trace>
  <inkml:trace contextRef="#ctx0" brushRef="#br0" timeOffset="94242.3904">23575 17251,'0'26,"0"1,26-27,-52 26,52 27,-26-26,0-1,0 27,0-53,0 26,0 1,0-27,0 0</inkml:trace>
  <inkml:trace contextRef="#ctx0" brushRef="#br0" timeOffset="96115.4961">6006 16669,'0'0,"-26"-27,26 27,0 0,0 0,-27 0,27 0,0 27,0-27,0 26,0 27,0-26,0 26,0-1,0 28,0-27,0 26,0-26,0-27,0 27,0-26,0-1,27-26,-27 27,0-27,0 0,0 0,0-27,0 27</inkml:trace>
  <inkml:trace contextRef="#ctx0" brushRef="#br0" timeOffset="98379.627">24395 10848,'0'53,"26"-27,-26 1,27-1,-27 27,26-26,-26-1,0 1,27-27,-54 26</inkml:trace>
  <inkml:trace contextRef="#ctx0" brushRef="#br0" timeOffset="98644.6419">24660 10610,'0'26,"0"27,0 0,0 0,0 0,0 0,0 0,0 26,26-52,-26 26,0-27,0 0,26-26</inkml:trace>
  <inkml:trace contextRef="#ctx0" brushRef="#br0" timeOffset="99178.6727">24712 11642,'0'0,"-26"0,0 0,-1 0,1 0,-1 26,27 1,-26-1,26 1,26 25,-26-25,27-1,-27 27,26-26,1 26,-27-27,0 1,0-1,0-26,0 0,0 0,0-26,-27-1,27 1,0-1,0-26,0 0,27 27,-27-1,0 1,0 0,0-1,0 27,0 0,0 0,26-26,-26 26</inkml:trace>
  <inkml:trace contextRef="#ctx0" brushRef="#br0" timeOffset="99535.6931">24130 12303,'27'0,"-1"0,27 0,0-26,0 26,26-27,1 27,-1-26,1 26,-28 0,28 0,-1 0,-26 0,26 0,-26 0,0 0,-26-27,-1 27,1 0,-27-26</inkml:trace>
  <inkml:trace contextRef="#ctx0" brushRef="#br0" timeOffset="99860.7116">23654 12012,'27'0,"-27"0,26 0,0 0,1 0,-1 0,1 27,-1-27,27 0,0 26</inkml:trace>
  <inkml:trace contextRef="#ctx0" brushRef="#br0" timeOffset="100981.7758">24580 12541,'27'0,"-27"0,26 0,1 0,-1 0,0-26,1 26,-1 0,1 0,26 26,-27-26,-26 0,0 0,0 27,0-1,-26-26,-1 27,1-27,-1 26,1-26,26 27,-27-27,27 26,27 0,-27-26,26 27,1-1,-1 1,-26-1,27-26,-27 27,0-27,-27 26,1 1,-1-27,-26 0,27 26,-27 1,0-27,27 0,-27 26,26-26,1 0,26 0,0 0,-27 0,27 0,0 0,27-26</inkml:trace>
  <inkml:trace contextRef="#ctx0" brushRef="#br0" timeOffset="106148.0713">6827 16828,'0'0,"0"0,0 0,0-27,0 27,-27-26,1 26,26 0,0 0,-27 0,27 0,-26 0,26 26,0 1,0-1,26 0,-26 1,27 26,-27-27,26 1,-26-1,27 1,-1-1,1 1,-27-27,26-27,0 27,1-26,-1-1,1-26,-27 0,26-26,1 26,-1 0,-26-26,27 26,-27 0,0 0,-27 27,27 26,-26 0,-27 0,26 26,-26 27,1-27,25 27,-26-26,27 26,-1-27,27 1</inkml:trace>
  <inkml:trace contextRef="#ctx0" brushRef="#br0" timeOffset="106701.103">7700 16563,'0'0,"0"0,0 0,26 26,-26 1,0-1,27 27,-27 27,0-27,26-1,-26 28,0-1,0-26,27 0,-27 0,0-27,0 1,0-1,0-26,26 0,-26-26</inkml:trace>
  <inkml:trace contextRef="#ctx0" brushRef="#br0" timeOffset="107292.1367">8732 16589,'0'27,"26"52,-26 1,0-27,0 26,0 0,-26 1,26-27,0-1,0-25,0-1</inkml:trace>
  <inkml:trace contextRef="#ctx0" brushRef="#br0" timeOffset="108220.1899">9763 15954,'-26'0,"0"-26,-27-27,0 27,-27-27,1 26,0-26,-54 0,27 0,-26 1,-27-1,-26-27,26 54,-52-27,-1-27,-52 54,25-53,-52 52,27-26,-54 27,1-1,-1 1,1-1,-27 27,0 27,26-1,-26 1,0 26,27 0,-1 26,27 27,27-27,-1 54,27-28,26 28,27-1,53 0,26 27,27-27,26 1,26-1,27 0,53-26,27 26,26-26,-1 26,28-26,52 0,-26 0,52 0,27 0,-26-1,26-25,27 26,-27-27,53 0,0 27,0-53,0 0,27 0,-1-27,1 27,26-26,-27-27,27 0,-27 0,27 0,-53-27,27-26,-1 27,-25-27,-28-26,27-1,-53-26,27 1,-53-1,-27-53,0 27,-53-27,-26 0,-27-26,-52 26,-27-26,-27 0,-25 26,-54 0,0 27,-26 26,-27 0,0 53,-26 27</inkml:trace>
</inkml:ink>
</file>

<file path=ppt/ink/ink20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6:36.12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 8 57,'-13'-12'36,"13"12"-2,0 0 1,0 0-26,12-1-4,4 14-2,3 13-1,8 11 0,5 12-1,5 15 1,0 6 0,3 10 0,-5 4 1,-3 4 0,-12-4 0,-6-4 0,-10-10 0,-8-7-1,-9-9 0,-3-6 0,-5-13 0,-1-6-1,1-10 0,4-6 0,1-6-1,4-6 0,12-1-1,-12-13-1,12 13-5,-1-22-9,7 12-23,0-2 0,4 1 0,0 2 0</inkml:trace>
</inkml:ink>
</file>

<file path=ppt/ink/ink20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6:38.89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1157 1765 37,'0'0'30,"0"0"-2,-16-5-4,16 5-4,0 0-4,0 0-3,0 0-2,0 0-4,0 0-2,11 1-2,-1-2-1,7 2-1,8-2 0,8 1 0,8-3 0,6 0-1,10-1 1,3-1 0,3 0 0,0-1 0,-3 0 0,-5 1-1,-6 0 0,-8 2-1,-10 0 0,-9-1-2,-4 6-1,-18-2-2,14 0-2,-14 0-3,-12 5-4,-7-5-6,3 6-15,-7 0 0,-6 1 2</inkml:trace>
  <inkml:trace contextRef="#ctx0" brushRef="#br0" timeOffset="385">1250 1841 19,'-20'1'29,"20"-1"-2,-13 7-3,13-7-6,0 0-4,-10-1-1,10 1-2,10 1-2,2 1-1,3-4-2,7 3-1,4-1-2,8 2 0,4 0-1,8 3 1,2 1-1,3 0 0,-2 0-1,-1 0 1,-4-1-1,-5 2 1,-5-3-1,-7-2 0,-7 0-1,-4-1 1,-7 0 0,-9-1-1,0 0 1,10 3-1,-10-3 0,0 0-1,0 0 0,0 0-3,2 15-13,-2-15-22,2 13 1,-2-13-2,-8 17 2</inkml:trace>
  <inkml:trace contextRef="#ctx0" brushRef="#br0" timeOffset="80348">1016 240 40,'0'0'31,"-10"-14"2,10 14-12,0 0-9,-10 3-3,14 10-3,0 6-1,5 6-1,-1 3 0,6 8 1,-3 2-1,3 3-1,-4 0 1,-1 0-2,-3-4 1,0 1-2,-4-4 0,-1-1 0,-2-4-1,0-3 0,0-3-2,-1-6-1,3 1-4,-1-18-6,3 15-13,-3-15-10,8 11 0,-8-11 1</inkml:trace>
  <inkml:trace contextRef="#ctx0" brushRef="#br0" timeOffset="80698">1519 717 37,'14'-6'33,"-14"6"1,0 0 0,0 0-21,-16 7-5,1 14-3,-8 6-2,1 9 0,1 8-2,2 6 0,10 6 1,8 3-2,11-3 1,11-3 0,14-7 1,10-11-2,9-12 1,10-13 0,1-13 0,4-10 0,-2-13 0,-2-11 0,-6-10-1,-9-5 1,-9-8 0,-15-4 0,-16-1 1,-14-1 0,-20 2 0,-10 8 0,-16 8 1,-10 10-1,-5 13 0,-4 10-1,3 11-1,5 10 0,9 7-1,6 0-1,13 3-3,7-5-1,16 1-6,10-12-17,0 0-8,31-16-1,3-6 2</inkml:trace>
  <inkml:trace contextRef="#ctx0" brushRef="#br0" timeOffset="81173">2437 0 70,'15'13'36,"-6"9"-2,-7 9-11,-6 6-15,3 14-2,-5 4-1,1 8-1,-3 1 0,1 2 0,-2-6-1,2-3-1,-1-10-1,3-7-1,3-5-6,-6-13-23,8-8-8,0-14 0,0 0-2</inkml:trace>
  <inkml:trace contextRef="#ctx0" brushRef="#br0" timeOffset="90217">189 701 41,'4'11'30,"-7"3"1,2 5-13,1 11-8,-4 5-4,4 11 0,-3 0-2,3 7 0,-2-2 0,3-2-1,-2-3 1,2-3-2,-1-8 0,1-4 0,-1-6-1,0-4 1,0-7-4,0-14-1,-2 17-7,2-17-6,-9-12-12,5 1-6,-5-5 1,1-5 1</inkml:trace>
  <inkml:trace contextRef="#ctx0" brushRef="#br0" timeOffset="90447">25 1073 35,'-17'-11'30,"6"6"3,11 5-8,0 0-5,16 15-6,3-8-4,12 4-2,7-1-2,7 2-1,4-5-2,2-2-2,4-1-4,-1-10-18,7 1-14,5-5 0,3-7-3,8-5 1</inkml:trace>
</inkml:ink>
</file>

<file path=ppt/ink/ink20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18:10.04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9303 207 49,'-42'-13'31,"-1"6"1,-7-2-11,-6-7-14,-6 5-2,-4-3-3,-9 1-1,-3-1-1,-8 2 2,-6-3-1,-14 1 0,-12-2 1,-19 3-2,-3 1 0,-16 1 1,-10 2-1,-11 3 0,-16 2 0,-8 2 0,-10 4-1,-6 2 2,-10 2-2,-7 4 1,-9 2 0,-6 2 0,-8 2 0,-6 1 0,-7 2 0,-8 0 0,-6-1 0,-4 0 0,-5-3-1,3 1 2,3-2-1,2 1 0,8 1 0,7 0-1,9 1 1,10 2 0,14 0 0,10 0-1,13 0 1,18-1 0,17-3 0,19 0 1,17-2 0,18 0-1,15 3 1,18 1 0,14 8-1,15 6 1,8 10-1,10 8 0,10 11 0,7 10 0,9 11 0,7 12-1,6 10 1,6 10 0,5 10 0,6 8-1,2 12 1,5 6-1,1 6 1,3 6-1,1 1 1,1 4 0,0 1-1,0 3 1,0-6 0,1-3-1,2-2 1,3-6 0,1-3 1,4-6-1,4-9 0,9-6 1,6-11-1,7-5 0,10-13 0,8-3 1,11-13-1,10-5 1,12-8-2,6-5 1,13-3-1,7-3 2,12-2-3,6-5 2,13-2 2,7-1-2,16-3-2,11-4 0,15-7 0,13-2 1,12-6 0,11-4-3,10-5 1,9-5 0,7-5 3,4-3-1,5-1 1,2-2 0,4-5-1,-2 3 1,5-2 1,-6 1-1,-1-2 1,-8 0-3,-12-3 2,-9-2-1,-19 0 3,-13-6-1,-23-2-1,-12-2 1,-26-8-1,-13-5 3,-18-11-2,-17-9 5,-16-11-5,-8-15 0,-17-13 3,-9-23-3,-12-16 5,-5-24-1,-20-22 3,-3-20-6,-7-28 2,-16-17 3,-8-30-4,-8-17 3,-9-17-4,-5-7 0,-1-6-1,-6 1-1,-3 4-2,1 10-3,2 36-11,4 30-24,-12 40 1,-3 48-1,-7 50 1</inkml:trace>
</inkml:ink>
</file>

<file path=ppt/ink/ink20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0:52.74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493-3 3,'-16'-3'21,"16"3"-7,-14 6-4,2 0-2,-1 3-2,-3 3-1,1 5 0,-5 2 0,1 4 0,-4 3 0,1 6-1,-5 3-1,2 4 1,-2-1-2,0 3 0,0-3-1,3-2 1,2-2-1,4-3 0,1-3 0,4-5 0,3-3 1,2-1-1,2-6 1,3 2 0,-1-6 0,3 0 0,1-9 0,-2 10 0,2-10 0,0 0-1,0 0 1,0 0 0,0 0-1,0 0 1,0 0-1,0 0 0,0 0-1,0 0 0,0 0 1,0 0-1,0 0 0,0 0 0,0 0 0,0 0-1,0-15 1,0 4-1,1-4 1,1-1-1,-1-3 1,0 0 0,0 0 1,0-3-1,-2 5 1,0 1 0,-1 4 0,0 1 1,-1 2-1,3 9 0,-5-11 0,5 11 1,0 0-1,0 0-1,0 0 1,-12 5-1,9 5 1,-2 3-1,0 3 0,-1 3 1,-1 1-2,1 2 2,2-2-1,0-1 0,2-2 0,1-3 0,2-3 1,-1-11-1,6 12 1,-6-12 0,14 0 0,-4-2 0,0-5 0,3 0 0,0-4 0,5 0 1,-2-1-2,3 2 1,-2 2 0,1 0-1,-3 1 0,1 3 1,-3 0-1,-2 4-1,-11 0 1,14 1-1,-14-1-2,0 0-3,15 11-7,-15-11-20,0 0-2,0 0 1,0 0 1</inkml:trace>
</inkml:ink>
</file>

<file path=ppt/ink/ink20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00.08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33 17,'0'0'29,"9"9"2,7-6 1,9-4-19,18 8 0,4-6-3,14 5-4,5-5 0,8 2-2,2-4-1,0 2-1,-2-2-1,-5 2 0,-7-3 1,-7-1-4,-11 0-1,-9-6-6,-2 4-15,-11-6-9,-8-2-2,-8-3 2</inkml:trace>
  <inkml:trace contextRef="#ctx0" brushRef="#br0" timeOffset="295">71 198 29,'-3'14'30,"6"-4"1,7-2 1,15 0-23,-3-2-1,15 3 1,0-6-3,10 3 0,5-6-2,6 1-2,4-2-6,-2-5-12,7-1-17,3-2-2,4-5 1,4-4 0</inkml:trace>
</inkml:ink>
</file>

<file path=ppt/ink/ink20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00.83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8 159 27,'-11'-2'33,"11"2"0,0 0 0,2-17-20,19 14-2,5-4-4,12 3-3,6-6 0,11 2-2,4 0 1,2 1-2,-1 0-1,-4-3-3,-3 3 0,-7-5-5,-4 6-8,-12-5-17,-8-1-2,-11-1 2,-9-2 0</inkml:trace>
  <inkml:trace contextRef="#ctx0" brushRef="#br0" timeOffset="235">218 69 26,'-21'16'32,"12"-1"1,8-4 0,1-11-20,23 20-3,-4-14-1,12 6-2,1-9-2,8 0-1,0-5-4,-1-8-11,7 1-23,-1-7 0,-4-13-2,2-12 0</inkml:trace>
</inkml:ink>
</file>

<file path=ppt/ink/ink20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44.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1227 404 11,'-12'3'12,"12"-3"-2,-20 4-1,7-3 0,0 0-1,-2-1-1,0 1-2,-1-1-1,0 0-1,-3-1-1,-2 2 3,1-1-3,-3 1 1,-1-2-1,-2 1 1,-1-1-1,1 1 0,-2-1 1,3 1-2,-2 0 1,2 1-1,-1 0 0,-1 1 0,-1-1 0,-4 2 0,1-1-1,-3 3 0,0 1 0,1 0-1,-2 1 1,4 1-1,0 4 1,8 0-1,-5 3 1,7-2-1,-1 4 1,4-1 0,0 1 0,-2-2 2,4 3-2,-4-2 1,2 2 1,-1 0-1,2-3 0,-2 3 0,-1-2 0,4 2-1,-5-1 1,4 3-1,-2-3 0,1 1 0,1 2 0,0-2 0,2 2 0,1-3-1,2 0 1,3 1 0,0-3 0,4 1 0,0-3 0,4 2 1,1-3-1,1 3 0,2-2 1,1 0-1,3 2 0,0-1 0,1 2 0,1-2 0,3 0 1,-1 0-1,1 0 0,3 0 1,1-2-1,1 0 0,7-2-1,-4 2 2,9-5-2,1 1 0,1-1 0,5-2 1,1-2-1,2-2 0,2-1 1,5-2 0,-2 0 0,2-2 0,1 1 0,0 0 0,-1 0 1,1 0-1,-7 1 0,2-1 0,0 0 0,-1 0-1,-1-1 1,0-2 0,1 0-1,-1-2 1,3 0 0,-1-3-1,-1 2 2,-2-2 0,1-2 0,0 1 0,0-3 0,-1 1 0,-3-3 0,0 0 0,-4-3-1,0 3 2,-4-2-1,-1-1 0,-4-2 1,1-2 0,-5-5 0,1 1 0,-8-8 1,-1-6-1,-10-5 1,-5-1 0,-13-3 0,-8 0-1,-11 3 0,-9 2 0,-11 5-1,-4 8 0,-3 8-2,0 4-2,4 12-3,1-1-6,11 11-20,6 12-2,7 0 2,8 8-1</inkml:trace>
  <inkml:trace contextRef="#ctx0" brushRef="#br0" timeOffset="4220">3196 731 9,'0'0'17,"0"0"-2,17-3-2,-6 3-3,5-2-1,6 1-2,6-1-2,8 0-1,8-1-2,10 1-1,10-3 0,13 1 0,14-1-1,11-4 0,19 0 1,18-6-1,18 0-1,18-6 1,29-3-1,17-3 1,26-5 0,19-4 1,21-3 0,14 2 0,19-6 2,18 1 0,13 2 2,18 0-1,6-1 1,14 5-1,-2-1 0,9 8 0,-8-2 0,0 7-1,-12 2 0,-11 7 0,-15 3-1,-12 6 0,-14 6-1,-16 6 0,-17 7 0,-22 5-2,-27 10 1,-23 8-1,-26 5 1,-25 9 0,-25 6-1,-24 10 1,-23 7 1,-19 6 0,-17 8 0,-14 9 1,-13 2-1,-10 6 2,-9 0-1,-5 1 1,-3-1-2,-3 2 1,-4-6 0,1-2 0,-3-6 2,2-1-3,-1-4 1,2-5-1,0-7 1,0-2 0,1-10 0,2-3-1,-1-7-1,2-6 2,-2-7-2,1-7 0,-2-6 0,1-8 1,0-3-2,-2-5 0,0-11-1,0 0-2,0 0-4,-8-13-4,5 1-5,-11-12-7,2 2-1,-7-9-2,0 2 1</inkml:trace>
</inkml:ink>
</file>

<file path=ppt/ink/ink20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46.3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1836 2259 2,'-21'-24'23,"13"14"1,-4-4-10,-1-1-1,-3 1-2,-1-3-1,-1 3-1,-5-3 0,3 3-2,-5 0-1,1 1-2,-3 3 0,4 1-2,-8 4 0,1 1-1,-4 3-1,-7 2 0,-2 4 0,-4 1-1,1 3 1,-2 2 0,2 2 0,0 2 0,-2 3 1,6 2 0,0 2 0,4 3 1,-3 1-1,4 3 1,0 0-1,1 2 1,7 1-2,2-1 0,2 1-1,3-1 1,4 1-1,2-1 1,3 1 0,3 0 0,4-2 0,3 2 0,4-3 0,4 1 0,3-3 0,4 0 0,6-2 0,3-4 1,2 0-1,4-4 0,3 0 0,2-3 1,5-1-2,5-2 0,1-1 1,3-3-1,7-2 1,4-3-1,5-3 0,4-2 0,-2-4 1,0-4 1,6-3-2,-1-3 1,-3-2 0,-4-4-1,-2-4 1,-3-1 0,-1-3 0,-3-3 0,-5 0 1,-6-2 0,-3-4 1,-7 2-1,-8-3 1,-6 1 0,-13-6 0,-10 3 0,-14-3-1,-9 4 0,-11 2 0,-6 2 0,-13 8-1,-4 5-1,-2 8-1,-2 3-3,5 10-6,-6 3-15,9 6-7,7 5 1,10-1 0</inkml:trace>
  <inkml:trace contextRef="#ctx0" brushRef="#br0" timeOffset="1130">1668 4136 2,'-15'-21'24,"10"12"-2,-3-2-6,-6 0 0,4 2-2,-9-4-1,5 5-2,-4-5-2,0 3-2,-4 0-2,-1 2-2,-3-1 0,-5 2-2,-3 1 0,-1 2 0,-3 2-1,2 2 1,-4 0-1,2 3 0,-2 0 0,1 3 1,2 2 0,0 3 1,0-1-1,1 2 0,-1 4 0,2 0 0,-2 2-1,6 3 0,-1-2 0,1 3 0,2 2 0,2 2-1,4 2 2,4 1-2,4 3 2,6 2-2,4 2 1,3 4 0,6-1 0,3 0 0,5 1 0,4 0 0,5-2-1,2 1 2,5-3-2,1-2 1,2-1 0,2-1 0,4-4-1,3-1 0,0-1 0,0-5 0,5 1 1,0-1-1,11-4 0,2-1 1,0-2 0,1-1 1,0-5 0,2 0 0,0-7 0,1-4-1,-9-3 0,-1-6 1,-2-8-1,-2-5 1,2-6-1,-2-5 0,-4-5 1,-4-6 0,-3-7 0,-2-1-1,-7-5 1,-6 0 0,-10-5 0,-4 3 0,-11-2 0,-8 5 0,-7 5-1,-9 3 1,-7 5 0,-7 4 0,-7 9-1,-9 3 1,-5 7 1,-1 4-2,-4 3 1,3 7-1,1 5 0,3 0-3,11 6-3,3-5-10,15 4-17,6 2-1,11-2 1,14-1 0</inkml:trace>
  <inkml:trace contextRef="#ctx0" brushRef="#br0" timeOffset="27192">208 39 13,'0'0'31,"0"0"1,-11-42 0,11 42-11,0 0-7,0 0-3,0 0-4,0 0-3,4 52-1,-4-52 1,-5 64-2,2-19 1,-1-2-1,0 7 0,3-4 1,-3 3-1,4-3-1,-2-1 1,2-45-1,0 71 1,0-71-1,2 54 1,-2-54-1,0 0 1,1 46 0,-1-46-1,0 0 0,0 0 0,0 0 0,0 0 0,0 0-1,0 0 1,0 0-1,0 0 1,0 0-1,0 0 1,0 0-1,0 0 1,0 0-1,0 0 0,0 0 1,0 0-1,0 0 0,0 0 0,0 0 1,0 0-1,0 0 1,0 0-2,0 0 0,0 0-2,0 0-9,0 0-26,0 0 0,0 0-2,0 0 2</inkml:trace>
  <inkml:trace contextRef="#ctx0" brushRef="#br0" timeOffset="28057">120 1464 34,'0'0'30,"0"0"0,0 0-9,0 0-9,0 0-3,0 0-4,-51-33-1,51 33-2,0 0-1,0 0 1,0 0-1,-48 50 1,48-50 0,-16 49 0,16-49-1,-5 62 1,5-62-2,8 65 2,-8-65-1,24 58 1,-24-58-1,33 41 1,-33-41 1,0 0 0,61 30 0,-61-30 0,42-7 0,-42 7 0,42-37-2,-18 8 0,-5-4 0,0-2-1,-6-5 0,-1-2 0,-4 2 0,-8 40 1,-4-73 3,4 73-2,-26-56 0,26 56 0,0 0-1,-61-39-1,61 39-2,-53 17-7,53-17-16,-52 41-12,52-41-1,-45 60 0,45-60 1</inkml:trace>
  <inkml:trace contextRef="#ctx0" brushRef="#br0" timeOffset="28872">218 2420 43,'0'0'32,"0"0"1,0 0-6,0 0-10,0 0-6,0 0-3,0 0-3,0 0-1,0 0-1,-28 54 0,28-54 1,2 50-1,-2-50 0,2 81 0,-1-35 1,-1 0-2,0-1 1,-3 0-1,1-3 1,2-42-1,-5 67-1,5-67 1,-8 50 0,8-50-1,0 0-1,-5 47-1,5-47-2,0 0-4,0 0-12,0 0-20,-15 48 1,15-48-2,0 0 2</inkml:trace>
  <inkml:trace contextRef="#ctx0" brushRef="#br0" timeOffset="29577">216 3501 8,'-46'-33'28,"46"33"0,0 0 4,0 0-12,-21-49-2,21 49-5,0 0-2,0 0-2,0 0-2,0 0-4,-52-35 0,52 35-2,0 0 0,0 0 0,-50 52-1,50-52 1,-18 63-2,18-63 2,-8 74 0,8-74 0,5 73 0,-5-73 1,23 54 0,-23-54 0,42 24 0,-42-24 1,58-5-1,-58 5 1,59-31-2,-59 31 0,43-50 0,-43 50 0,23-56 0,-23 56 0,-7-58-2,7 58 0,-27-45-1,27 45-4,0 0-7,-67-10-24,67 10-1,-47 43 1,47-43 0</inkml:trace>
  <inkml:trace contextRef="#ctx0" brushRef="#br0" timeOffset="30227">144 4120 61,'0'0'35,"0"0"-2,0 0-5,0 0-12,0 0-6,6 69-4,-13-18-2,2 9 0,-2 13-1,3 5 1,3 0-1,-3-2 0,4-7 0,0-10-2,1-9 1,-1-50-1,1 63-1,-1-63-1,0 0-4,6 44-16,-6-44-17,0 0 0,0 0-1,0 0 0</inkml:trace>
</inkml:ink>
</file>

<file path=ppt/ink/ink20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49.85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9667 40 29,'-25'-11'21,"5"0"1,4 5-1,4-2-4,12 8-4,-11-4-3,11 4-4,5 10-3,3 2-1,2 7-2,2 8 1,3 9-1,1 7 0,1 10 1,1 3-1,-1 7 0,0-2 2,-1-3-1,1-3 1,-2-11 0,2-5 1,0-12 1,5-5-1,1-17 2,9-8-1,2-10-1,10-9 0,7-9-1,6-7-1,4-8 0,4-2-1,-3-2 0,-2 4-2,-7 3 1,-10 4-2,-6 10-8,-17-1-14,-14 7-9,-19 7-1,-25 1 1</inkml:trace>
  <inkml:trace contextRef="#ctx0" brushRef="#br0" timeOffset="840">0 950 12,'14'1'20,"3"-11"-10,6-2-2,6-4 1,6-2-1,5-7 0,7 0-1,3-2 0,4-1-3,5 1-1,7 1-1,6-2-1,7 1 1,12-1-1,8 0 0,16 0 0,14 1 0,16-1 1,11 1 0,16-1 1,14 2-1,9-2 1,14 0 0,4-3 0,6 3-1,4-4 0,9 2 0,4-2-1,9 2-1,8 2 0,6 2 0,5 4 1,5 3-1,-2 4 1,-5 5-1,-7 5 1,-10 7 0,-16 4 0,-14 10 1,-18 5-1,-12 8 0,-17 7 1,-15 8 1,-19 5 0,-15 6 2,-22 4-1,-12 3 0,-20-2 1,-14 4 0,-18-4-1,-10 0 0,-14-2-1,-8-3 0,-8-8-2,-4-1 2,-3-6-2,-2-6 0,3-8 0,0-3 0,3-9-1,3-4-1,7-10-1,-11 5-1,11-5-3,-8-20-6,8 9-2,-10-12-5,6 4-3,-11-9-2,4 5-2,-8-2 2,1 4 3</inkml:trace>
  <inkml:trace contextRef="#ctx0" brushRef="#br0" timeOffset="1425">6973 841 34,'-16'-3'18,"6"3"1,10 0-1,-12 8-2,16 4-3,1-2-2,8 12-3,-2-1-1,6 12-1,-3 1-2,4 7 0,-4 1-1,2 5-1,-4-3 1,2-3-1,-1-8 1,2-4 0,0-10 0,5-8-1,3-10 1,4-10 0,4-9-1,5-3 0,-1-5-1,-1-4-1,2-3-2,-6-2 0,-2 2-2,-12-1-6,-1 8-11,-14 1-14,-16 3 0,-9 7 1,-22 2 1</inkml:trace>
  <inkml:trace contextRef="#ctx0" brushRef="#br0" timeOffset="2080">323 2751 19,'19'-16'24,"-1"-14"-1,12-5-6,6-4-10,6-8-1,13-1 0,8-8 1,16-2 0,10-8 0,18 1 1,13-6-2,18-3-2,14-2-1,15-1-1,12 0 0,12-1 0,12 0 0,7 1-1,3 2 0,3 4 1,1 0-1,-1 6-1,-3 6 1,-3 9-1,-7 7 0,-7 9 0,-11 9 0,-10 8 0,-15 13 1,-12 7 0,-20 11 1,-16 11 0,-15 7 0,-18 9 0,-16 6 1,-9 7-1,-16 1 0,-8 5 0,-8-3 0,-7-1-1,-7-3 0,-4-5 1,-3-6-1,-2-5 1,-1-8-2,-1-6 1,1-4-1,-1-8-1,3-11-2,0 0-2,-9 6-3,0-19-5,9 13-5,-17-24-15,5 6-1,-5 0 0,-1 1 3</inkml:trace>
  <inkml:trace contextRef="#ctx0" brushRef="#br0" timeOffset="2570">5013 1744 18,'-15'4'26,"15"-4"-2,-4 12-2,4-12-6,8 16-3,-4-5-4,5 6-2,-3 4-1,6 5-3,-4-1 0,3 2-1,-3-2 0,2 0-1,1-4 2,3-3 0,0-10 0,7-3 1,0-11-1,8-6 3,3-10-3,10-5 0,-3-7-2,3-6 0,3-3-2,-5-3-1,-2 5-2,-9 3-6,0 13-11,-9 5-13,-10 9 0,-10 11 0,0 10 2</inkml:trace>
  <inkml:trace contextRef="#ctx0" brushRef="#br0" timeOffset="3025">4616 2759 33,'28'-29'31,"-6"-4"1,-3-4-6,-2 6-10,-12-3-2,-2 6-5,-13 0-3,-6 6 0,-12 7-2,-7 8-1,-9 11-1,-5 11-2,-1 12 1,-1 11-1,4 8-1,8 6 1,10-1 0,14-2 0,14-7 0,14-10 1,18-14-1,11-13 0,11-15 0,6-6 1,4-8 0,0-3-1,-5-2 0,-5 2 0,-11 8 0,-7 10 1,-9 14-1,-7 14 1,-10 15 0,-5 12 0,-5 11 1,-3 7 0,-3 7 0,-3 3-1,1-5 0,2-8-1,-2-8 1,2-10-4,6-10 0,-1-15-4,13-6-6,-4-27-10,10-8-12,5-14-1,8-16 1,4-12 2</inkml:trace>
  <inkml:trace contextRef="#ctx0" brushRef="#br0" timeOffset="3450">5153 2732 23,'23'-35'30,"-11"19"2,-9 30-5,-8 24-5,-13 16-6,2 22-5,-9 10-1,4 13-4,-3 2-1,9-2-1,4-10-1,12-11-2,11-16 1,9-14-1,10-22 0,10-15 0,5-18 0,6-13-1,-2-12 1,-4-9-1,-8-9 0,-9 1 0,-8 1 0,-15 8 0,-14 9 0,-14 14 0,-10 13 0,-6 11 0,-8 14-1,-2 4-3,2 8-2,0-5-7,13 1-21,6-7-2,9-7 0,18-15 1</inkml:trace>
  <inkml:trace contextRef="#ctx0" brushRef="#br0" timeOffset="4005">6155 2363 50,'0'0'30,"2"13"1,-1 6-10,1 13-14,-6 5-2,3 9 0,-4 2-1,2 4-1,-3-2-2,1-8-2,1-3-6,-4-13-6,1-10-19,1-6 0,-7-12 1,3-4 0</inkml:trace>
  <inkml:trace contextRef="#ctx0" brushRef="#br0" timeOffset="4180">5931 2660 27,'-20'-11'30,"20"11"4,0 0-1,0 0-14,26 5-6,3-4-3,13 1-2,7-5-4,6-4-4,6-2-6,-6-9-18,6-5-9,0-2-2,-5-6 1,0-3 0</inkml:trace>
  <inkml:trace contextRef="#ctx0" brushRef="#br0" timeOffset="4395">6758 2015 69,'16'-15'36,"7"1"-1,8 3 1,7 1-30,0 1-4,4 7 0,-4 4 0,-4 9-1,-10 10 0,-8 10-1,-11 10 1,-10 12 0,-10 8-1,-10 7 1,-9 6-1,-6 1 1,-4-2-2,1-2 2,1-9-1,8-7 0,10-9 0,7-7 1,11-8-1,12-7 1,12-9-1,8-8 1,10-6-2,3-7 0,6-6-3,0-9-4,7-1-10,-6-6-17,-2-7 1,-2-5-3,-6-4 2</inkml:trace>
  <inkml:trace contextRef="#ctx0" brushRef="#br0" timeOffset="4775">7374 2056 41,'-3'45'28,"-5"-2"1,8 6 0,6-6-22,1-4-5,8-6 1,5-15 0,10-15-1,3-14 1,6-13-1,0-10 0,4-9-1,-2-7 1,-1-7-2,-8-6 0,-4 4 1,-7 0 0,-4 12 1,-7 4-1,-2 12 2,-8 15-1,0 16 1,-14 28 2,5 13-1,-3 15 0,2 12-1,-5 9 1,5 9-1,-3-5 1,8-5-2,1-3 0,4-9-1,3-13-1,1-9-2,8-10-4,-2-17-8,9-5-22,1-12 0,4-15-1,4-11 1</inkml:trace>
  <inkml:trace contextRef="#ctx0" brushRef="#br0" timeOffset="5190">8425 1788 61,'17'27'33,"-4"17"-1,-9 7 0,-8 6-27,-2 12-3,-3 0 0,-3-1-1,-2-8-1,0-9-1,2-8-3,-1-17-6,7-9-11,6-17-11,-10-8 0,2-14 10,3-3 10,-6-11 6,1-1 7,2 3 6,-4 0 13,2 6 12,6 11-1,7 5-8,4 1-10,13 11-5,5-2-4,8 1-3,9-4-5,3-6-7,10-5-21,4-3 1,1-7-3,4-5 2</inkml:trace>
  <inkml:trace contextRef="#ctx0" brushRef="#br0" timeOffset="5550">9584 1378 68,'14'1'33,"-7"13"1,-12 11-2,-9 11-25,-6 16-7,-6 17 1,-4 11 0,-3 13 1,-1 9 0,4-2-1,9-4 2,9-6-1,12-11 0,11-16 0,13-10-1,10-16 1,10-12-1,6-10 0,6-13-1,2-12 1,0-10-1,-3-11 0,-6-11 0,-10-7 1,-7-4-1,-11 0 0,-10 6 1,-12 6-1,-9 11 1,-13 16-1,-6 17 0,-5 19 0,-1 10 1,-1 9-1,0 6 0,5 2-1,4-1 0,12-2-4,5-10-3,18-1-17,8-12-11,12-9 0,15-9-1,19-10 2</inkml:trace>
  <inkml:trace contextRef="#ctx0" brushRef="#br0" timeOffset="6935">9580 2661 9,'54'5'15,"-15"-6"-2,0 2-7,-3 2 2,-11-1 3,-2 4 1,-9 0 2,-2 4 1,-13 5-1,-2 11-1,-12 5-5,-2 12-2,-9 4-2,-6 7-1,-9 4-1,-8 3 0,-7-2 0,-3-1 0,-6-7 0,-4-4 0,-9-6 0,-3-5-1,-8-7 1,-6-5 0,-10-8-1,-4-3-1,-5-5 0,-3-3 0,0 0 0,-2-1 1,4-1-1,6 2 1,7 0 0,9 1 1,7 1 0,11 1 1,9-3 0,12 1 0,10-4 0,10 2-1,10-3 0,7 0 0,6-1-1,11 0 0,0 0 0,-10-1-2,10 1-1,0 0-2,11 0-10,-11 0-22,8-11 0,-3 2-1,-3-6 1</inkml:trace>
  <inkml:trace contextRef="#ctx0" brushRef="#br0" timeOffset="7740">5604 3972 35,'-41'3'28,"3"3"2,-9-7-2,-4 0-17,-1 6-2,-12-3-1,-2 6-1,-7-1 0,3 8 1,-4-3-1,11 8 0,2-3-3,12 2-1,7 0-2,9-4-2,13 1-4,3-10-7,17-6-24,0 0 1,31-5-2,7-14 2</inkml:trace>
</inkml:ink>
</file>

<file path=ppt/ink/ink20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1:55.94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2223 59,'0'0'35,"0"0"-1,13 1 0,10-10-26,16 1-5,8-3 0,9 1-1,7-2 0,5-1-1,-1 1-3,-8-2-1,-1 5-3,-16-4-9,-3 4-18,-11 5-1,-16 3-1,-12 1 1</inkml:trace>
  <inkml:trace contextRef="#ctx0" brushRef="#br0" timeOffset="235">15 2472 40,'-1'17'34,"17"-6"3,17-7-2,15-4-11,9-10-16,13 4-1,3-6-2,2 2-2,-5-2-2,-6 0-2,-6 4-4,-17-7-13,-5 7-18,-8 2-1,-11-1 1,-6 3-1</inkml:trace>
  <inkml:trace contextRef="#ctx0" brushRef="#br0" timeOffset="2177">1704 1308 54,'-6'13'34,"0"5"-2,7 11 0,8 9-29,-6 15-3,2 15 1,-3 13 1,0 15 1,-4 8-1,-1 4 1,-5-4-1,-1-3 1,-3-7-1,-3-7-2,-1-10-3,-3-15-6,7-7-9,-2-15-15,-2-11-2,3-12 1,2-16 1</inkml:trace>
  <inkml:trace contextRef="#ctx0" brushRef="#br0" timeOffset="2442">1762 1647 60,'42'-47'36,"9"7"-2,7 2 1,6 5-27,1 4-4,5 6 0,-4 7-3,-5 11 0,-7 12 0,-9 15 0,-9 13 0,-9 14 0,-13 14 0,-13 11-1,-14 15 1,-13 4-1,-14 3 1,-5-3-1,-9-5 1,1-6 0,3-12-1,7-10 1,11-11 1,18-6 0,16-11 0,18-7 0,17-8 0,14-4-1,11-6 1,12-5-1,7-6-2,0-7-1,-1-5-3,-7-5-2,-1 2-8,-16-8-23,0-5 0,-9-6-2,-6-7 3</inkml:trace>
  <inkml:trace contextRef="#ctx0" brushRef="#br0" timeOffset="2847">3138 1485 50,'0'0'33,"0"0"0,-16 24 0,-3 11-28,-7 15-2,-3 20 1,-7 14-1,1 16 0,2 8 1,10 1 0,9-2-1,13-6-1,12-14 0,16-13 0,13-17-1,12-16-1,8-16 1,5-13-1,3-16-1,-2-12 1,-4-12 0,-6-13 0,-11-12-1,-14-4 1,-16-3 0,-15 5 1,-18 8 0,-11 12 0,-15 14-1,-7 17 1,-4 18-1,1 14 1,4 12-1,8 3 0,9 4-1,11 1 0,14-2-2,10-10-1,14-3-10,4-11-21,11-14-1,6-9-1,8-14 1</inkml:trace>
  <inkml:trace contextRef="#ctx0" brushRef="#br0" timeOffset="3307">4027 662 59,'-38'-92'35,"-16"7"-2,-17 3 1,-16 6-34,-15 3 1,-13 10-1,-15 6 0,-17 6 1,-10 12 0,-14 9 0,-4 16 0,-10 13 0,-7 17 0,-5 16-1,-1 15 0,0 17 2,3 14-4,4 21 2,7 14 0,9 16 0,14 13 0,14 8 2,16 11-1,17 7-1,20 5 2,22 1-1,22-1 0,30 1 0,23-7 1,30-8-1,28-5 1,30-8-2,27-9 1,35-8 0,24-8 0,23-12-1,20-8 0,14-11 0,15-10-1,10-14 1,3-14 0,0-17 0,0-17-1,-1-18 1,-4-20 0,-5-21-1,-6-21 1,-13-21 0,-13-20-1,-14-18 1,-20-19 0,-21-15 0,-22-11 0,-29-5 0,-20-3 1,-30-4 1,-22 3 0,-31 0-1,-22 11 0,-28 2 0,-22 8 0,-20 6 0,-23 6-1,-17 14 0,-10 12 0,-11 15-2,-10 9-3,1 23-32,-9 19 1,-4 15-2,1 21 1</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32:24.877"/>
    </inkml:context>
    <inkml:brush xml:id="br0">
      <inkml:brushProperty name="width" value="0.05292" units="cm"/>
      <inkml:brushProperty name="height" value="0.05292" units="cm"/>
      <inkml:brushProperty name="color" value="#FF0000"/>
    </inkml:brush>
  </inkml:definitions>
  <inkml:trace contextRef="#ctx0" brushRef="#br0">7356 3228,'0'0,"0"0,0 0,0 0,0 0,0 0,0 0,0 0,0 0,0 0,-27 26,1-26,-1 0,1-26,-1 26,-25 0,-1 0,0 0,-27 0,-25 0,-1 0,-27 0,1 26,-27-26,1 0,-1 0,-26-26,-1 26,-25 0,-1 26,27-26,-27 0,1 0,-1 27,27-27,-27 0,27 26,0 1,26-1,0 1,27-1,26 1,0-1,0 27,53 0,-26-27,26 27,0 0,0 27,0-1,27 0,-27 27,27 0,-27 26,26-26,1 53,-27 0,26-1,-26 28,27-1,-1 0,-25 27,25-27,-26 0,27 27,-27-1,26 1,1 0,-1-1,1-25,0 25,26 1,-27-27,1 27,26-53,0-1,-27 1,27 0,0-27,0-26,0 0,0 0,0-1,27-25,-1-1,1 1,-1-1,27-53,-27 27,27 0,27-26,-1-1,0-26,54 27,-54-27,53 0,1 0,25-27,-25 27,52 0,-26 0,26-26,0 26,0 0,0 0,27 0,0 26,-1-26,1 27,0-27,-1 0,28 26,-28 1,1-1,0 0,26 1,-27-1,1-26,26 27,-53-1,27 1,-27-27,0 26,1-26,-54 0,27 0,-27 0,0 0,-52-26,26 26,-1-27,1-26,-53 27,26-27,1 0,-1 0,-26-26,0-1,0-25,0 25,-27-52,27 0,0-1,-26-25,-1-1,1-26,-1-1,0-25,-26 26,27-27,-27 0,-27 1,27 25,-26-25,26 25,-53 1,27 0,-1 0,-26-27,27 27,-27 0,0 0,27-27,-27 27,0 26,0-26,0 26,0 27,0-27,-26 53,52-26,-26 26,0 27,0-1,1 27,-1-26,-27 52,27-25,0 25,-26-26,0 27,-1 26,1-27,-27 27,0 0,-26 0,-27 0,27 27,-53-1,26 1,0-1,0 1,1-27,25 0</inkml:trace>
  <inkml:trace contextRef="#ctx0" brushRef="#br0" timeOffset="956.0547">5451 3757,'0'-26,"0"26,0 26,0-26,0 27,0-1,26 27,-26 26,0 1,0 26,-26 26,26 0,0 27,0 0,-27 26,27 0,-26 0,-1 27,1 26,-1-26,1 26,0-27,-1 28,1-1,-1-27,1 28,-1-1,1 0,-1-27,1 28,-1-28,1-26,0 1,-1-1,1-26,-1-27,27 0,-26 0,-1-26,1 0,-1-26,1-1,26-26,-27 26,27-26,0 0,0 0,0-27,0 1,0-27,0 0,-26-27,26-26</inkml:trace>
  <inkml:trace contextRef="#ctx0" brushRef="#br0" timeOffset="1602.0916">2170 7117,'0'0,"-27"27,1-27,26-27,0 27,0 0,26 27,-26-27,27 0,-1 0,27 0,0 0,27 0,-1 26,53-26,1-26,25 26,28 0,25 0,27-27,0 27,27-26,0 26,26-27,0 27,26 0,-26-26,0 26,27 0,-27 0,0-27,-27 27,1 0,0-26,-27 26,0 0,-26 0,-27-26,26-1,-52 27,0-26,-27 26,-52-27,-1 27,0-26,-79-1,0-26</inkml:trace>
  <inkml:trace contextRef="#ctx0" brushRef="#br0" timeOffset="2482.1419">3969 2461,'-26'26,"-1"-26,1 0,-27 27,0-27,26 26,-25 0,-1 27,0-26,0-1,26 27,27-26,0 26,0-27,27 1,26-27,26 26,-26-26,26 0,1 0,26-26,-27 26,0-53,-26 26,0-26,-26 0,-1 0,-52 0,-1 1,-26 25,-26 1,-1-1,1 27,0 27,-1-1,27 27,1-27,52 27,0 0</inkml:trace>
  <inkml:trace contextRef="#ctx0" brushRef="#br0" timeOffset="2833.1621">6694 2408,'0'0,"0"0,0-27,0 27,0 0,0 27,0 26,0-27,0 27,0 0,0 0,0 0,0 0,0 0,-26 0,26-27,0 27,0-53</inkml:trace>
  <inkml:trace contextRef="#ctx0" brushRef="#br0" timeOffset="3713.2123">1482 5133,'0'0,"0"0,-26 0,26 0,-27-27,1 54,-27-27,26 0,-26 26,0 1,1-1,-1 1,0 26,0 0,26 0,1-1,26 1,0 0,26-26,27-1,0 1,27-27,-1-27,0 1,1-1,-1-26,0 0,-26 1,-26-1,-1 0,-26 0,-26 26,-27 1,0-1,-26 27,26 0,-53 27,26-1</inkml:trace>
  <inkml:trace contextRef="#ctx0" brushRef="#br0" timeOffset="4502.2575">847 8308,'26'0,"-26"0,0 0,-26-27,26 27,0 0,0 27,0-1,0-26,-26 53,26-26,-27 26,27 0,0 0,0-1,-26 28,26-27,26-27,-26 27,0-26,0-1,0-26,0 0,0 26,0-26,0 0,0 0,27-26</inkml:trace>
  <inkml:trace contextRef="#ctx0" brushRef="#br0" timeOffset="21006.2014">3837 4789,'0'-53,"26"27,-52-27,26 26,-53 1,26-1,1 27,-53 0,26 27,-27 26,1 0,0 26,26 0,-27 27,27 26,0 1,27-1,26-26,0 26,0-26,53-27,0 27,26-53,-26-26,53-1,0-52,0 26,-1-80,1 27,0-53,0-26,-27 0,1-27,-27 0,-27 1,-26-1,-26 27,-27 26,0 26,-27 27,-25 27,-1 26,26 26,27 27,-26-26,53 52</inkml:trace>
  <inkml:trace contextRef="#ctx0" brushRef="#br0" timeOffset="24449.3984">7065 4736,'0'0,"0"0,0 27,-27-1,27 0,-26 27,26 0,-27 27,27 25,-26-25,26 26,0 0,-27-1,27 1,-26-26,26-1,0-26,-26 0,26-27,0 1,0-1,0-26,0 27,0-27,0 0,0-27,0 1,0-1</inkml:trace>
  <inkml:trace contextRef="#ctx0" brushRef="#br0" timeOffset="25449.4557">3308 7885,'0'0,"0"0,0 0,0 0,0 0,0 0,0 0,0 26,0 27,-27-27,27 54,0-1,0 1,-26 25,26-25,0 26,-27-1,27 1,0-26,-26-27,26 26,0-26,0 0,-27-53,27 26,0-26,0 0,0 0,0 0,-26-26</inkml:trace>
  <inkml:trace contextRef="#ctx0" brushRef="#br0" timeOffset="34451.9706">6324 7858,'0'-26,"0"26,0 0,0 0,0 0,0 0,0 0,-27-27,27 27,0 27,0-1,0 1,0-1,0 27,0 0,-26 26,26-26,0 27,0 25,-26-25,26-1,-27 1,1-1,26 0,-27 1,27-27,0-1,-26 1,26 0,0-26,0-27,0 26,0-26,0-26,26 26</inkml:trace>
  <inkml:trace contextRef="#ctx0" brushRef="#br0" timeOffset="35369.0225">7171 7885,'0'0,"-27"0,1 0,26 26,-27-26,-26 27,27-1,-1-26,-26 26,27 1,-27-1,27 1,-27-1,0 27,26-26,-26 26,27-1,26 1,-27 27,1-27,26 0,0 26,0-26,0 0,26 26,-26-26,27-26,-1 25,1 1,-1 0,27-26,-26-1,26 1,-27-1,27 1,0-1,0 1,26-27,-26 26,0-26,26 0,-26 0,27 0,-1-26,0-1,-26 1,27-1,-27 1,26-27,-26 0,0 0,-27 0,27-26,-53 26,27-27,-27 1,0 0,0-1,0 27,-27-26,1 0,-1-1,1 27,-1 0,1 0,-27 1,27-1,-27 26,0-26,0 27,0 26,26-27,-25 27,-1 0,0 27,0-1,0 1,26-27</inkml:trace>
  <inkml:trace contextRef="#ctx0" brushRef="#br0" timeOffset="76826.3942">2382 11906,'0'-26,"0"-1,-27 27,27-26,0 26,-26 26,26 1,26 26,-52 26,26 0,0 27,0 53,0 0,-27 26,1 27,-1-1,-26 27,27 27,-1 0,-25-1,25 27,1 0,-1 0,1 0,-1 0,1-26,26-27,0 0,0-26,26-53,1-1,26-25,-27-27,27-27,26-26,1 0,-27-53,26 26,27-26,0 0,0 0,-1 0,28 0,-1-26,0 26,1 0,25 26,28-26,-28 27,54-27,0 0,-1 26,27-26,1 0,-1 0,26 0,1 0,26-26,-27 26,1 0,0 0,-1 0,-52 0,26 26,-26-26,-27 27,-26-27,-1 0,1 26,-53-26,0 27,-27-27,1 0,-1-27,-26 27,0-26,-27-27,1 0,-1-27,1 1,25-27,-25-26,-1-27,1 0,-1 1,27-54,-26 0,26-26,-27 27,1-1,25-53,-25 54,-27-28,26 1,1 0,-27 53,0-27,0 1,0 52,0-26,-27 26,1 27,26-1,-27 1,-25 26,25 27,-26 0,0-1,0 27,0 0,-26 27,26-27,0 26,-26-25,-1 25,-25-26,-1 27,26-1,-52 1,0-1,-27 1,27-1,-53 1,-27 26,27-26,-27 26,-26 0,0 0,0 0,-27 26,27 0,-27-26,1 27,-1-1,1 1,25-1,-25 1,52-27,-26 26,26 1,27-1,26-26,1 27,52-27</inkml:trace>
  <inkml:trace contextRef="#ctx0" brushRef="#br0" timeOffset="77468.4307">5160 12118,'0'0,"0"26,26 1,-26-1,0 27,27 27,-1-1,1 27,-1 26,0 53,-26 1,27-1,-1 53,-26 0,0 0,0 27,0-1,0-26,0 27,0-27,0 0,0-26,0 0,0-27,0 0,0-26,-26-27,26 0,0-26,0-26,0-28,0 1,0-26,0-27,26-27,-26 1</inkml:trace>
  <inkml:trace contextRef="#ctx0" brushRef="#br0" timeOffset="78157.4704">2514 15161,'0'0,"0"0,-27 0,27 0,0-27,0 27,0 0,0 0,27-26,-1-1,27 27,0 0,27-26,-1 26,27 0,26 0,27 0,0-27,52 27,1-26,52 26,28-27,-1 27,53-26,-27 0,53-1,-26 1,0 26,0-27,0 27,-53-26,0 26,0-27,-52 27,-28 0,-26 0,-26-26,-27-1,-26 1,-53-1,-26-26,-54-26</inkml:trace>
  <inkml:trace contextRef="#ctx0" brushRef="#br0" timeOffset="78714.5019">3943 11218,'-27'0,"-26"53,0 0,0 0,1 26,25 1,1-1,26 1,0-27,53-1,-1-25,28-1,26-26,-1-26,1-27,0 0,0-26,-27-1,-26 1,-26 0,-27-1,-27 27,-26 0,0 53,-26-26,-27 52,27-26,26 53,0-26,53 26,0 0</inkml:trace>
  <inkml:trace contextRef="#ctx0" brushRef="#br0" timeOffset="79258.5334">6694 10901,'0'-27,"0"27,27 0,-27 27,0-1,26 1,-26 52,0-26,0 0,0 26,0 1,-26-27,26 0,-27-27,1 27,-1-53</inkml:trace>
  <inkml:trace contextRef="#ctx0" brushRef="#br0" timeOffset="79796.5641">1376 13150,'-26'0,"-27"-27,0 54,0-27,0 26,0 27,0 0,0 26,27 1,-1-1,54-26,-1 27,27-28,27-25,-1-27,27 0,0-27,-27-25,27-1,-27-27,-26 1,-26 26,-27 0,-27 0,-26 27,-26 26,-1 0,1 79,0-26,-1 53,27 26</inkml:trace>
  <inkml:trace contextRef="#ctx0" brushRef="#br0" timeOffset="80175.5858">1350 16325,'-27'-53,"27"0,-26 0,-1 27,27-27,-26 53,26 26,0 1,0 52,0 0,0 27,26 0,-26 26,27 1,-1-28,-26 1,0-26,0-27</inkml:trace>
  <inkml:trace contextRef="#ctx0" brushRef="#br0" timeOffset="82640.7266">3678 13044,'-26'0,"-54"0,27 26,-26 1,0 26,26 26,-27 27,1 0,26 53,0-27,27 27,26-1,0-25,53-1,-27-26,53-53,1 0,-1-53,27-53,0 0,0-53,-1 0,-25-26,-1 0,-26-27,-26 0,-27 27,-53-1,-27 28,1 25,0 27,-27 27,26 26,1 0,52 0,1 26,79 27,0-53</inkml:trace>
  <inkml:trace contextRef="#ctx0" brushRef="#br0" timeOffset="83076.7517">7144 13282,'-53'27,"-26"-27,-1 26,-25 0,25 27,-26 0,27 27,0 26,-1 26,54 0,26 0,26 1,27-1,27-53,-1 1,80-54,-27-26,53-26,-26-54,26 1,-26-53,-27-1,-26 1,-27-53,-52 53,-54-27,-26 27,-26 26,-80 0,27 79,-53 27,-27 27,1 52</inkml:trace>
  <inkml:trace contextRef="#ctx0" brushRef="#br0" timeOffset="83650.7845">3969 15822,'-53'-53,"-26"0,-1 53,-25-26,-1 26,0 26,-26 27,52 27,-26-1,27 27,0 26,52 0,27 1,27-28,26 1,52-26,1-27,53-53,0 0,26-27,0-52,27-1,-27-25,0-1,-26-27,-80 1,1 0,-54 26,-52 0,-54 53,-25 27,-28-1,-25 54,-1-1,0 27,27 27,26-1,79-26,1 26</inkml:trace>
  <inkml:trace contextRef="#ctx0" brushRef="#br0" timeOffset="84655.8419">7065 15743,'0'0,"0"0,0 0,0 0,0 0,0 0,0 0,0 0,0 0,0 0,0 0,0 0,0 0,0 0,0 0,0 0,0 0,0 0,0 0,0 0,0 0,0 0,0 0,0 0,0 0,0 0,0 26,0 1,0 26,0 26,26 0,-26 27,0 0,27 0,-27 0,0-1,0-25,0-1,0-26,0-26,0-1,0-26,0 0,0 0,0 0,0 0,0 0,0-26</inkml:trace>
</inkml:ink>
</file>

<file path=ppt/ink/ink21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48.66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49 152 15,'-16'-8'32,"2"1"0,4 3 2,10 4-16,-10-5-4,10 5-2,0 0-4,18-3 0,-4-6-3,10 0 0,1-5-1,8 0-1,4-2-1,5-1-1,-6 3 0,-4 5-1,-6 8 0,-9 9 0,-10 14 0,-12 9 0,-13 10 0,-12 14 0,-8 6 1,-4 8-1,0 2 0,0-3 0,9-5 1,9-7-1,11-6 0,12-14 1,15-11 0,11-10 1,10-12-1,8-6 0,3-7 0,2-6-1,-1-5-2,-2-5-2,-5 5-5,-13-14-18,-1 6-10,-9-7 0,-1 0-2</inkml:trace>
  <inkml:trace contextRef="#ctx0" brushRef="#br0" timeOffset="440">711-2 52,'0'0'35,"10"-11"-1,-10 11 1,0 0-25,-8 23-2,2-2-3,4 11 0,-1 1-1,3 11 0,-1 0 0,4 1-1,-2 1 0,4-2-2,-2-5 1,2-4-2,-3-4 0,-1-5-3,2 1-2,-6-11-11,3 5-22,-3-2 0,2-5-1,-5-1 2</inkml:trace>
</inkml:ink>
</file>

<file path=ppt/ink/ink21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49.57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0 46,'0'18'35,"3"3"1,3 4 0,0-1-17,6 10-13,-3-2 0,3 5-2,-4-1-2,2 2 0,-3-5-3,-1-5-2,1-1-6,-7-13-12,5-2-14,-5-12-1,15-3-1,-6-10 2</inkml:trace>
  <inkml:trace contextRef="#ctx0" brushRef="#br0" timeOffset="210">248 163 39,'5'26'28,"5"9"3,2-3-1,3-6-22,8-1-2,2-12 1,9-7 0,-4-17 0,5-4 1,-8-12-1,-2 0-2,-9-8 0,-7 2-2,-13-1 1,-10 6-3,-10 6-1,-6 5-2,-2 12-5,-9 0-14,7 14-15,1 8 0,3 8-2,6 6 2</inkml:trace>
  <inkml:trace contextRef="#ctx0" brushRef="#br0" timeOffset="565">286 960 72,'-3'-26'37,"-4"9"-1,-4 4 0,-1 12-30,-3 7-2,7 14-1,2 8-1,7 4-1,9 8 1,6 4 0,5-2 0,6 2 1,-2-5-1,1 0 0,-8-1 1,-4 1-2,-13-3 0,-6-2-1,-7-2-1,-6-7-2,0-3-4,-6-16-8,10-11-18,-6-14-4,8-16-1,-1-16 0,7-5 16,-1-10 10,9 3 8,2 5 12,-1 4 19,8 8 8,1 9 1,10 9 0,-2-1-13,10 11-9,-4-4-5,3 3-5,0-3-3,-1-5-7,7 3-28,-8-3-3,-1 3-1,-5 0 1</inkml:trace>
</inkml:ink>
</file>

<file path=ppt/ink/ink21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1.41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25 79 40,'0'0'26,"-14"-10"1,14 10-10,0 0-11,-12-11-1,12 11-1,0 0-2,0 0 1,0 0-1,0 0 1,0 0 1,0 0-1,0 0 1,1 9 1,-1-9 0,0 0 1,14-4 0,-2 3 0,-1-9-1,8 0-1,-1-3 0,3 1-2,0 2 0,0 4-1,-4 4 0,-4 7-1,-7 11 0,-9 10 1,-7 7-1,-4 9 1,-2 1 0,0 4-1,1-2 1,3-4 1,4-7-1,11-9 2,6-14-2,11-7 1,4-10 0,8-6-1,1-5-2,1-8-6,7 3-20,-7-2-11,-4 6 1,-8 2-2</inkml:trace>
</inkml:ink>
</file>

<file path=ppt/ink/ink2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2.06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0 69,'0'0'38,"2"19"-1,1-1 0,-1 5-24,5 9-7,-3 1-2,3 6-3,-1 4-2,-1-4-7,10 2-29,-4-2 1,3-3-1,-2 2-1</inkml:trace>
</inkml:ink>
</file>

<file path=ppt/ink/ink21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3.17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136 19 23,'0'0'26,"-15"-18"-3,4 15-6,-2 10-3,-3 7-4,-1 16-2,-2 12-1,4 13-2,0 4 0,6 11 0,4-2-1,11 4-1,6-15 1,12-6-2,5-19 1,7-6 0,8-16 0,4-10 2,-3-11-1,-1-8 0,-11-3-1,-6-3-1,-14-1 0,-10 4 0,-21 5-2,-10 8 0,-8 10-1,-7 9-2,3 12-2,-5 3-6,16 11-16,1 4-9,12-3 1,8 4 0</inkml:trace>
</inkml:ink>
</file>

<file path=ppt/ink/ink21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3.68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30,'0'0'33,"0"0"0,11 28 0,-6-1-14,-1 14-16,-1 9-1,2 5-1,1 6-4,-4-8-8,3 3-11,-3-8-11,-4-13 0,2-9 0</inkml:trace>
  <inkml:trace contextRef="#ctx0" brushRef="#br0" timeOffset="185">90 98 53,'28'-30'38,"5"9"-1,4 11-1,1 17-25,-6 6-3,-2 16-4,-11 9-2,-7 7-2,-7 1 0,-2 3 0,-3-7 1,3-2 0,1-9 0,12-9 0,7-14 0,8-7-2,9-6 0,0-9-3,8 4-11,-4-12-25,-5 1 2,-9 1-1,-10 7 1</inkml:trace>
</inkml:ink>
</file>

<file path=ppt/ink/ink21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4.29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0 204 68,'0'0'37,"12"-14"-1,8 18-5,1-7-26,8 5-2,2 3 1,-6 10-2,-2 6 0,-9 6-1,-9 11-1,-13 7 0,-9 7 1,-6 2-1,-5-2-1,3-3 1,4-7 0,4-5 0,12-9 1,9-10-1,13-11 0,9-7 2,8-7-2,5-9 1,0-5-3,0-10-3,2 3-9,-10-5-23,-2-3 1,-11-1-1,-2 0 0</inkml:trace>
  <inkml:trace contextRef="#ctx0" brushRef="#br0" timeOffset="475">401 123 45,'-5'11'33,"5"4"1,4 9-1,4 2-26,1-1-1,9 3-1,3-7-2,3-3 1,4-9-3,2-8-1,1-10-1,-3-6-3,1-4-1,-6-5-1,-3 1 0,-4-11-3,-1 5-1,-5-6 1,-4 5 5,-3 1 3,-5 3 1,1 8 3,-3 8 1,4 10 4,-5 20 3,5 12-1,0 9-2,3 15-1,-1-1 0,4 7-2,-3-6-1,3-1-1,0-9-1,0-8-1,1-10-2,-1-12-4,7 4-6,-1-11-27,1-7 1,1-3-1,-2-5 1</inkml:trace>
  <inkml:trace contextRef="#ctx0" brushRef="#br0" timeOffset="1160">162 1166 61,'-12'31'35,"3"7"0,13 1 0,8-8-27,6 5-5,9-6-1,7-9 0,2-8-2,2-13 0,0-10-2,-1-11-2,1-4-5,-4-11 0,-3 0-2,-10-10-1,0 1 2,-9-3 3,-1 7 4,-8 3 4,-6 8 3,0 16 3,3 14 3,-15 9 1,7 18 0,4 22-1,-4 6-4,4 14-2,-2 1-1,3 1-1,0 1-2,3-9-1,1-7-3,2-14-4,4-9-9,3-15-19,2-16 1,5-11-1,5-17 2</inkml:trace>
  <inkml:trace contextRef="#ctx0" brushRef="#br0" timeOffset="1515">762 1103 58,'-1'-22'36,"1"22"0,0 0-2,1 31-23,8 10-5,3 11-5,4 5 1,0 5-2,0 1 1,-2-6-1,-1-3 0,-3-11 1,-6-11-1,-5-10 1,-3-12 0,-6-6 0,-3-7 0,1-8 0,0-9 0,2-9 0,7-8-1,7-10 0,6-2 3,6-10 0,1-3-1,0-1 1,-3-1 1,-2 4-2,-7 8 0,-12 9-1,-8 9-2,-7 10-1,-4 10 0,-3 10-3,-1 4-6,6 17-15,-3 1-12,7 6 0,3 6-1,6 5 1</inkml:trace>
  <inkml:trace contextRef="#ctx0" brushRef="#br0" timeOffset="2045">381 2101 72,'-1'-44'37,"-6"16"-1,-8 17 1,-7 17-32,1 15 0,-2 10-3,7 3-1,3 2-1,9 0 2,9-11-1,10-9 1,11-11-1,6-5 0,4-5 0,1 1 0,-1 3 0,-1 10-1,-8 10 1,-6 12-1,-13 10 1,-8 10-1,-5 6 1,-8 4-2,0 2-2,-6-12-4,7 0-5,-1-22-8,12-10-18,1-19 0,15-4-1,5-18 2</inkml:trace>
  <inkml:trace contextRef="#ctx0" brushRef="#br0" timeOffset="2350">759 2219 21,'10'-16'31,"-7"27"2,-6 19 1,-9 14-13,-1 22-10,-3 2-3,8 5-3,5-5 1,8-2-3,10-15 0,8-11 0,-23-40 0,69 35 0,-69-35 1,75-9 0,-75 9 0,53-35 0,-53 35 0,0 0 0,7-49-4,-27 44-1,-10 8 0,-4 5-2,0 6-2,0-3-6,5 7-23,5-4-5,5-2 1,4-4 0</inkml:trace>
</inkml:ink>
</file>

<file path=ppt/ink/ink2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2:58.71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2047 21 15,'-44'-7'20,"-7"0"-7,-3 2-4,-1 2-4,-2 3-1,-3 2-2,2 3-1,1 2-2,2 3 1,0 6 0,2-1-1,2 3 1,1 2 0,5 4 0,2 1 0,4 3-1,5 2 0,6 0 0,7 5-1,6 0 1,9 1 0,7 2 0,8-2 0,7 0 0,10 4 0,6-1 0,7 0 1,4 1-2,8 1 2,4-1 0,5 1 0,2-2 2,1-3 1,1-2 1,3-8 1,3-1 0,-1-10-1,4-3 0,1-7 1,3-5-2,0-5-1,3-6-1,-3-2-1,3-7 1,-1-4 0,-3-1 0,-4-7 1,-1-2 0,-8-3 1,-2-3 1,-9-7 1,-6 1 1,-11-6-1,-7 3 1,-16-8 0,-6 4 0,-19-4-2,-9 5 0,-16 6-2,-9 8-2,-13 8-1,-9 4-7,0 16-13,-8 6-10,-4 9-2,4 7 1</inkml:trace>
  <inkml:trace contextRef="#ctx0" brushRef="#br0" timeOffset="1010">1070 1913 8,'-57'-9'22,"-7"-3"-7,0 3-2,-4 3-3,-2 0-1,3 4 0,-4 2-3,1 4 0,-2 4-2,3 2-1,0 8 0,3 2-1,8 4-2,5 7 1,7 5-2,7 3 1,10 4-2,7 3 0,10 2-1,6-1 0,8 7 0,7-5 0,10 3 0,6-5 1,9 3 0,7-5 0,7 1 0,3-4 2,9-2-1,1-4 2,5-3 1,7-2 0,1-5 0,8-3 0,6-2 0,5-1 1,7-4-1,7 2-1,7-6-1,5 1 0,7-4 1,1-1-1,2-3 1,5-2 0,-1-3 0,1-2 0,-4-5 1,-1 0-1,-6-4 1,-2-4-1,-6-3 0,-7-6-1,-8-5 0,-6-3 1,-8-5-1,-10-5 1,-13-2 0,-10-5 1,-15-2-2,-10-4 0,-14-3 0,-15-4-1,-17-2-1,-14-2 1,-17 1-1,-19-3 0,-17 6 2,-19 3-2,-19 9 2,-17 6-1,-20 10-3,-17 8-9,-17 7-14,0 15 2,-11 1-1</inkml:trace>
</inkml:ink>
</file>

<file path=ppt/ink/ink21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3:00.60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3926 152 25,'-12'-21'27,"-5"1"0,-16-2 0,-9-1-18,-10 5-6,-10 2-1,-11 2-3,-9 7 0,-11 3 0,-6 4-1,-7 4 1,-1 4 0,-7 3 1,-4 3-1,-3 3 1,-7 4 0,-1 1 1,-2 5 0,-1-1 0,-3 6-1,1 1 0,4 2 0,3 1 0,8 0-1,5 1 0,10 3-1,10 0 1,11-4-1,14 2 0,13 0 1,12-2-1,18 2 1,12-1 0,16-1 1,16-3 0,14 1 1,11-2 0,14 1 1,12-1 0,9-1 0,11 0 1,9-4-1,9 2 0,5-3 0,6 2-1,5-5 1,6 1-1,2-3-1,5-2 1,2 1 0,3-3-1,2-2 1,4-4-1,0 0 1,5-6 0,4-1 0,2-4 0,-1-7 1,2-1 0,0-7 0,-1 1-1,-3-7 0,-6-2 1,-5-4-2,-9-4 0,-8-2 0,-17-4 0,-13-3-1,-13-6 1,-20-2 0,-22-3-1,-21 0 1,-21 0 0,-24-1-1,-21 3 0,-23 6-3,-25 4-6,-23 9-18,-8 12-2,-23 7 1,-4 14 0</inkml:trace>
  <inkml:trace contextRef="#ctx0" brushRef="#br0" timeOffset="5270">5464 2345 17,'8'-17'21,"-6"-6"-2,8-1-7,-6-6-13,0-2-1,-2-2 1,-4-3 1,-5-1 1,-7-1 2,-5 4 1,-10-5 2,-4 1 2,-10-1-2,-6 4-1,-8-1-1,-9 3-1,-8-1-1,-7 3-1,-9 2-1,-7 2 1,-12 2 0,-5 0 0,-9-1 2,-4 5-1,-11 1 1,-6 2 0,-8 0 0,-1 4 0,-7 0 0,-2 5-1,-5 2 0,0-2-1,1 3 1,0 2-1,-2 1 1,0 3-1,-1 2 0,3 4 0,3 2 0,2 7 0,3 4 0,3 6-1,7 6 0,5 5 1,9 6 0,5 2 0,4 8-1,8 1-1,8 3 1,9 3 0,9 1 0,8 3 0,8 1 0,11 2 0,12 1 0,9 0 1,10 5-1,11-2 0,12 1 1,12 4-1,12-1 0,12 0 0,12 2 1,13 0-1,12-3 0,12-3 0,9-1 0,11-5 1,10-4-1,7-4 1,10-4 0,6-2 0,4-4 0,6-2 0,7-4 0,5-2 0,8-2 0,6-2 0,4-4 0,5-8-1,5-1 0,8-8 1,5-7-1,7-7 0,3-7 0,5-10 0,6-6 0,5-8 0,3-8 0,-3-5 0,-1-6 1,-4-6-1,-9-5 1,-6-2 0,-16-11 2,-11-6-1,-21-3 0,-17 2 2,-26 1 0,-19 0 0,-27-2 0,-23 2-1,-27 3 0,-20 7-1,-22 5-1,-18 3-1,-11 5-3,-13 3-3,-2 15-3,-6 2-9,8 10-18,4 6 0,12 5-1,15-1 3</inkml:trace>
  <inkml:trace contextRef="#ctx0" brushRef="#br0" timeOffset="6277">6664 2322 55,'59'38'33,"-14"3"-2,-6 5 0,-4 7-22,-14 8-7,-3 11 0,-8 5-2,-5 8 1,-9 0 1,-2 4-1,-7-1 2,-2 4-1,-2-3 0,-1-6-1,1-5-4,-3-11-8,5-5-22,0-9 0,1-20-1,4-14 0</inkml:trace>
  <inkml:trace contextRef="#ctx0" brushRef="#br0" timeOffset="6572">7192 2778 74,'49'-29'34,"7"2"0,3 0 0,6 2-32,8 6-2,7 4 0,0 7 0,-6 8-1,-5 6 1,-7 10-1,-8 5 1,-10 12 0,-11 8 0,-14 12 0,-13 8 0,-15 10 0,-11 4 0,-13 5 0,-9 3 0,-4-2 0,-3-1 0,2-7 1,7-4 0,7-10 0,12-6 2,10-8-1,15-6 0,11-8 1,14-5-1,10-10-1,14-4-1,9-9-1,9-11-4,13-6-5,0-17-9,8-6-16,-1-9 0,1-7-1,-6-7 2</inkml:trace>
  <inkml:trace contextRef="#ctx0" brushRef="#br0" timeOffset="6932">8856 2954 15,'-5'-46'28,"-2"12"0,-12 3-3,-4 6-9,0 13-3,-11 6-3,3 16-3,-6 12-2,1 14-2,-3 13-1,1 14-2,-1 10 1,6 13 0,5 5 0,8 2 1,7-4-1,12-4 1,12-10 0,12-10 0,13-12 0,11-12 0,8-14-2,7-12 2,3-9-2,-1-9 0,-2-11 0,-5-6 0,-10-4 1,-7-6-1,-12-1 1,-10 1-1,-13 4 1,-8 8-1,-13 12 1,-12 10-1,-7 12 0,-6 10 0,-2 9-1,-2 6-2,3 6-4,0-9-4,15 0-16,7-12-6,10-12-1,10-14 0</inkml:trace>
  <inkml:trace contextRef="#ctx0" brushRef="#br0" timeOffset="7437">8953 2363 49,'-70'-62'29,"-14"-6"1,-7 10-1,-7 5-25,-14 3-3,-4 11-1,-10 5 0,-6 6 1,-7 7-1,-4 8 1,-3 8-1,1 10 1,-1 9 0,3 12 0,2 13 0,5 13-1,7 13 0,6 11-1,15 9 0,11 7 0,13 14 0,14 7 0,19 4 0,12 3 0,18 2-1,19 0 2,13 4 0,16-2 0,16-2-1,11-5 0,17-7 1,12-4 1,13-7-1,13-7 1,12-9-1,8-9 1,11-11 0,10-10 0,9-10 0,4-9 0,4-11 0,6-5 0,1-9 0,-1-6 0,-2-4 1,-3-5-1,-5-3 0,-5-6-3,-4 3-6,-12-1-22,-6-5-2,-9 3 0,-20-2 0</inkml:trace>
</inkml:ink>
</file>

<file path=ppt/ink/ink21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4:36.87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8891 1780 39,'-20'40'29,"-6"-3"1,4 5-1,8-2-22,-2-4-3,10 1 2,3-11-1,10-6 0,5-18 1,7-4 0,-1-17 1,5-4 0,-8-12-1,2-2-1,-10-4-2,-3 3 0,-9 6-1,-5 7-1,-6 11 0,-4 9 0,2 6-1,0 7 0,6 1 1,6 3-1,6-12 0,11 11 0,4-11 1,3-5 0,0-1 0,-2-5 1,-4 1 0,-12 10 0,2-16-1,-13 15 1,-5 2-1,-5 8 0,-1 0-1,2 4 0,1 3-2,3-2 1,7 2-3,9-16-2,7 14-10,5-22-22,11-4 1,3-10-1,7-6 2</inkml:trace>
  <inkml:trace contextRef="#ctx0" brushRef="#br0" timeOffset="695">9460 1186 47,'-11'0'33,"11"0"1,-3-9-8,2-8-11,11 3-3,-1-9-3,10-3-4,-1-6 0,8 1-1,1-9-1,2 4 0,-3-2 0,0 5-1,-7 3 0,-2 7 0,-6 5-1,-2 4-1,-9 14 1,0 0-1,2 16 0,-5 9 0,-2 7 0,0 9 0,0 9 1,0 9-1,-1 7 0,2 1 1,-1 0-1,3-3 0,0-2 0,1-5 0,0-7 0,1-5 0,2-7-1,-1-8-3,4-2-3,-6-13-10,7 2-20,-3-6 0,0-2-1,-3-9 2</inkml:trace>
  <inkml:trace contextRef="#ctx0" brushRef="#br0" timeOffset="1090">9442 1774 59,'-13'19'35,"11"-6"0,14-2 1,9-10-24,17 5-2,3-10-2,9 5-2,1-7-1,4 1-2,-6 0-2,-4-1-1,-8 3-2,-6-4-1,-1 4-4,-13-10-9,4 3-22,-5-4 1,-1-2-1,-1-8 2</inkml:trace>
  <inkml:trace contextRef="#ctx0" brushRef="#br0" timeOffset="1515">10288 471 27,'-19'-49'30,"-9"-4"0,-3 3 0,-6 4-19,-11-1-5,-4 6-2,-8-2-3,-6 6-2,-4 3 1,-5 6 0,-6 7 0,-4 6 0,-4 9 0,-2 6 1,-2 10-1,-1 7 0,-1 8 1,-1 14-1,1 5 2,3 10-1,2 9 0,3 7 0,5 11 0,6 5 0,5 9 0,10 2 0,10 4-1,8 5 1,11 2-1,11-1 1,10-3 0,10 2-1,13-4 1,8-2 0,12-2 0,11-5 0,9-4 0,13-5 0,11-8 0,11-3 0,8-5 0,10-9-1,9-12 1,10-11 0,5-11 0,7-11 0,2-14-1,7-17 0,2-17 0,0-16 1,-2-18 0,-5-15 0,-7-17-1,-6-14 2,-14-16 0,-12-10-1,-19-9 1,-16-1 1,-21 0-1,-18 2 0,-24 7 0,-22 12 0,-24 13-2,-18 15 0,-21 16-3,-23 11-5,-13 26-15,-19 11-13,-12 18-1,-14 15 0,-11 17 3</inkml:trace>
  <inkml:trace contextRef="#ctx0" brushRef="#br0" timeOffset="5950">4385 3533 40,'10'10'31,"-10"-10"3,9-3-1,-9 3-18,7-11-3,-7 11-2,3-15-2,-3 15-2,-2-17-1,2 17-1,-10-19 0,2 9-2,-4 0 0,-2 1-1,-4-2 0,-4 1 0,-4-4-1,-5 3 1,-4-2-1,-5 0 1,-2 0-1,-5-2 0,-1 2 0,-4 0 0,-5 1 0,-2 4 0,-6-3 0,-5 6 0,-5 0 0,-6 4 0,-5 2 0,-4 1 0,-2 2 0,-2-1 0,-3 4 0,-1-2 1,-1-3-1,-4-1 1,1-2-1,-1 0 1,-5-3-1,0 2 1,-1-1-1,1-1 0,-3 6 0,3 1 0,-5 4 0,-1 1 1,2 4-1,-3 2 0,1 3 0,2 2 0,2 0 0,0 1 1,6 2-1,4 1 0,6 5 0,5 0 0,3 2 0,3 3 0,7 2 0,3 2-1,4 1 1,6 3 0,5-3 0,7 3 0,6-1 0,9 0 0,7-1-1,8-2 1,11-1 0,8 0 0,9-2 0,11-3 1,9-2-1,10-2 1,10-2-1,9 1 0,9-3 0,8-1 0,7-2 0,7-1 0,7-1 0,4 0 0,6-4 0,4 2 0,6-2 1,3 2-1,3-3 0,0 1 0,4 1 1,1-1-1,3 0 0,2 1 0,2-3 0,4 1 0,3-2 1,6-1-1,1-3 0,6 1 1,3-3-1,2-1 0,1-1 0,1-3 0,1-1 0,0-2 0,2-5 0,-3-2 0,-4-3 0,-2-4 0,-1-2 1,-6-3-1,-6-2 0,-10 0 0,-9 0 0,-11-2 0,-11 1 1,-13-3-1,-15 2 0,-12 1 1,-14-2-1,-11 0 1,-14-3-1,-12 2 1,-11-2-1,-9-1 0,-13-2 0,-8-2-1,-7 0 1,-8-2 0,-7 0 0,-6 0 0,-9-1 0,-7 3 0,-7 2 0,-6 2 0,-6 3 0,-4 2 0,-3 6 0,-2 2 0,3 3-2,1 3 0,10 2-4,3-3-4,20 5-22,6-1-7,17 1 1,17 0-2</inkml:trace>
  <inkml:trace contextRef="#ctx0" brushRef="#br0" timeOffset="7280">5930 3903 65,'-39'7'36,"5"-2"0,4-1 1,2-7-23,17 7-8,11-4-1,20 1-1,13-3-1,20-1 0,18-1-1,18-2 0,18-2 0,20 1 0,12-7-1,12 4-1,7-1 1,7 3-1,1-1 0,1 5 1,-7 3-1,-10 2 0,-12 5-1,-13 2 1,-16-1-1,-22 1 0,-19-2-3,-23-3-2,-15 5-9,-30-8-16,-17 0-7,-22-4 0,-20 1 0</inkml:trace>
  <inkml:trace contextRef="#ctx0" brushRef="#br0" timeOffset="7785">5839 3636 34,'-13'-2'32,"2"-1"2,11 3 0,0 0-16,0 0-6,0 0-1,0 0-3,13 15-1,-13-15-2,-10 17-1,-5-6-1,-4 4 0,-10 3-1,-6 3 0,-7-1-1,-3 4 0,0-4 0,4 2 0,2-4 0,5 2-1,8-4 1,7 1-1,10-1 1,7 2 0,9-2-1,9 3 2,7 0-1,7 0 0,5 0 0,2-1 0,1-3 0,1-1 0,-4-1 0,-6-2-1,-5-1 0,-6-1-2,-3 2-3,-12-2-33,-1 4-2,-10-1 2,-11 1-3</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40:56.549"/>
    </inkml:context>
    <inkml:brush xml:id="br0">
      <inkml:brushProperty name="width" value="0.05292" units="cm"/>
      <inkml:brushProperty name="height" value="0.05292" units="cm"/>
      <inkml:brushProperty name="color" value="#FF0000"/>
    </inkml:brush>
  </inkml:definitions>
  <inkml:trace contextRef="#ctx0" brushRef="#br0">477 17621,'0'0,"0"-26,0-1,-27-26,27 1,0-1,-26-27,26 1,-27-1,1 1,26 26,-27-26,1 26,26 26,-27 1,27 0,0 26,0 0,27 26,-1 0,27 54,-26-54,26 54,0-27,-1-1,28 1,-27 0,0-26,-27-1,1 1,-1-27,-26 0,0 0,-26-27,-1 27,-26-26,0 26,-26-27,26 27,-26-26,26 26,0 0,0 0,26-27,27 27,27 0,-1-26,27-27,0 27,27-27,-1 0,-26 0,0 0,0 26,0 1,-27 26,-26 0,0 53,0 0,-26 0,-1 0,1 26,-1 0,1-26,-1-26,1 26,-1-27,27-26,0 0,0-26</inkml:trace>
  <inkml:trace contextRef="#ctx0" brushRef="#br0" timeOffset="33493.9158">7171 17224,'0'0,"0"0,0 0,0 0,0 0,0 0,26 0,0 27,27-54,0 27,0 0,0 0,27 0,-1 0,-26 0,26-26,1 26,-28 0,1-27,0 27,-26 0,-1 0,-26 0,0 0,0 0,0 0,-26 0,-1 0,1 0,-1 0,-26 0,1-26,-1 26,-27 0,27 0,0-26,1 26,-1-27,0 27,0 0,26-26,-26 26,27 0,-1 0,1-27,0 27,26 0,0 0,0 0,0 0,0 0,0 0,0 27,0-27,26 0,0 0,27 26,-26-26,26 0,26 0,-26 0,0 27,0-27,26 0,-26 26,0-26,0 0,0 0,-27 0,1 0,-27 0,26 26,-26-26,0 0,-26-26,26 26,-53 0,26 0,-25 0,-1-26,-27 26,1 0,26 0,-26 0,26 0,-27 26,27-26,0 0,27 0,26 0,0 0,0 0,0 0,26 0,27 26,-26-26,26 0,0-26,0 26</inkml:trace>
  <inkml:trace contextRef="#ctx0" brushRef="#br0" timeOffset="45039.576">7382 15981,'-26'-27,"26"27,0 0,0-26,26-1,-26 1,27 26,-27-26,26-27,1 26,-1 1,1-1,-1 1,-26-27,26 26,1 1,-27 26,0-26,0 26,26 0,-26 0,0 26,0 0,0 27,0-26,0 52,0-26,0 26,0 1,0-1,0 1,0-1,0 0,0-26,0 27,-26-27,26-1,0-25,0-1,0 1,0-27,0 0,0 26,0-26,0 0,26-26,-26 26,-26-27</inkml:trace>
  <inkml:trace contextRef="#ctx0" brushRef="#br0" timeOffset="45254.5884">7223 16616,'-52'26,"52"1,0-27,26 0,27 0,26 0,-26 0,53 0,0 0,-27-27,27 27,-27 0,1 0,-1-26,-26 26</inkml:trace>
  <inkml:trace contextRef="#ctx0" brushRef="#br0" timeOffset="46058.6342">8732 17410,'-27'26,"27"-26,-26 0,-1 0,1 27,26-27,-27 52,27-52,0 53,0-53,27 53,-27-53,79 27,-26-27,0-27,0 27,-27-26,27-1,-53-26,27 27,-27 0,-27-1,1 1,-1-1,1 1,26-1,-27 27,27-26,0 26,0 0,27 0,-1 0,1 0,26 0,-27 26,1 1,-27 26,26-27,1 27,-27-27,26 1,-26-1,26-26,1 0,-1-26,1-1,-1 1,1-27,-27 27,0-54,-27 27,1 0,-1 0,1 1,-1 25,-25-26,52 53,-27-26,27 26,0 0,0 26,27-26,-1 0</inkml:trace>
  <inkml:trace contextRef="#ctx0" brushRef="#br0" timeOffset="46359.6515">9287 17436,'27'-26,"26"-1,-27-26,27 0,0 0,-27-26,1 0,-27-1,0 1,-27 0,1 26,-1 0,-25 0,25 0,1 26,-27 27,53 0,0 0,0-26,0 26,26 0</inkml:trace>
  <inkml:trace contextRef="#ctx0" brushRef="#br0" timeOffset="49693.8424">1852 16378,'0'0,"0"26,27 1,-1-27</inkml:trace>
  <inkml:trace contextRef="#ctx0" brushRef="#br0" timeOffset="53377.0529">7620 14499,'-26'-26,"26"26,-27-27,27 27,-26 0,0 0,-1 0,1 0,-1 0,27 0,-26 0,-1 0,1 27,-1-27,1 26,-1 1,1-27,-1 26,1 1,0 25,26-25,-27 26,27 0,0-27,0 54,0-54,27 27,-27 0,26 0,0-27,1 1,-1-1,27 1,-26-1,26-26,-27 0,27 0,0 0,-27 0,1-26,26 26,-27-27,1 1,26-1,-27 1,1-27,-1 26,0 1,1-27,-27 27,26-1,-26-26,27 27,-27-27,0 0,0 26,-27-25,27-1,-26 26,-1 1,-25-1,25 27,-26 0,27 0,-27 27,0-27,26 26</inkml:trace>
  <inkml:trace contextRef="#ctx0" brushRef="#br0" timeOffset="63087.6083">10875 2778,'0'0,"-27"27,1-27,26 0,0 0,0 0,-27 0,27 26,0-26,0 27,0-1,0 0,0 1,0-1,27 1,-1-1,27 1,0-27,26 0,27 0,27 0,-1-27,27 27,26-26,0 26,53-27,-26 1,26 26,0-27,0 27,-26-26,26 26,0 0,-26 0,-1-26,-52 26,26 0,-26 0,-27 0,27 0,-26 0,-28 0,-25 0,26 0,-54-27,-25 1,-1-27,-26 53,0-27,-53 1,27 26,-27 0,27 53,-1 0</inkml:trace>
  <inkml:trace contextRef="#ctx0" brushRef="#br0" timeOffset="65194.7288">17331 2910,'0'-26,"26"0,-26 26,0 0,0 0,0 0,0 26,0 0,0 1,26 26,27-27,0 27,0 0,27-26,52-1,27 0,26 1,0-27,53 0,27 26,26-26,53 0,-27 0,27 0,0 27,0-27,-26 26,-1-26,-26 27,-26-1,-27-26,-53 27,0-54,-26 27,-53-26,-27-1,1 1,-54-1,1 1,-27-1,-27 1,1 0,-1 26,1 0,-1 0,27 26,0 0,0 1</inkml:trace>
  <inkml:trace contextRef="#ctx0" brushRef="#br0" timeOffset="78988.5174">11351 2858,'0'0,"0"0,0 0,0 0,26 26,-26 0,0-26,0 27,0-27,0 26,0 1,27 26,-27-53,0 26,0 27,26-26,-26-1,27 27,-27-53,0 26,0 1,26-1,-26-26,0 27,0-1,0-26,0 0,0 0,0 0,0 0,0 0,0 0,0 0,0 0,0 0</inkml:trace>
  <inkml:trace contextRef="#ctx0" brushRef="#br0" timeOffset="79712.5593">12171 2884,'0'0,"0"0,0-26,0 26,0 26,0 0,-26 1,26-1,26 1,-26 26,0-27,0 27,0-26,0 25,27-25,-27-1,0 1,0-27,0 0</inkml:trace>
  <inkml:trace contextRef="#ctx0" brushRef="#br0" timeOffset="81935.6864">14129 2884,'0'0,"0"0,0 26,0-26,0 0,0 0,0 0,0 0,0 0,0 0,0 27,0-1,0 1,0-1,0 1,0 26,0-27,0 1,27-1,-27 0,0 1,0-1,0-26,26 27,-26-27,0 26,0-26,0 27,0-27,0 0,0 0,0 0,26-27</inkml:trace>
  <inkml:trace contextRef="#ctx0" brushRef="#br0" timeOffset="83283.7631">14843 2831,'0'0,"0"0,0 0,-26 27,26-1,0 0,-26 1,26 26,-27 0,27 0,0-27,0 27,0-27,0 1,0-1,0-26,0 0</inkml:trace>
  <inkml:trace contextRef="#ctx0" brushRef="#br0" timeOffset="84059.808">13362 4339,'0'0,"0"0,0 0,-27 0,27 0,-26 0,26 27,-53-27,0 0,0 26,-26 1,-1 25,27-25,1-1,-28 1,54 26,-1 0,27-27,27 27,26-26,0 25,52-25,1 26,0-27,0 27,-27-26,1 26,-27-27,-1 27,-25-27,-27 27,-53 0,27-26,-54 26,1 0,-1-27,-25 27,25-27,-26 1,27-1,0-26,26-26,-27-1,54 1,-1-27,27 0,0-53</inkml:trace>
  <inkml:trace contextRef="#ctx0" brushRef="#br0" timeOffset="84271.8201">13071 4419,'26'26,"27"-26,0 0,0-26,26 26,1-27,26 1,-1 26,-25-27,-1 1,-26-1,26 1,-26-1,0 1,-26 26,26 0</inkml:trace>
  <inkml:trace contextRef="#ctx0" brushRef="#br0" timeOffset="84560.8364">14156 4366,'0'0,"26"26,-26 1,0-1,0 27,0 0,26 53,-26-27,0 27,27 0,-27 0,26-27,-26 27,0-53,0 26,0-26,0-27,0 27,0-53,0 0</inkml:trace>
  <inkml:trace contextRef="#ctx0" brushRef="#br0" timeOffset="87473.0031">17542 2858,'27'0,"-27"0,0-27,0 27,0 0,0 0,0 0,0 0,0 0,0 0,0 27,26-1,-26 0,27 1,-27 26,26 0,-26-27,27 1,-27-1,0 27,0-27,26 1,-26-1,0 1,0-27,0 26,0 1,26-1,-26 1,0-27,0 26,0 1,0-27,0 0,0 0,0 0,0 0,0-27,27 1,-27-27</inkml:trace>
  <inkml:trace contextRef="#ctx0" brushRef="#br0" timeOffset="88054.0361">20506 2858,'0'0,"0"0,0 0,0 26,0 0,0 1,0-1,0 27,0 0,0 0,0 0,0 0,0 0,0-27,0 1,0 26,0-53,0 26,-27 1,27-27,0 0,0 0,27-27,-27 1,0 26,0-27,0 1</inkml:trace>
  <inkml:trace contextRef="#ctx0" brushRef="#br0" timeOffset="88585.0664">19262 4630,'0'0,"0"0,0 0,0 27,0-27,0 53,-26 0,26 26,0-26,0 26,0 1,0-1,-27 0,27 1,0-27,0 0,0-1,0-25,0-1,0 1,0-27,0 0,0 0,0-27,0 27,0-53</inkml:trace>
  <inkml:trace contextRef="#ctx0" brushRef="#br0" timeOffset="89088.0956">19474 4842,'26'-27,"1"-25,52 25,-26-26,0 27,26-1,1-26,-1 27,0 26,-26 0,0-27,-26 54,-1-27,-52 26,-1 27,-26-26,0 26,-26 0,0-1,26-25,0 26,0 0,53 0,0 0,26-1,27 1,0 0,26 0,1-26,-27-1,0 27,-27-53,1 27,-27-1,-27 0,1-26,-27 0,-27 27,1-27,0 26,-27-26,26 0,28 0,-1-26,26 26,1-27,26 1,26 0</inkml:trace>
  <inkml:trace contextRef="#ctx0" brushRef="#br0" timeOffset="89661.1283">20585 4577,'0'0,"0"0,-27 0,1 27,0-1,-1 1,1 26,-1 0,1 26,-1 0,27 1,-26-1,52 0,-26-26,27 27,-1-27,27-27,26 1,1-1,-1-26,1 26,-1-52,0 26,1-26,-1-1,-26 1,0-27,0 26,-27-26,1 0,-27 0,0 1,-27-1,1 26,-1-26,1 27,-27-1,0 27,0 0,27 0,-27 27,26 26,-26 0,27 0,0-1,26 1,-27 0,27 0,0-26,0 26,0-27,27 1,-27-1,0 0,0-26,0 0</inkml:trace>
  <inkml:trace contextRef="#ctx0" brushRef="#br0" timeOffset="100316.7374">11563 10689,'-27'-26,"27"-1,0 1,0-1,0 27,0 0,-26 0,26 0,0 0,0 0,0 27,0-1,0 27,0 0,0 0,0 0,0 26,0 1,0-1,0-26,0 26,0-26,0-26,0 26,0-27,0 1,0-1,0-26,0 0,26 0,-26-26,0 26</inkml:trace>
  <inkml:trace contextRef="#ctx0" brushRef="#br0" timeOffset="101952.8314">12277 10716,'-26'0,"-1"-27,27 27,0 0,-26 0,26 0,-27 0,27 0,0 0,0 27,27-1,-27 27,0 0,0 26,0-26,0 0,0 27,0-54,0 53,0-52,0-1,0 1,0-1,-27 1,27-1,0-26,0 27,0-27,-26 26,26-26,0 0,0 0,0 0</inkml:trace>
  <inkml:trace contextRef="#ctx0" brushRef="#br0" timeOffset="104053.9516">12912 10610,'0'0,"0"0,0 0,0 0,0 0,0 0,0 26,0 1,0-1,0 1,0-1,-26 53,26-26,0 0,26 53,-26-53,0 0,0 26,26-26,-26 0,0 0,27-26,-27-1,0 0,0-26,0 0,0 0,0 0,0-26,0 0,26-1</inkml:trace>
  <inkml:trace contextRef="#ctx0" brushRef="#br0" timeOffset="109021.2357">13679 10927,'0'0,"-26"-26,-1-1,1 27,-27-26,0 26,0-27,27 27,-27 27,0-27,26 26,27 27,-26 0,26 0,0 27,26-28,1 28,-1-27,27 0,27-27,-27 1,26-27,-26 0,26-27,-26-26,0 27,-26-27,25 0,-52-26,0 26,0 0,-26 0,-27 26,27 1,-27-1,26 1,-26 26,27 0,-1 26,27-26,27 27</inkml:trace>
  <inkml:trace contextRef="#ctx0" brushRef="#br0" timeOffset="109339.2538">14261 10848,'0'0,"0"26,-26 27,-27 0,27 0,-27 27,26-1,1 0,52-26,-26 27,53-54,0-26,26 0,-26-26,27-1,-27-26,0 0,-27 0,0-26,-26 0,-52 26,-1 0,0 26,-27 1,-52 26,0 0,132 0</inkml:trace>
  <inkml:trace contextRef="#ctx0" brushRef="#br0" timeOffset="116010.6355">18971 10980,'0'-26,"0"-1,0 27,-26 0,26 0,0 0,0 0,0 0,0 0,0-26,0 26,0 26,0-26,0 27,0-1,0 1,0-1,0 1,0 26,0-27,0 27,0-27,0 27,0 0,0-26,0 26,0-27,0 27,0-53,0 26,0 1,26-1,-26-26,0 0,0 0,0 0,0 0,0 0,0 0,0 0,0 0,0 0,0 27,0-27,0 0,0 0,0 0,0 0,0 0,0 0,0 0,0-27</inkml:trace>
  <inkml:trace contextRef="#ctx0" brushRef="#br0" timeOffset="117199.7034">21881 9075,'-26'27,"26"-27,0 26,0 1,-27-1,27 27,-26 0,26-27,0 54,0-54,26 27,-26-26,27-1,-1 0,1-26,-1 27,27-54,-53 27,27 0,-1-26,-26 0,0 26,-26-27,-1 27,1-26,-27 26,26 0,1 0,-27 26,27-26,-1 0,27 0,0 0,27 27</inkml:trace>
  <inkml:trace contextRef="#ctx0" brushRef="#br0" timeOffset="117683.7311">22305 9128,'0'0,"-27"0,27 27,-26-1,26 27,0-27,0 27,0-53,26 53,1-26,-1-1,1-26,-1 0,1 0,-1-26,0-1,1 1,-1-1,1 1,-27-1,0 1,0 0,0-1,0 27,-27 0,27 0,-26 27,-1-1,27 0,-26 27,26 0,0 0,-26 0,26 0,0 0,26-27,-26 1,0-1,0 1,0-27</inkml:trace>
  <inkml:trace contextRef="#ctx0" brushRef="#br0" timeOffset="118184.7597">20929 10081,'26'0,"1"-27,-1 27,54 0,-27-26,26 26,0 0,27 0,-26-27,52 27,-26-26,26 26,-26-27,0 27,-1 0,-25 0,-1 0,-26 0,-26 0,-1 0,0 0,1 0,-27 0,26 0,-26 0,0 0,0 0,27 0,-1 0,-26 0,0 0,0 0</inkml:trace>
  <inkml:trace contextRef="#ctx0" brushRef="#br0" timeOffset="119617.8417">21881 10160,'0'26,"0"-26,0 0,0 0,0 0,0 0,0 0,0 0,0 0,27 0,-27 0,26 0,1-26,-1 26,1 0,-1 0,1 0,-1 0,1 0,-1 0,-26 26,26 1,-26-27,-26 26,26 1,-26-27,26 26,-27 1,27-27,-26 26,26-26,0 0,26 27,-26-27,27 26,-1-26,0 27,1-27,-1 26,1 1,-27-1,26-26,-26 26,0 1,0-1,-26-26,-1 0,1 27,-1-1,1-26,-27 0,27 0,-1 0,1 0,-1 0,1 0,-1-26,27 26,-26-27,26 27,0-26,0 26</inkml:trace>
  <inkml:trace contextRef="#ctx0" brushRef="#br0" timeOffset="120555.8954">22305 10213,'0'0,"0"-27,0 27,0 0,-27-26,27 26,0 0,0 0,0 0,0 0,0 0,0 0,27 0,-1 26,1-26,-1 27,1-27,-1 0,27 0,-27 0,27 0,-26 0,-1 0,1 0,-27 0,26 0,-26 0,0-27,0 27,0 0,0 0,0 27,0-27,0 26,0 1,0 26,0-27,0 1,0-1,0 27,-26 0,26-27,0 1,0-1,0 1,0-27,0 26,0-26,0 0,0 0,0 0,0-26,0 26</inkml:trace>
  <inkml:trace contextRef="#ctx0" brushRef="#br0" timeOffset="120758.9067">22437 10398,'26'0,"1"0,-1 0,27 27,-26-27,26 0,-27 26,1-26,-1 0,27 0,-53 0</inkml:trace>
  <inkml:trace contextRef="#ctx0" brushRef="#br0" timeOffset="124725.1339">19712 10954,'0'0,"0"-27,0 27,0 0,0 0,0 0,0 0,-27 0,27 27,0-27,0 26,0 1,0-1,0 27,27-26,-27 25,0-25,0 26,0-27,26 1,-26 26,0-27,0 1,0-1,0 0,0-26,0 27,0-27,0 26,0-26,0 0,27 27,-27-27,0 0,0 0,0 0,0 0,0 0,0 0,0 0,0 0,0 0,0 0,0 0,0 0,0 0,0 0,0 0,0 0</inkml:trace>
  <inkml:trace contextRef="#ctx0" brushRef="#br0" timeOffset="125566.182">23522 8149,'0'0,"0"0,0 0,26 0,-26 0,53 0,-26 0,-1 0,27 0,-27 0,27 0,-26 27,-27-27,0 26,26 1,-26-1,0 0,0 1,0-1,27-26,-27 27,0-1,26 1,-26-27,0 26,0 1,-26-27,-1 26,1 1,-1-27,1 26,-27-26,27 0,-1 0,1 0,26 0,0-26,26 26,1-27</inkml:trace>
  <inkml:trace contextRef="#ctx0" brushRef="#br0" timeOffset="126008.2072">23972 8096,'-27'-26,"27"26,0 0,0-27,27 1,-1 26,1-27,-1 1,0 26,1 0,26 0,-27 0,1 0,-27 0,26 0,1 0,-1 0,-26 0,27 0,-27 0,0 26,0 1,0-27,26 26,-26 1,0-27,0 53,-26-27,26 1,0 26,-27-1,1 1,-1 0,27-26,-26 26,-1-27,27 1,-26-1,26-26,0 27,0-27,0 0,0-27,0 1</inkml:trace>
  <inkml:trace contextRef="#ctx0" brushRef="#br0" timeOffset="126162.2159">24025 8334,'0'0,"0"0,26-26,27 26,0 0,-27 0,27 0,0-27,-26 27,-1-26</inkml:trace>
  <inkml:trace contextRef="#ctx0" brushRef="#br0" timeOffset="126799.2523">23654 8864,'0'0,"0"0,27 0,-1 0,27 0,-27-27,1 27,26 0,0 0,-27 0,27 0,-26 27,-1-27,0 26,-26-26,0 26,0 27,-26-53,0 27,-1 26,1-53,-27 53,26-27,-26-26,27 27,-1-1,-26-26,53 27,-26-27,0 0,26 0,0 0,26-27,0 27,1 0,-1 0,1 0,-27 0,26 27,1-27,-1 26,1-26,-1 26,-26 1,0-1,0 1,0-1,-26 1,-1-27,1 26,-27-26,26 0,1 0,-27 0,27 0,-27-26,26-1,1 27</inkml:trace>
  <inkml:trace contextRef="#ctx0" brushRef="#br0" timeOffset="127085.2688">23998 8916,'53'-26,"26"26,-26 0,27 0,-27 0,-27 0,0 26,1 1,-27-1,-27 1,27-1,-52 27,52 0,-53-26,26 26,27-27,-26 0,52 1,1-1,-1-26,1 0,25 0,-25 0</inkml:trace>
  <inkml:trace contextRef="#ctx0" brushRef="#br0" timeOffset="127311.2817">23707 9604,'26'0,"1"0,26 0,0 0,0 0,26-26,0-1,-26 1,0 0,0-1</inkml:trace>
  <inkml:trace contextRef="#ctx0" brushRef="#br0" timeOffset="127798.3097">24263 9710,'-27'-26,"1"52,-1-26,27 0,-26 27,-1-27,27 0,0 0,-26 26,26-26,26 27,-26-27,27 0,-27 26,26-26,1 27,26-1,-27 0,1 1,-27-1,0 1,26-1,-26 1,-26 26,26-27,-27 1,-26-1,27 0,-1 1,-26-1,27-26,-1 0,27 27,0-27,-26-53,26 53,0-53</inkml:trace>
  <inkml:trace contextRef="#ctx0" brushRef="#br0" timeOffset="127964.3191">24077 9816,'27'-26,"26"26,0 0,-27-27,54 27,-54-26,53 26,-26-27,0 1,-26 26,26-27,-27 1,1-1</inkml:trace>
  <inkml:trace contextRef="#ctx0" brushRef="#br0" timeOffset="128906.373">20373 11060,'-26'0,"-1"0,27 26,-26-26,-1 27,1-1,0 27,-1-27,27 1,-26 26,-1 0,1 0,26-1,0-25,0-1,0 1,26-1,1-26,-1 27,1-27,25-27,1 27,0-26,-26-1,26 1,-27-1,27-25,-27 25,27-26,-53 0,0 27,0-1,0-26,-26 27,-1 26,1-26,0 26,26 0,-27 26,27 0,0-26</inkml:trace>
  <inkml:trace contextRef="#ctx0" brushRef="#br0" timeOffset="129370.3996">21141 11271,'-27'-26,"27"26,-26-27,-1 27,-26 0,27 0,-1 27,1-1,-1 1,1-1,0 27,26-26,0 25,0-25,26 26,0-27,1 1,-1-27,27 0,0 0,0-27,0 27,-27-53,27 27,-26-1,-1-25,1 25,-27-26,0 27,-27-27,1 26,-1 1,27-1,-26 27,26 0,0 0,0 0</inkml:trace>
  <inkml:trace contextRef="#ctx0" brushRef="#br0" timeOffset="130184.4457">21670 11139,'0'0,"0"0,0 0,0 0,0 0,0 0,0 0,0 0,0 0,0 0,0 0,0 26,0-26,0 27,-27-1,27 1,0 26,0-27,27 27,-27 0,0 0,0-27,26 27,-26-26,0-1,0 1,27-27,-27 0,0 0,0 0,0 0,0 0,0 0,0 0,0 0,26-27,-26 27</inkml:trace>
  <inkml:trace contextRef="#ctx0" brushRef="#br0" timeOffset="130716.4765">22463 11245,'0'-27,"0"27,-26 0,0 0,-1 0,27 27,-26-1,-1 1,1-1,-1 27,27-26,0 25,-26-25,52 26,-26-27,27 1,26-27,-27 26,27-26,0-26,0-1,0 27,-27-26,27-27,-26 26,-1 1,1 0,-27-27,-27 26,1 1,-1-1,1 1,-27-1,26 27,-26 0,27 0,-1 0,27 0,0 0,0 27,27-27</inkml:trace>
  <inkml:trace contextRef="#ctx0" brushRef="#br0" timeOffset="131043.4952">23231 11192,'0'0,"0"0,26 0,-26 0,0 0,0 0,0 26,0-26,0 27,0-1,0 1,0 26,0 0,0-27,0 0,0 1,0-1,0 1,0-27,0 0,0 26,0-26,0 0,0 0,0 0,0 0</inkml:trace>
  <inkml:trace contextRef="#ctx0" brushRef="#br0" timeOffset="132867.5993">24448 10927,'0'0,"0"0,-27 0,27 0,0-26,-26 26,26 0,-27-27,1 27,0-26,-1 26,-26 0,0 0,0-27,-26 27,0-26,-1 26,1-26,-1 26,-25-27,-1 27,-26 0,26-26,-27 26,1-27,0 27,0-26,-27 26,0-27,27 1,-27 26,0-27,0 1,-26-1,0 1,26 26,-26-26,0-27,0 26,-1 27,1-26,0-1,0 27,0-26,26 26,-26 0,26 0,0 26,0 1,27-1,0 1,0-1,26 27,-27 0,54 0,-27 26,27-26,26 26,0 1,27-1,-27 27,53-27,-27 27,27 0,27 0,-1-27,27 27,0-26,26 25,27 1,0-26,53-1,-27 0,53 1,0-1,1-26,25 0,1 0,0 0,26 0,0-27,0 1,27-1,-27 0,26-26,1 0,26 0,-26-26,-1-27,1 27,-27-54,26 27,-25-26,-28 0,1-27,-27 0,0 0,-52 0,-28 0,-25-26,-27 26,-27 27,-26 0,-26-27,-27 53,0 0,-27 0,1 27,-27-1,27 1,-27 26</inkml:trace>
  <inkml:trace contextRef="#ctx0" brushRef="#br0" timeOffset="133990.6639">13177 9975,'-186'-27,"28"27,-28 0,-25 0,26 27,-27-27,27 26,-27 1,27-1,0 27,-1 0,1 0,26 26,1 1,-1-1,53 0,0 27,0 0,54 26,25 1,1-1,26 0,26 1,27 25,26 1,27-27,26 27,1-27,26 27,52-27,-26 1,54-27,25 26,1-53,-1 1,1-27,52-27,-26-26,0 0,-26-26,26-1,-26-52,-27-1,-27-52,1 0,-53-1,-27-25,-26-28,-53 1,-27 0,-26 0,-26 26,-53-26,-54 26,1-26,-27 53,-26-1,-27 28,27 25,-53 1</inkml:trace>
</inkml:ink>
</file>

<file path=ppt/ink/ink22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1:24:39.23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3562 196 29,'0'0'29,"15"-13"0,-13 2 1,-6-1-23,4 12 0,-10-18 0,-1 9-1,-6-4-1,-2 4 0,-6-6-2,-3 4-1,-3-2-1,-6 2 0,-7 4-2,-6-1 1,-7 5 0,-5 1 0,-9 3 0,-4 2 0,-6-1 0,-6 4 0,-1-4 1,-2 2-1,-3 0 0,1-1 1,-3 1-1,1-1 1,0 0 0,0 1 0,-3-3 0,-1 2 0,-1-4 2,-2 1-2,1-3 0,-1 0-1,-6 0 1,2 1-1,-2 1 1,1 1-1,0 1 0,-1 3 0,3 1 0,3 3 0,2 1 1,5 5-1,5-2 0,6 7 0,8 2 1,9 4-1,8 6 1,11-2-1,13 4 1,9 4-1,15 2 1,11 1-1,14 2 0,12 2 0,10-2 0,8 4 1,6 1-2,2-2 2,-2 4-1,-5 1 1,-11 0-1,-14 6 2,-15 6-1,-18 5 1,-16 5 1,-10 4-1,-12 1-1,1 1 0,-2 1 1,7-5-1,13-5 0,15-6-1,20-7 0,16-3 1,14-7-1,8-2 1,6-2-1,-1 4 0,-5 0 0,-11 5 0,-15 7 1,-12 4-1,-11 6 1,-10 3-1,-6 2 0,-3 1 0,4-2 1,3 1-1,3-4 0,5 1-1,-1 0 1,2 2 0,0 4 0,-1 4 1,-4 4-1,1 1 1,3 1 0,4-1-1,7-2 1,6 2-1,6-2 1,1-1-2,3 3 2,-4 2-1,-6 9 0,-7 2 1,-11 10 0,-8 5 1,-6 3-1,-1 4-1,1-5 1,4 1-1,5-6 0,10-2 0,7-6 0,7-5-1,4-1 0,-1-3 1,-2 2 0,-5 5 0,-6 2 0,-5 1 0,-3 1 0,-1-2-1,0-5 1,8-2 0,6-5-1,11-7 1,9-8-2,7-1 2,1-5-1,2 0 1,-6 3 0,-7 2 0,-11 2 0,-8 3 0,-10 1 0,0-1 0,1 1-1,2-6 1,8-4-1,8-4 1,8-5-1,9-2 0,2-5 1,-3 3-1,-6 4 1,-6 5 0,-15 8 1,-10 3-2,-7 4 2,-7 2-1,-2 0-1,-1-3 1,6-4-1,6-4 1,7-8-2,7-3 2,4-3-1,3 1 1,-2-1 0,-3 3 0,-7 5 0,-3 4 0,-6 2 0,-1 4 0,-2-2 0,2-1-1,1-3 1,6-1-1,5-6 1,4-2-1,6-4 2,0 3-1,1 4 0,-2 4 1,-3 3 0,-3-4 0,-2 2 0,-3 1 0,-2-2 0,1-7-1,1-10 0,2-3 0,2-7-1,3-6-1,3 5-10,1-12-28,-2-3 1,-1-9-1,0-16 1</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43:28.908"/>
    </inkml:context>
    <inkml:brush xml:id="br0">
      <inkml:brushProperty name="width" value="0.05292" units="cm"/>
      <inkml:brushProperty name="height" value="0.05292" units="cm"/>
      <inkml:brushProperty name="color" value="#FF0000"/>
    </inkml:brush>
  </inkml:definitions>
  <inkml:trace contextRef="#ctx0" brushRef="#br0">11060 8334,'0'0,"0"0,0 0,-27-26,27 26,0 0,0 0,0 0,0 0,0 0,0 0,0 0,0 0,0 0,0 0,-26 0,26 0,0 26,0-26,-26 27,26-1,0 27,0 0,0 0,0 26,0 1,0-1,0 1,0-28,0 28,26-27,-26 0,0 0,0-27,0 1,0-1,0 0,0-26,0 0,0 0,0 0,0 0,0 0,0 0,0 0,0 0,0 0,0 0,0-26,0 26,0 0,0 0,0 0,0-26,0-1</inkml:trace>
  <inkml:trace contextRef="#ctx0" brushRef="#br0" timeOffset="1856.1061">10055 8334,'0'0,"0"0,0 0,0 0,0 27,0-1,0 1,26-1,-26 27,0 0,26 0,-26 26,0 1,0-1,0 0,0-26,0 27,0-54,0 27,0-26,0 26,-26-27,26-26,0 0,0 0,0 0,0 0,26 0</inkml:trace>
  <inkml:trace contextRef="#ctx0" brushRef="#br0" timeOffset="13698.7836">8070 3598,'0'0,"0"0,0 0,-26 0,26 0,0 0,0 0,26-26,-26 26,0-27,27 27,-1-26,1-27,-1 53,0-53,1 27,-27 26,26-27,-26 1,27 26,-27 0,0 0,0 0,0 0,0 26,0 1,0-27,0 53,0-27,0 27,0-27,0 27,0-26,0-1,0 27,0-26,0-1,0-26,0 0,0 27,0-27,0 0,0 0,0 0,0 0,0 0,0 0</inkml:trace>
  <inkml:trace contextRef="#ctx0" brushRef="#br0" timeOffset="13995.8005">8070 3916,'0'26,"0"-26,0 0,27-26,-1 26,1 0,-1-27,27 27,-27-26,27 26,-26 0,-1-27,1 27,-1 0,-26 0,0 0,0 0,27 27,-27-27,0 0,26 0,-26-27</inkml:trace>
  <inkml:trace contextRef="#ctx0" brushRef="#br0" timeOffset="15243.8717">9208 8308,'0'0,"-27"-27,27 27,0 0,-26 0,-1 0,1 0,26 0,-26 0,-1 27,1-27,26 26,-27 1,1-1,-1 1,1-1,-1 27,27 0,-26 0,26 0,-27 0,27 0,0 0,0 0,0-1,0 1,0 27,27-27,-1-27,1 27,-1 0,1-27,-1 1,1-1,-1 1,1-1,25-26,-25 27,-1-27,1 0,-1-27,27 27,-26-26,-1-1,27-26,-26 27,-1-27,0 0,1-26,-27 26,26 0,-26-26,0-1,0 27,-26 0,26-26,-27 26,-25 0,25 0,1 27,-1-27,1 26,-1 27,1 0,-1-26,27 26,0 0,-26 0,26 0,-27 0,27 0</inkml:trace>
  <inkml:trace contextRef="#ctx0" brushRef="#br0" timeOffset="19302.1041">7171 3651,'0'0,"0"0,0 0,0 0,0 0,0-26,26-1,-26 1,26 26,1-53,-1 27,1-1,-1 1,1-1,-27 1,26 26,-26 0,0-27,0 27,0 27,0-1,-26 27,26-26,0 25,-27-25,27 26,-26 0,26 0,0-27,-27 1,27-27,0 26,0-26,0 26,0-26,0 0,0-26,0 26,-26 0</inkml:trace>
  <inkml:trace contextRef="#ctx0" brushRef="#br0" timeOffset="19500.1151">7118 3889,'0'27,"26"-27,-26 0,27 26,-27-52,52 52,-25-26,-1-26,1 26,-1 0,1 0,-27-27,26 27,1-26,-1-1,1 27</inkml:trace>
  <inkml:trace contextRef="#ctx0" brushRef="#br0" timeOffset="20414.1677">7991 8625,'0'0,"0"0,0-26,0 26,0 0,26-26,-26-1,0 1,27 26,-27-53,26 26,-26 1,0-1,0 1,27-1,-27 27,0 0,0 0,0 0,0 27,0-1,0 27,0 0,0 27,-27-28,27 28,0-1,0 27,0-27,0 1,0-27,-26 0,26 26,0-53,0 27,0-26,0-1,0 1,0-1,0-26,0 0,0 0,0 0,0-26,0 26,0 0</inkml:trace>
  <inkml:trace contextRef="#ctx0" brushRef="#br0" timeOffset="20748.1868">7753 9472,'0'27,"26"-27,1 0,-1 0,27 0,-27-27,54 27,-27-26,0 26,0 0,-1-27,1 27,-26 0,26 0,-27 0,-26 27,27-27,-27 0,0 0,0 0,26 26,-26-26,0 0,-26 0,26 0,0 0,0 0,0 0,0-26</inkml:trace>
  <inkml:trace contextRef="#ctx0" brushRef="#br0" timeOffset="21369.2223">6827 8414,'-27'0,"27"0,27 0,-27-27,26 27,1-26,-1-1,0 1,27-27,-26 27,26-1,-27 1,1-1,-1 27,-26 0,27 0,-27 53,0-26,0 52,0-26,0 53,0 0,0-1,-27-25,27 26,-26-1,26-52,0 27,-27-27,27 0,0-27,0 0,-26-26,26 0,0 27,0-27</inkml:trace>
  <inkml:trace contextRef="#ctx0" brushRef="#br0" timeOffset="21625.2368">6721 9419,'26'0,"1"27,-1-54,27 27,0 0,26-26,-26 26,27-27,-27 27,-1-26,-25 26,26-27,-27 27,1 0,-1 0,-26 0,27 0,-27 0,0 0</inkml:trace>
  <inkml:trace contextRef="#ctx0" brushRef="#br0" timeOffset="22124.2655">5742 8625,'0'-26,"26"26,1-26,-1-1,1 1,-1-27,1 0,25 26,-25-26,26 0,-27 27,27-27,-26 27,-1-1,-26 27,27 0,-27 0,26 0,-26 53,0 0,0 26,0 1,0 26,0-1,0 28,-26-27,26-1,-27 1,27 0,0-27,0-26,-26 0,-1 0,27-26</inkml:trace>
  <inkml:trace contextRef="#ctx0" brushRef="#br0" timeOffset="22330.2773">5768 9525,'0'0,"0"26,27-26,26 27,0-27,26 0,0-27,1 27,-1 0,0-26,1 0,-1 26,1 0,-28-27,-25 1,26-1,0 27</inkml:trace>
  <inkml:trace contextRef="#ctx0" brushRef="#br0" timeOffset="23275.3308">12145 8308,'-80'-27,"1"1,-27 0,0-27,-26 26,0-26,-1 27,-25-27,-28 0,28-26,-54 26,27 0,-27-27,-26 27,-27 1,1-1,-27 0,26 0,-52 26,-1 1,27-1,-53 27,27 0,26 27,-27 26,1-27,26 54,0-1,26 0,0 54,54-27,-27 26,79 27,-26-27,52 0,28 27,25-27,54 27,-1-27,54 27,52-53,1 53,52-54,0 1,53 27,27-54,0 27,26-27,26 0,27-26,0 0,27 0,26 0,26-26,-26-1,53-26,-26 0,25 0,-25-26,26-1,-27-26,1 0,-1-26,-26 0,-27-27,1 0,-27 0,-26-26,-27-1,-27-25,-52-1,-53 27,0-1,-53-25,-53 25,-53-25,-27 52,-25 0,-54 0,-26 27,-1 26,-25 0,-27 0,26 53,-26 0,26 26,0 27,27-26,0 26</inkml:trace>
  <inkml:trace contextRef="#ctx0" brushRef="#br0" timeOffset="28042.6039">11827 4763,'0'-27,"0"27,0 0,0-26,0 26,0 0,0 0,0 0,0 0,0 0,27 26,-1-26,27 0,0 0,26 0,-26 0,27 0,-1 0,0-26,-26 26,0 0,-26 0,-1-27,1 27,-27 0,0 0,-27-26,27 26,-26-27,-27 1,26-1,-26 27,27-26,-1-1,-25 27,25-26,1 26,26-27,0 27,26 0,1 0,-1 0,27 0,-27 0,27 0,0 0,0 0,-26 0,-1 27,1-1,-27 1,-27-1,1 1,-1 26,1-27,-27 27,26 0,1-27,-1 1,1-1,26 1,-27-27,27 0,0 26,0-26,0-26,27 26,-27-27,26 1</inkml:trace>
  <inkml:trace contextRef="#ctx0" brushRef="#br0" timeOffset="28632.6376">13097 4366,'0'0,"0"0,0 0,0 0,0 0,0 0,0 0,0 26,0-26,0 27,0-1,-26 0,-1 1,27-1,-26 27,26 0,-27-26,27 26,27-27,-27 27,53-27,-27 1,27-27,-26 26,26-26,-1 0,-25-26,-27 26,26-27,1 1,-1-27,-26 27,0-27</inkml:trace>
  <inkml:trace contextRef="#ctx0" brushRef="#br0" timeOffset="28943.6554">13494 4286,'0'0,"0"27,-26-1,26 1,0 26,0-1,-27-25,27 52,0-26,0 27,0-1,0 0,0 1,0-27,0 26,0 0,0-26,0 0,0-26,0 26,0-27,0-26,0 27,0-27,0 0,0-27,0 1,27-1</inkml:trace>
  <inkml:trace contextRef="#ctx0" brushRef="#br0" timeOffset="29397.6814">13944 4604,'0'-27,"0"1,0 26,-27-27,1 27,0 27,-1-27,1 0,-1 26,27 27,0-26,0-1,27 27,-1 0,27 0,0-27,0 27,0 0,0-26,0-1,-27 27,0-27,-26 1,0 26,-26-27,0 27,-1-26,-26 26,0-27,27 1,-27-1,0 0,27-26,-1 0,1 0,-1 0,27 0,-26 0,26-26,0-27,0 27,0-27</inkml:trace>
  <inkml:trace contextRef="#ctx0" brushRef="#br0" timeOffset="29672.6971">13759 4551,'26'-53,"-26"26,53 1,-26-27,25 27,1-1,27 1,-27-1,0 27,-1-26,1-1,-26 1,-1-1,1 1,-1 26,1-26,-1-1,1 27,-27 0,0 0,26 0,-26 0,0 0,0 0,0 0,-26 27,-1-27</inkml:trace>
  <inkml:trace contextRef="#ctx0" brushRef="#br0" timeOffset="33521.9173">12118 6615,'-26'0,"26"0,0-27,0 1,-27-1,27 27,0-26,0 26,0-27,0 27,0 0,0 0,0 0,0 0,27 0,-1 0,27 0,0 0,0 0,0 0,0 0,0 0,0 0,0 0,-27 27,1-27,-1 0,-26 0,0 0,0 0,-26-27,-1 1,1 26,-1 0,-26-27,27 1,-1 26,-26-27,53 27,0-26,0 26,0 0,0 0,27 0,-1 0,27 0,0 0,-26 26,26-26,-27 0,0 27,1-27,-1 26,-26 1,-26-27,26 26,-27 1,1-1,-27 1,27-1,-1 1,1-27,26 26,-27-26,27 27,0-27,0 0,0 0,27 0,-27 0,26 0</inkml:trace>
  <inkml:trace contextRef="#ctx0" brushRef="#br0" timeOffset="33911.9395">13230 6297,'0'0,"0"0,0 0,-27 0,27 27,0-1,0 27,0 0,0 0,0 0,27 0,-27 26,0-26,0 0,26 0,-26 0,0-27,0 27,0-53,26 0,-26 0,0 0,27-26,-27-27</inkml:trace>
  <inkml:trace contextRef="#ctx0" brushRef="#br0" timeOffset="34217.9572">13600 6271,'0'0,"0"0,0 0,0 0,0 26,-27 1,27-1,0-26,0 53,0-27,27 1,-1-1,1 1,26-1,-27-26,27 27,27-27,-28-27,28 27,-27-26,0-27,0 26,-1 1</inkml:trace>
  <inkml:trace contextRef="#ctx0" brushRef="#br0" timeOffset="34528.9749">14208 6006,'0'27,"-26"-1,26 0,0 1,0 26,0 0,0 0,0 26,0-26,0 0,0 26,0-26,0 0,0 0,0 0,26-27,-26 27,0-26,0-1,0 1,0-1,0 1,0-27,0 0,0 0,-26 0,0 0</inkml:trace>
  <inkml:trace contextRef="#ctx0" brushRef="#br0" timeOffset="39588.2638">12568 8758,'-26'-27,"-27"1,26-1,-26 1,53-1,-26 27,-1-26,27 26,0 0,0 0,53 26,0 1,0-27,27 26,25 1,1-27,0 26,53-26,-27 0,0 0,27 27,-27-27,-26 0,-26 0,25 0,-52 26,0-26,0 0,-53 0,27 0,-27-26,0-1,-27 27,27-26,-26-1,-1-26,-26 27,27 0,-27-27,0 26,0-26,27 27,-1 26,1-27,-1 27,27 0,27 0,-1 27,1-1,26 1,0-1,-1 1,1-1,0 1,-26-1,-1 0,1 1,-27 26,-27-27,1 27,-27-26,0 26,0-27,0 27,0-27,27 1,-1-1,1 1,-1-27,27 0,27-27,-1 1,27-1</inkml:trace>
  <inkml:trace contextRef="#ctx0" brushRef="#br0" timeOffset="40186.2982">15293 8334,'0'-26,"0"26,-26 0,-1 0,1 26,-27-26,0 27,-26 26,26-27,26 27,1 0,52 0,1 26,-1-26,54 0,-27 27,26-28,0 1,1-26,-27 26,-1 0,-25-27,-1 1,-52 26,-1-27,-25 0,-1 27,0-53,-27 27,27-1,-26-26,26 0,0 0,27-53,-1 27,27-27</inkml:trace>
  <inkml:trace contextRef="#ctx0" brushRef="#br0" timeOffset="40363.3087">15108 8440,'27'-53,"-1"0,27 0,-27 1,27 52,27-53,-27 26,26 27,-26-26,26-1,-26 27,0-26,0 26,0 0</inkml:trace>
  <inkml:trace contextRef="#ctx0" brushRef="#br0" timeOffset="40820.3348">16299 8255,'53'26,"-27"-26,1-26,-1 26,-52-26,26 26,-27-27,-26 27,-26 0,-1 27,27-27,-26 52,0 1,26-26,0 26,53 0,0-27,53 1,0-27,0 26,26-26,-26 0,0 0,26 0,-52 0,26 27,-27-1,-26 0,27 27,-27 0,0 27,0-27,0 26,26-26,-26 0,26 26,-26-52,27 26,-27-27,26 27,-26-27,0-26,0 0,0 0,27 27,-27-27,0 0,0 0,-27 0,27 0</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44:41.036"/>
    </inkml:context>
    <inkml:brush xml:id="br0">
      <inkml:brushProperty name="width" value="0.05292" units="cm"/>
      <inkml:brushProperty name="height" value="0.05292" units="cm"/>
      <inkml:brushProperty name="color" value="#FF0000"/>
    </inkml:brush>
  </inkml:definitions>
  <inkml:trace contextRef="#ctx0" brushRef="#br0">11192 7038,'0'0,"0"0,27 0,-27 0,0 0,0 0,0 0,0 0,0 0,0 0,-27 0,27 0,-26 26,26-26,0 0,0 0,0 0,0 0,0 0,0 0,0 0,0 27,0-27,0 0,0 0,0-27</inkml:trace>
  <inkml:trace contextRef="#ctx0" brushRef="#br0" timeOffset="6128.3506">11113 8281,'0'-52,"-27"52,1 0,-27 0,0 52,27 1,-54 27,27-1,27 1,-1-1,27 0,0 1,27-27,26-27,0 0,0-52,26 0,0-1,1-52,-27 26,-27-53,27 27,-53-27,0 0,-26 27,-1-1,1 1,-27 52,0 1,0-1,-26 27,26 27</inkml:trace>
  <inkml:trace contextRef="#ctx0" brushRef="#br0" timeOffset="6509.3724">10107 8255,'-26'0,"-27"26,0 1,0 26,0 0,27 53,-27-27,26 27,27-27,0 1,27-1,26-26,0-27,26 1,-26-54,0 1,26-1,-26-52,0 26,0-26,-53-1,0 1,0-27,-53 27,0-1,0 27,0 1,-26 25,26 27,0-26,0 52</inkml:trace>
  <inkml:trace contextRef="#ctx0" brushRef="#br0" timeOffset="6899.3946">9234 8255,'-79'0,"26"0,-26 0,26 26,0 1,26 26,-26 0,27 26,26 1,0-1,0 0,26 1,27-27,0-1,27-52,-27 0,26-26,0 0,1-54,-27 1,-27-1,1-25,-27 25,-27-26,-26 1,-26 52,-1-27,1 54,0-27,-1 53,1 26,0 1,-1-1,27 1</inkml:trace>
  <inkml:trace contextRef="#ctx0" brushRef="#br0" timeOffset="7286.4167">8097 8149,'-53'53,"-53"-26,26 25,1 28,0-1,26 27,0 0,53 0,0 0,0-27,53-26,0 0,26-53,0 0,1-27,-1-26,1 0,-27 1,-1-28,-25 1,-27-27,-27 27,-25-27,-1 26,-27 27,1 1,-27-1,0 26,27 27,-1 0,28 27,-1-1,0-26</inkml:trace>
  <inkml:trace contextRef="#ctx0" brushRef="#br0" timeOffset="7722.4416">6694 8440,'-26'0,"26"0,-27 27,27-1,-26 1,26 26,-27 26,27 0,0 1,0-1,0 0,0 1,27-27,-1 0,27-53,0 0,0 0,27-53,-1 0,0 0,-26-27,0 1,-26-27,-1 0,-26 27,0 0,-26-1,-27 27,0 0,0 27,-27 26,28 0,-28 26,27-26</inkml:trace>
  <inkml:trace contextRef="#ctx0" brushRef="#br0" timeOffset="8110.4638">5927 8361,'-79'26,"-27"1,53 26,-26 0,-1 26,1 0,26 1,0 26,26-1,1-25,26 26,26-27,27-26,0 0,27-27,26-26,-27-26,27-27,-27 0,27 0,-27-26,-26-1,-26-26,-27 27,0 0,-53-1,0 1,-27 53,-25-1,25 27,1 27,26-1,0 0</inkml:trace>
  <inkml:trace contextRef="#ctx0" brushRef="#br0" timeOffset="17566.0048">9869 9446,'0'0,"0"0,0 0,0 0,0 0,0 0,0 0,0 0,0 0,0 0,0 0,0 0,0 0,0 0,0 0,0 0,0 26,0 1,0-27,0 26,0 0,0 27,0-26,0 26,0 0,0 0,0 0,0-1,0 1,0-26,0 26,0-27,0 1,0-27,0 26,0-26,0 27,0-27,0 0,0 0,0-27,0 27,-26-26,26-1</inkml:trace>
  <inkml:trace contextRef="#ctx0" brushRef="#br0" timeOffset="18174.0388">8705 9816,'0'-26,"0"-1,0 1,-26-1,26 1,0 26,-27 0,1 0,-1 26,27 27,-26-26,-1 52,27 0,-26-26,52 27,-26-1,27-26,26-27,0 1,0-27,26 0,0-53,-26 26,27-25,-27-28,-1 27,-25-26,-27 0,0-1,-27 1,1 26,-53 0,26 0,-27 27,-25 26,25 0,1 0,-1 26,1-26</inkml:trace>
  <inkml:trace contextRef="#ctx0" brushRef="#br0" timeOffset="18551.0611">7779 9419,'0'0,"-26"53,26-53,0 27,0 25,0 1,-27 0,27 27,0-27,-26 0,26 26,0-26,-27 0,27-27,0 27,0-53,0 27,0-27,0 0,0-27,27 27,-27-53</inkml:trace>
  <inkml:trace contextRef="#ctx0" brushRef="#br0" timeOffset="19107.0928">6774 9737,'0'-27,"0"27,0-26,0 26,-27 0,27 0,-26 26,26 1,-27-1,27 27,0-26,-26 52,26-26,0 0,0 26,0-52,0 25,0-25,0 26,0-53,0 26,0-26,0 0,-27 0</inkml:trace>
  <inkml:trace contextRef="#ctx0" brushRef="#br0" timeOffset="19583.1201">5477 9790,'0'-27,"0"1,0-27,-26 53,-1 0,1 0,-27 0,26 53,-25 0,25 0,1 26,-1 0,27-26,0 27,0-28,27 1,26-26,-1-27,1 0,0-27,27 1,-27-1,0-25,-27-28,0 27,1 0,-27 0,0-26,-27 53,1-27,-27 0,0 26,0 27,0 0,0 0</inkml:trace>
  <inkml:trace contextRef="#ctx0" brushRef="#br0" timeOffset="19920.1388">4472 9525,'-27'26,"1"-26,26 53,0-26,-27 26,27 26,0 1,0-1,0 0,0 1,0-27,0 26,0-53,0 27,0-26,0-27,0 26</inkml:trace>
  <inkml:trace contextRef="#ctx0" brushRef="#br0" timeOffset="20786.1889">8890 10610,'27'0,"-27"0,0 53,0-27,0 1,-27-1,27 53,-26 1,-1-27,27 26,-26 1,0-28,26 1,0 0,-27-26,27 26,0-27,0-26,0-26,-26 26</inkml:trace>
  <inkml:trace contextRef="#ctx0" brushRef="#br0" timeOffset="21341.2207">7832 10848,'-26'0,"-27"0,0 0,0 0,0 53,0-27,0 27,27 0,-1 0,1 0,26 26,0-52,26 26,27-53,-26 0,52 0,-26 0,0-53,26 26,-26-26,0 1,-27-28,1 27,-27 0,0 0,-53 0,26 27,-52 0,26-1,-26 27,26-26</inkml:trace>
  <inkml:trace contextRef="#ctx0" brushRef="#br0" timeOffset="21728.2428">6483 10742,'0'0,"-27"0,27 0,0 0,0 0,0 27,0 25,0-25,0 26,0 0,-26 26,26-52,0 26,0-1,0-25,0-1,26 1,-26-1,0-26,0 0</inkml:trace>
  <inkml:trace contextRef="#ctx0" brushRef="#br0" timeOffset="22189.2691">5398 10769,'0'0,"0"0,0 0,0 26,0 0,0 1,-27-1,27 27,0 0,0 0,0-26,0 26,27-27,-27 0,0-26,0 27,0-27,0 0,0 0,-27 0,27-27</inkml:trace>
  <inkml:trace contextRef="#ctx0" brushRef="#br0" timeOffset="22681.2973">4419 10954,'0'-27,"-53"27,27 0,-1 0,1 0,-27 27,0-1,26 27,-26 27,27-28,26 28,0-1,0 1,26-28,27 1,0-26,0-1,0-52,26 26,1-53,-1 26,1-25,-28-28,1 27,-26-26,-27 26,0 0,-27 0,1 0,-27 0,0 53,-26-26,26 26,-27 0,28 0</inkml:trace>
  <inkml:trace contextRef="#ctx0" brushRef="#br0" timeOffset="23041.3178">3070 10795,'0'-26,"0"26,0 0,0 26,-27 27,54 0,-27 0,0 26,0 1,0-1,0 0,-27 1,27-27,0 26,0-53,0 27,0-26,27-1,-1-26</inkml:trace>
  <inkml:trace contextRef="#ctx0" brushRef="#br0" timeOffset="23579.3487">7673 11827,'-26'0,"26"26,0 1,-27 26,27 0,0 0,-26 26,26 27,0-27,0 27,-27-27,27 1,-26-1,26-26,-26-27,26 1,-27-1,27-26</inkml:trace>
  <inkml:trace contextRef="#ctx0" brushRef="#br0" timeOffset="24301.3898">6483 12144,'0'0,"-27"-26,1 26,-1 0,1 0,-27 0,26 26,1 27,0-26,26 52,-27-26,27 0,27 26,-27-26,26 0,0 0,27-26,-26-27,26 0,0-27,0-26,-1 0,-25 0,26 0,-53 1,0-28,-27 27,1 0,-27 0,-26 27,-1-1,1 27,-27-26,27 26</inkml:trace>
  <inkml:trace contextRef="#ctx0" brushRef="#br0" timeOffset="24590.4065">5266 11800,'0'0,"0"27,0-1,0 27,0 0,0 0,0 26,0 1,0-1,0 1,0-27,0 26,0-26,0-27,0 1,0-1</inkml:trace>
  <inkml:trace contextRef="#ctx0" brushRef="#br0" timeOffset="25046.4326">4578 12197,'0'-26,"0"26,0 0,-27 0,27 26,0 1,-26 52,26-52,0 52,0-26,-27 26,27-26,0 0,0 0,0-27,0 1,0-27</inkml:trace>
  <inkml:trace contextRef="#ctx0" brushRef="#br0" timeOffset="25621.4655">3202 12250,'-27'0,"-26"0,27 27,-27-1,27 1,-1 26,27-1,-26 1,52 0,-26 27,53-27,-26-1,25-52,28 27,-27-27,0 0,26-27,-26 1,-27-27,27 0,-53 0,0 0,0 0,-26 1,-27 25,26-26,-25 27,-1-27,-27 53,27-27,0 27,-26 27</inkml:trace>
  <inkml:trace contextRef="#ctx0" brushRef="#br0" timeOffset="25967.4853">2223 11959,'-27'0,"1"27,26-1,-27 1,27 52,0-26,0 26,0 27,0 0,-26-27,26 27,0 0,0-27,-26 1,26-1,-27-52,1 25</inkml:trace>
  <inkml:trace contextRef="#ctx0" brushRef="#br0" timeOffset="26649.5243">477 13600,'-27'0,"27"0,0 26,0-26,0 0,27 0,26 0,-1 27,1-27,53 0,0 0,26 0,27 0,26 0,0 0,80 26,-27-26,80 0,-1-26,107 26,-28 0,28 0,78 0,1-27,0 27,52 0,80-26,-105-1,78 1,1 26,26-27,-53 1,26-27,-52 53,-53-27,-1 1,-52-1,-53 27,-79 0,-54 0,-52 0,-27 0,-53 0,-52 0,-54 27,1-27,-27 0,-27 0</inkml:trace>
  <inkml:trace contextRef="#ctx0" brushRef="#br0" timeOffset="55433.1705">11748 14129,'-27'0,"1"-27,-1 27,1 0,0 0,-27 27,26-1,1 1,-1 26,1 26,-1-26,27 26,0 27,0-27,27 1,-27-1,53 1,0-1,0-26,-1-27,28 1,-1-27,-26 0,27 0,-1-53,0 26,1-52,-27 0,-1-1,-25-26,-1 27,-26-27,0 27,0-27,-53 53,1-26,-1 26,-27 26,1 1,0 26,-1-27,1 27,-1 0,1 27,26-54</inkml:trace>
  <inkml:trace contextRef="#ctx0" brushRef="#br0" timeOffset="55968.2009">10240 14049,'0'0,"0"0,0 0,0 0,26 27,-26-27,0 0,0 53,0-27,0 27,0 0,0 26,0 1,27-27,-27 26,26-26,1 0,-27 0,26 0,0-27,-26-26,27 27,-27-27,0 0,0 0,0-27</inkml:trace>
  <inkml:trace contextRef="#ctx0" brushRef="#br0" timeOffset="56627.2388">9023 14182,'0'0,"0"0,0 0,0-27,0 27,0 0,0 0,0 27,0-1,0 27,0 0,26 0,-26 26,0 1,27-27,-27 26,0 0,26-26,-26 27,26-54,-26 27,0-27,0-26,27 27,-27-27,0 26,0-26,0 0,0-26,0-1</inkml:trace>
  <inkml:trace contextRef="#ctx0" brushRef="#br0" timeOffset="57527.2899">7753 14261,'-27'0,"1"0,26 0,-27 0,27 0,-26 0,-1 0,1 0,26 0,-27 27,-25-1,25 0,1 27,-1 0,1 0,26 0,0 26,-27-26,54 27,-27-1,26-26,1 26,26-26,-27 0,27 0,-27-26,27-1,0-26,0 0,0-26,0 26,0-53,0 0,-27 0,27-26,-53 26,27-27,-27 1,26-1,-52 1,26 26,-27-26,1 26,-1 0,-26 0,0 27,27-1,-27 1,27-1,-27 27,26 0,1 0,-1 0,27 0,-26 0,26-26</inkml:trace>
  <inkml:trace contextRef="#ctx0" brushRef="#br0" timeOffset="58316.3355">6800 7355,'0'0,"0"-26,0 26,0 0,0 0,0 0,0 0,0 0,0 0,0 0,0 0,0 26,0-26,0 27,0-1,27 1,-27-1,0 1,0-1,26 1,-26 26,0-53,0 26,27 0,-27 1,0-27,0 26,0-26,0 0,0 0,26-26,-26-1</inkml:trace>
  <inkml:trace contextRef="#ctx0" brushRef="#br0" timeOffset="59225.3875">6668 14499,'0'0,"0"0,26 27,-26-27,0 0,0 0,0 0,0 0,-26 26,26-26,0 53,0-27,0 27,0-26,0 52,0-52,0 52,26-26,-26 0,0 0,0 0,0-27,27 1,-27 26,0-53,0 26,0-26,0 0,0-26,0-27,0 0</inkml:trace>
  <inkml:trace contextRef="#ctx0" brushRef="#br0" timeOffset="59805.4206">5451 7382,'26'0,"-26"0,0 0,27 26,-27-26,0 27,0-27,0 53,0-27,0 27,0-26,0 25,0 1,26 0,-26-26,0 26,0-27,0 1,0-1,0-26,0 27,27-1,-27 0,0-26</inkml:trace>
  <inkml:trace contextRef="#ctx0" brushRef="#br0" timeOffset="60681.4708">5583 14579,'0'0,"0"0,0 0,0 0,0-27,0 27,0 27,0-1,0 0,0 27,0-26,0 52,0 1,27-27,-27 26,0 0,0 1,0-27,0-27,0 27,0-27,0-26,-27 0,27-26</inkml:trace>
  <inkml:trace contextRef="#ctx0" brushRef="#br0" timeOffset="61172.4988">4340 8229,'26'0,"-26"26,0 0,0 27,0-26,26 26,-26-27,0 27,0 0,0 0,0 0,0 0,0 0,0-27,27 27,-27-26,26-1</inkml:trace>
  <inkml:trace contextRef="#ctx0" brushRef="#br0" timeOffset="62024.5475">4631 14605,'0'0,"0"0,0 26,-27-26,54 27,-27-1,0 27,0 0,0 0,0 27,0-1,0-26,0 26,0 1,0-54,0 27,0-27,0 1,0-27,0 0,0-27,0-52</inkml:trace>
  <inkml:trace contextRef="#ctx0" brushRef="#br0" timeOffset="62539.577">3122 9895,'0'0,"27"0,-27 27,0-1,0-26,-27 53,27 0,0 0,0 0,0 0,0 26,0-26,0 27,0-27,0-1,0 28</inkml:trace>
  <inkml:trace contextRef="#ctx0" brushRef="#br0" timeOffset="63135.6111">3413 14605,'-26'0,"0"0,-27 0,26 26,-26-26,0 53,0-26,27 52,-27 1,27-1,-1 0,27 1,27-1,-1-26,1 26,25-52,28-1,-1-26,-26 0,26-26,1-1,-27-26,0 27,-27-53,-26 26,0 0,-26-27,-27 28,-27-1,27 0,-26 0,26 26,-26 1,26-1,0-26,27 1</inkml:trace>
  <inkml:trace contextRef="#ctx0" brushRef="#br0" timeOffset="63476.6306">1826 11165,'26'27,"1"-1,-27 1,26 26,-26 0,0 26,0 0,0 1,0-1,-26 1,26-1</inkml:trace>
  <inkml:trace contextRef="#ctx0" brushRef="#br0" timeOffset="64050.6632">715 14764,'0'26,"0"-26,0 27,0 26,26 0,-26-1,27 28,-1-1,-26 1,27 25,-27-25,0-1,0-26,0 0,26 0,-26 0,0-27</inkml:trace>
  <inkml:trace contextRef="#ctx0" brushRef="#br0" timeOffset="64401.6835">1561 14843,'0'27,"0"-1,0 27,-26 0,26 26,0 1,0 25,26-25,1-1,26-26,0 0,26-53,-26 0,26-26,1-27,-1 0,0 0,-26-53,-26 27,-1-27,-52 26,-1-25,-52 25,26 27,-53 0,27 27,0-1,-27 27,53 0,0 27,26-27</inkml:trace>
  <inkml:trace contextRef="#ctx0" brushRef="#br0" timeOffset="65779.7617">2964 13811,'-80'-26,"1"-1,-27 1,0 26,-26-27,0 1,-1 26,-25-26,-1 26,27 0,-54 0,54 26,-27 0,1 1,-1-27,0 53,27-27,0 54,26-27,-27-1,28 28,25-1,1 27,52 0,-26 26,27 0,0 1,-1 26,27-27,0 27,27-1,-27 1,26-27,0 1,27-28,-26 28,-1-27,54-1,-1-52,0 27,54-27,-27-27,52-26,27 27,1-54,25 27,27-26,1-1,-1 1,26-1,1 1,26 26,-26-27,26 27,0-26,0 26,26 0,-26 0,27-27,-1 27,1 0,26 0,-27-26,27 26,0-26,0 26,0-27,0 1,-27 26,27-27,-26 1,-1 26,-26-27,0 27,1 0,-28 0,1 0,-27 27,0-1,-26 1,-27-27,-26 26,-1 1,-25-1,-28 0,1-26,0 0,-27 0,-26-52,27 25,-27-52,26-1,-26-26,26 1,-26-28,27-25,-27-1,-1 0,28 0,-27-26,0 26,0 1,-27 25,1 1,-1 26,0-26,-26 53,-26-1,0 27,-27 0,-27 0,1 27,-27 0,27-1,-54 27,-25 0,25 0,-25 0,-28 0,1 0,0 0,-53 0,53 0,-54 0,1-26,0-1,0 1,-26 26,25-27,-25 1,-1-1,-26 1,0 26,0-27,-26 27,26-26,-27 26,1 0,-1 26,1-26,-1 27,1-27,26 26,-27 1,1-1,52 1,-26-27,26 26,1 1,26-1,-1 1,54-27,0 26,26-26,27 0,0 0,26 26,0-26,27 27</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47:54.390"/>
    </inkml:context>
    <inkml:brush xml:id="br0">
      <inkml:brushProperty name="width" value="0.05292" units="cm"/>
      <inkml:brushProperty name="height" value="0.05292" units="cm"/>
      <inkml:brushProperty name="color" value="#FF0000"/>
    </inkml:brush>
  </inkml:definitions>
  <inkml:trace contextRef="#ctx0" brushRef="#br0">9578 6694,'0'0,"0"0,0 0,0 0,-26 0,26 0,-27 0,27 0,0 0,0 0,0 0,0 0,0 0,0 0,0 0,0 0,0 0,-26 0,26 26,0 1,0-1,0 1,0-27,0 53,0-27,0 27,0 0,0-27,0 27,0-53,0 53,0-26,0-1,0-26,0 0,0 0,0 27,0-27,0 0,0 0,0 0,0 0,0 0,0 0,0 0,0 0,0 0,0 0,0 0,0 0,0 0,0 0,0 0,0 0,0 0,0-27,0 27</inkml:trace>
  <inkml:trace contextRef="#ctx0" brushRef="#br0" timeOffset="955.0545">20003 7752,'-27'0,"27"0,0 0,27-26,-1 26,-26 0,27-27,-1 27,27 0,-26 0,-1 0,1 0,-1 27,0-1,-26 1,-26 26,0 0,-1-27,-26 27,0 26,0-26,0 0,27-26,-1 26,27-27,0 0,27 1,-1-27,27 26,-26-52,52 26,-26-27,26-25,-26 25</inkml:trace>
  <inkml:trace contextRef="#ctx0" brushRef="#br0" timeOffset="1254.0716">20558 7567,'0'0,"0"0,0 0,0 27,27-27,-1 0,1 0,-1 26,-26 0,27 1,-1-1,1 27,-27 0,26 0,-26 0,27 26,-27-26,0 0,0 0,0-26,0 26,0-53,-27 26,27-26</inkml:trace>
  <inkml:trace contextRef="#ctx0" brushRef="#br0" timeOffset="1431.0817">20400 7964,'-27'0,"27"0,27 0,-1 0,1 0,-1 0,27 0,0 0,0 0,0 0,0 0,0-26</inkml:trace>
  <inkml:trace contextRef="#ctx0" brushRef="#br0" timeOffset="1846.1055">19421 8705,'0'26,"0"-26,26 0,1 0,26 0,-27 0,53 0,1 0,52 0,-26-26,26 26,27 0,0 0,-27-27,27 27,-27 0,-26 0,-27 0,1 0,-27 0,-27 0,0 0,-26 0,0 0,0 0,0-26,-26 26,26-27</inkml:trace>
  <inkml:trace contextRef="#ctx0" brushRef="#br0" timeOffset="2322.1327">18971 8334,'26'0,"27"0,-26 0,26 27,26-27,-26 0,0 0</inkml:trace>
  <inkml:trace contextRef="#ctx0" brushRef="#br0" timeOffset="3178.1817">19976 9260,'-26'0,"26"0,0 0,0 0,0 27,0-1,0 27,26 0,-26-26,0 26,27-1,-27 1,0 0,26 0,-26 0,0-26,0-27</inkml:trace>
  <inkml:trace contextRef="#ctx0" brushRef="#br0" timeOffset="3444.197">20558 9313,'0'0,"0"0,0 53,27-26,-27 26,0 0,26-1,1 1,-1 0,1-26,-27 26,26 0,-26-53,-26 26,-1 1,1-1,-1-26,-26 26,1-26,-1 0</inkml:trace>
  <inkml:trace contextRef="#ctx0" brushRef="#br0" timeOffset="3658.2091">20558 9287,'53'-27,"27"1,-1 0,1-1,25 27,-52-26,27-1,-27 27,-1 0,1-26,-26 26,26-27,-53 27,26 0,-26 0</inkml:trace>
  <inkml:trace contextRef="#ctx0" brushRef="#br0" timeOffset="6992.3999">10134 6773,'0'0,"0"0,26 27,-26-27,0 26,0 1,0-1,0 1,0 26,0-27,0 27,0-27,0 27,0-26,0-1,0 1,-26-27,26 26,0-26,0 0</inkml:trace>
  <inkml:trace contextRef="#ctx0" brushRef="#br0" timeOffset="7727.4418">20664 10345,'-26'0,"-1"-26,1 26,-1 26,-25 1,-1-1,0 1,26 26,-26-1,27 1,-1-26,27 26,0-27,27-26,26 0,-27 0,27-26,-26 26,-1-27,27 1,-53-1,26 27,-26 0,27 27,-54-1,27 27,0 0,-26-26,26 52,-26-26,26 0,-27 0,54-27,-54 1,27-1,0 1,0-27</inkml:trace>
  <inkml:trace contextRef="#ctx0" brushRef="#br0" timeOffset="7961.4552">19844 11271,'-79'27,"26"26,0-27,53 1,0-27,53 26,26-26,27-26,26 26,1 0,25-27,1 1,0 26,-27-27,0 27,-26 0,-26-26,-1 26,-53 0,1 26,-27-26</inkml:trace>
  <inkml:trace contextRef="#ctx0" brushRef="#br0" timeOffset="8472.4845">20585 11748,'-27'0,"1"26,0 0,-27 1,26 26,-26 26,0 1,27-1,-27 27,27-27,26 1,0-1,0 0,26-52,27-1,0 1,0-27,0 0,26-27,0-26,-26 27,0-27,0-26,-26 26,-1 26,-26-26,-26 27,-1-1,1 54,-27-1,26 1,-26 26,27-27,-27 27,53 0,-26-27,26 1,0-27</inkml:trace>
  <inkml:trace contextRef="#ctx0" brushRef="#br0" timeOffset="10644.6087">10690 6720,'0'0,"0"0,26-26,0 26,1 0,-1 0,1 0,-1-26,1 26,-1 0,1 26,-27-26,0 0,26 26,-52 27,26-26,-27-1,1 27,-27-26,0 26,26-27,-25 0,25 27,1-53,26 27,0-1,0 1,0-1,26-26,1 0,-1 27,0-27,27 0,-26 0,-1 0,1 0,-1 26,1-52,-27 52,0-26,26-26,-26 26,27 0</inkml:trace>
  <inkml:trace contextRef="#ctx0" brushRef="#br0" timeOffset="11099.6348">11457 6853,'0'-27,"-27"27,1 0,-1 0,1 0,0 27,-1-1,1 1,26-1,-27 27,54-27,-27 27,26-26,1-1,25 1,1-1,0-26,0 0,27 0,-1 0,-26 0,0-53,26 27,-52-1,-1-26,-26 1,0-1,-53 26,27-26,-27 27,-27-1,1 1,0-1,26 27,0 0,26 0,1 0,-1 27,27-27</inkml:trace>
  <inkml:trace contextRef="#ctx0" brushRef="#br0" timeOffset="12070.6904">8599 7620,'27'0,"26"26,-27-26,27 27,26-27,1 26,-1-26,27 0,26 0,1 0,-1 0,53 0,-26 0,26 0,0 0,27 0,-27-26,53 26,-26-27,26 1,0 0,0-1,0 1,27-1,-53-26,26 27,-53-54,27 28,-54-1,-25-27,-1-26,-53 27,1 0,-54-27,-26 26,-26 1,-27-27,-27 27,-25-1,-28 28,1-28,-53 27,26 0,-26 0,-27 27,1 0,-1-1,-26 27,0 0,26 0,-53 0,27 27,-26-1,-1 0,-26 1,26 26,-26 26,0-26,27 53,-27 26,53-26,-27 53,53 0,1 26</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0:49:05.577"/>
    </inkml:context>
    <inkml:brush xml:id="br0">
      <inkml:brushProperty name="width" value="0.05292" units="cm"/>
      <inkml:brushProperty name="height" value="0.05292" units="cm"/>
      <inkml:brushProperty name="color" value="#FF0000"/>
    </inkml:brush>
  </inkml:definitions>
  <inkml:trace contextRef="#ctx0" brushRef="#br0">8599 10054,'-26'0,"26"0,0 0,0 0,-27 0,27 0,0 0,0 0,0 0,0 0,0 0,-26 0,26 27,26-27,-26 26,0 1,0-1,0 0,0 1,27-1,-27 1,0-1,26 1,-26-27,0 0,0 0,0 26,0-26,0 0,0 0,0-26,0 26</inkml:trace>
  <inkml:trace contextRef="#ctx0" brushRef="#br0" timeOffset="777.0444">7700 10134,'0'0,"0"0,0 0,0 0,0 0,0 0,0 0,-27 0,27 26,-26-26,26 26,-27 1,27-27,0 26,-26 1,26-1,26 1,-26-27,27 0,-1 26,27-26,0 0,-26-26,25 26,1 0,0 0,-26-27,-1 27,1-26,-1-1</inkml:trace>
  <inkml:trace contextRef="#ctx0" brushRef="#br0" timeOffset="1133.0645">8044 10001,'0'-26,"0"26,-27 26,27 1,-26-27,26 26,-27 27,27-26,0 25,-26-25,26 26,-27 0,27 0,-26-27,26 27,-27-26,27-1,0 0,27-26,-27 0,0 0,26 0</inkml:trace>
  <inkml:trace contextRef="#ctx0" brushRef="#br0" timeOffset="1836.105">6694 10001,'0'0,"0"27,0-27,0 26,0 27,0-26,0 25,0 1,27 0,-27-26,0 26,0-27,0 27,0-26,0-1,0-26,0 0,26 0,-26 0</inkml:trace>
  <inkml:trace contextRef="#ctx0" brushRef="#br0" timeOffset="2317.1325">7065 9948,'0'0,"-27"53,1-26,26 26,-27 0,1-1,26 1,0 0,0 0,0 0,26-26,-26 26,27-27,-1-26,1 0,-1 0,27 0,-26 0,-27 0,26-26,0-27,1 26,-27 1,0-1,0 1,0-1,-27 1,27-1,-26 1,0 26,-1 26,1-26,-1 27,-26-1,27 1,-1-1,1 27,-1-53,27 27,0-1,-26 1</inkml:trace>
  <inkml:trace contextRef="#ctx0" brushRef="#br0" timeOffset="4240.2426">6086 12330,'0'0,"0"0,-27 0,27 0,0 0,27-27,-27 27,26 0,1 0,-1-26,1 26,-1-27,1 27,25-26,-25 26,-1 0,1 0,-27 26,0 1,0-1,-27-26,1 27,-1-1,1 1,0 25,26-25,-27-27,27 26,27 1,-1-1,0 1,1-1,26 1,-27-1,1-26,-27 27,0-1,0 0,-27-26,1 27,-1-1,-26 1,27-1,-27-26,27 0,-1 0,27 0,-26 0,26 0,0-26</inkml:trace>
  <inkml:trace contextRef="#ctx0" brushRef="#br0" timeOffset="4595.2629">6562 12197,'26'-26,"1"26,-1-27,1 27,-1 0,1 0,-1 0,1 27,-1-1,-26 1,0 26,-26 0,-1 0,1-1,-1 1,-26 0,27 27,-1-54,27 27,-26-27,26 1,26-27,1 26,-1-26,1 0,26 0,0 0,0-26,0 26,-27 0,27 0,-27-27,27 27</inkml:trace>
  <inkml:trace contextRef="#ctx0" brushRef="#br0" timeOffset="5325.3046">6932 13123,'0'-26,"-26"26,0 0,-1 0,1-27,-27 27,26 0,1 0,-1 27,1-27,26 26,0 1,26-1,1 27,26 0,0 26,0-26,-1 0,1 0,-26 0,-1 0,-26-26,0-1,-26 0,-27 1,26-27,-25 0,-1 0,26 0,1-53,-1 27,27-27,0 0,0 26,27-52,-1 52,1-26,-1 1,1-1,-1 53,-26-53,26 53,-26-27,0 27,0 0,27 0,-27 0,0 0</inkml:trace>
  <inkml:trace contextRef="#ctx0" brushRef="#br0" timeOffset="6147.3516">6880 13996,'0'0,"0"0,26-26,0 26,1 0,26-26,-27 26,1 0,-1 26,1-26,-1 26,-26-26,-26 53,-1-26,1-1,-27 27,0 0,0-26,27-1,-27 27,53-27,-27-26,27 27,27-27,-1 0,27-27,0 27,0-26,0 26,0-26,0-1,-27 27,0-26</inkml:trace>
  <inkml:trace contextRef="#ctx0" brushRef="#br0" timeOffset="6495.3715">6112 14896,'0'0,"0"0,27 0,-1 0,1 0,-1-26,27 26,26-27,1 1,-1-1,27 27,-27-26,54-27,-28 53,1-27,0 1,-27-1,1 1,-27 0,0 26,0-27,-27 27,-26-26</inkml:trace>
  <inkml:trace contextRef="#ctx0" brushRef="#br0" timeOffset="7038.4026">6430 15055,'-27'26,"1"1,-1 26,1-27,26 1,0-1,0 27,26-27,1 1,26-27,-27 0,27 0,0-27,0 1,-27-27,27 27,0-27,-26 0,-1 0,1 26,-27-26,0 27,0 0,0 26,-27-27,27 54,-26-1,26 0,0 27,0 27,0-27,0 26,0 0,26-26,-26 27,27-1,-27-26,0-27</inkml:trace>
  <inkml:trace contextRef="#ctx0" brushRef="#br0" timeOffset="7360.421">6959 14949,'53'-53,"0"27,26 26,-26 0,0 0,-27 0,1 0,-1 53,-26-1,0 1,-26 0,-1 0,-26 0,27 0,26 26,-26-52,26 26,26-27,0-26,1 0,26 0,-27 0,27-26,0-1,0 1,0-1</inkml:trace>
  <inkml:trace contextRef="#ctx0" brushRef="#br0" timeOffset="7828.4475">7462 14711,'-80'0,"1"-27,-27 1,0 26,-26 0,26 0,-26 53,26-27,-26 27,-1 27,28-1,25 27,27 0,0-1,0 1,53 27,27-54,-1 27,54-27,-27-26,52 0,1 0,27-27,-28-26,28 0,-1-26,27-1,-53-25,26-1,-26-27,0 1,-1-27,-25 0,-27 0,0-26,-27 26,0 0,-26 1,-26 25,0 1,-1 26,-26 0,0 27,-26-27,52 53,-52-27,26-26</inkml:trace>
  <inkml:trace contextRef="#ctx0" brushRef="#br0" timeOffset="8695.4974">7515 13917,'26'-26,"27"-54,0 27,0-26,26-27,-26 0,26 0,-26 1,0-28,0 1,-26 26,-1-26,27 0,-53 26,26 0,-26 0,0 0,27 53,-54-26,27 26,0 0,-26 27,26-1,-26 1,26 26,0 0,-27-27,27 54,-26-27,-1 0,27 26,0 1,-26-1,-1 1,1-1,-1-26,1 27,26-1,-27-26,27 0,0 0,0-26,0 26,27-27,-1-26,1 27,26-1,-27-26,1 0,-1 1,1 25,-1 1,0-1,1 1,-27 26,26 26,-26 1,0-1,27 1,-1 25,-26 1,27 0,-1 0,1 0,-27-26,26 25,-26-25,27-27,-27 0,0 0,0 0,0 0,0-27</inkml:trace>
  <inkml:trace contextRef="#ctx0" brushRef="#br0" timeOffset="25663.4679">15690 10266,'-53'-27,"-26"27,-27-26,27 26,-27 0,0 0,0 0,0 26,0 1,1-1,25 1,1 26,0-27,-1 27,1 26,52 1,-26-1,0 1,27-1,0 27,26 0,0-1,26 1,0 0,27 0,0-27,0 27,27 0,-1-27,27 1,0-1,-1-26,1 0,0-53,26 26,-26-26,0-26,0-1,26-52,-26 26,-27-26,27-27,-26-26,-1 26,-26-26,0-1,0-25,-27 52,-26-53,0 53,-26 0,-1 0,-26 27,0 0,-26 26,0 0,-27 26,27 1,-1 26,1 26,-1-26</inkml:trace>
  <inkml:trace contextRef="#ctx0" brushRef="#br0" timeOffset="26756.5303">12171 9022,'0'0,"0"27,-26-1,26 27,-27 27,1-1,-1 0,-26 27,27 0,-27 0,27 0,-1-1,-26-25,27-1,-1 1,1-1,26-53,-27 27,27-26,0-1,0 1,-26-27,26 0,0 0,0 0,0 0,0 26,0-26,-27-26,27 26,-26-27,26 1,-26-1,-1 1,1-27,-1 26,1 1,26 0,-27 26,27 0,0 26,0 27,0-27,0 27,27 27,-27-27,26 0,1-1,-1-25,1-1,25-52,1-1,0-25,0-1,-26-53</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1:01:41.369"/>
    </inkml:context>
    <inkml:brush xml:id="br0">
      <inkml:brushProperty name="width" value="0.05292" units="cm"/>
      <inkml:brushProperty name="height" value="0.05292" units="cm"/>
      <inkml:brushProperty name="color" value="#FF0000"/>
    </inkml:brush>
  </inkml:definitions>
  <inkml:trace contextRef="#ctx0" brushRef="#br0">16378 6059,'0'0,"0"0,0 26,0-26,0 0,0 27,0-27,27 0,-27 0,26 0,0-27,1 27,-1-26,1 0,-1-27,1 53,-1-53,1 26,-27 27,26-26,-26-1,0 27,0 0,0-26,0 26,0 0,0 0,0 0,0 0,0 0,0 0,0 0,0 26,0-26,0 27,0-1,0 27,0-26,0 26,0 26,0-26,-26 26,26 1,0 25,-27-25,1-1,26 1,-27-1,1 0,26 1,-27-27,27-1,-26 1,26 0,0 0,0-53,0 27,-27-1,27-26,0 27,0-27,0 0,0 0,0 0,0 0,0 0,0 0</inkml:trace>
  <inkml:trace contextRef="#ctx0" brushRef="#br0" timeOffset="926.0528">16008 7488,'-27'0,"27"0,0 0,0 0,27 0,-1 0,1 0,25 0,-25-27,52 27,-26-26,53 26,-27 0,1-27,26 27,-53-26,26 26,-26-27,0 27,0 0,-27 0,-26-26,0 26,0 0,0 0,0 0,-26 0,-1 0,1 0,-1 0,1 0,-27 0,0 0,0 26,-26-26,-1 27,1-1,0-26,-27 27,26-1,1-26,0 27,-1-27,27 26,27-26,-1 0,27 0,27-26,26-1,0 1,26 26,27-27,0-26,0 27,26 0,-26-1,0 1,-1 26,-25-27,-27 27,0 0,-27 0,1 0,-27 0,-27 27,1-27,-1 0,1 0,-27 26,0 1,0-27,0 26,0 0,-26-26,-1 27,27-1,1 1,-1-27,0 26,0-26,26 27,27-27,-26 0,26 0,0-27,26 1,1 26,-1-53,1 26</inkml:trace>
  <inkml:trace contextRef="#ctx0" brushRef="#br0" timeOffset="2715.1553">16325 6324,'0'0,"27"-27,-1 1,1-1,-1-26,0 27,1-1,-1-26,1 27,-1 0,1-27,-1 53,-26-27,27 1,-27-1,0 27,0 0,0 0,0 0,0 0,0 0,0 0,0 0,0 27,0-1,0 1,0-1,0 27,0 0,0 0,0 0,-27 0,27 26,0-26,0 26,-26-26,26 27,-27-1,27-26,-26 0,-1 0,27 0,-26 26,26-53,0 27,-27-53,27 27,0-1,0 1,0-27,0 0,0 0,0 0,0 0,0 0,0 0,0 0,0 0,-26 26,26-26,0 0,0 0,0 0,0 0,0 0,0 0,0-26,0 26,26-27,-26-26,0 27,0-27,0 0,27-26,-27 26,0-27,26 28,-26-28,27 27,-27-26,0 26,26 0,-26 0,27 27,-27-27,26 0,-26 26,0 1,27-1,-27 1,0 0,0 26,0 0,0-27,0 27,0 0,0 0,0 0,-27 27,27-1,-26 0,-1-26,1 53,-27-26,26-1,-25 27,25-26,-26-1,27 1,-1-1,1-26,-1 0,27 26,0-26,-26 0,26 0,0 0,0 0,0 0,0 0,26-26,-26 26,27 0,-1-26,1-1,-1 1,1-1,-1 1,1-27,25 26,-25 1,-1-1,1 1,-1 0,1-1,-27 1,26 26,-26 0,0-27,0 27,0 0,0 0,27 27,-54-27,27 26,0 27,0-27,0 27,-26-26,26 52,0-26,-27 0,27 26,0-26,-26 27,26-27,0 26,-27-26,27 0,-26 26,26-52,0 52,0-53,-27 27,27-26,0-1,0 1,0-1,0-26,0 0,0 27,0-27,0 0,0 0,0 0,0 0,0 0,0 0,0 0,0 0,0 0,0 0,0 0,0 0,0 26,0-26,0 0,0 0</inkml:trace>
  <inkml:trace contextRef="#ctx0" brushRef="#br0" timeOffset="5239.2996">20029 15372,'-26'-26,"26"-1,-53 1,0 26,0-27,-26 54,-1-1,1 1,0-1,26 27,0 27,0-27,26-1,27 28,0-1,27-26,-1 0,1 0,-1 0,1 0,-27-27,0 27,-27-26,-26 26,0-1,-26-25,26-1,-26 1,-1-1,27 1,-26-1,26 1,0-27,0 0,27 26,-1-26,1 0,-1 0,27 0,-26 0,26 0,-26-26,26 26,0-27</inkml:trace>
  <inkml:trace contextRef="#ctx0" brushRef="#br0" timeOffset="5660.3236">18706 16140,'27'0,"-27"0,26 0,-26 0,0 0,-26 0,-1 0,27 26,-53-26,27 27,0-1,-27 0,0 1,26-1,-26 1,27-1,-1 1,27-1,0 1,0-1,27-26,26 27,-27-1,27-26,0 26,-26 1,-1-27,27 26,-27-26,-26 0,27 0,-27 0,0 0,0 0,0 0,26 0,-26 0,27 0,-27 0,26-26,1 26</inkml:trace>
  <inkml:trace contextRef="#ctx0" brushRef="#br0" timeOffset="6424.3674">18892 16351,'-27'-26,"27"-1,-26-26,-1 53,1-26,26 26,-27-26,27 26,-26 0,26 26,-27 0,27 1,0-1,-26 27,26 0,-27-26,27 26,0-27,0 0,0 1,0-27,0 0,0 0,27-27,-1 1,-26 0,27-27,-27 0,26 0,-26 26,0 1,0-1,0 27,-26 0,-1 0,1 27,-27-1,27 1,-27 26,0-27,26 1,1-27,-1 26,1-52,26 26,0-27,0 27,26-26,-26-1,0 1,0 26,0 0,0 0,0 26,-26 1,26-1,-27-26,27 27,0-27,0 0,27-27,-1 1,1-1,-27 1,26-1,1 1,-27-1,26 27,-26 0,0 0,-26 0,26 27,0-27,0 26,0 1,0-27,26 0,-26 0,27 0,-1 0,-26 0,0 0,27 26,-27-26,0 27,0-27,0 26,0-26,0 27,0-27,0 0,26 0</inkml:trace>
  <inkml:trace contextRef="#ctx0" brushRef="#br0" timeOffset="9174.5247">15346 14261,'27'0,"-27"0,0 0,0 0,0 0,0 0,0-26,0-1,0 1,0-1,0 27,26-53,-26 27,27-54,-27 28,26-1,0-27,27-26,-26 27,26-53,0 26,-27-26,27-1,0 28,0-54,0 0,0 0,0 27,0-27,-1 0,-25 1,26-1,0 0,0 27,-27-27,27 0,-26 27,-1-27,0 27,1 0,-1 0,-26-1,27 1,-27 0,26 26,-26-26,0 26,0 26,0-26,0 1,0 25,0 1,0 26,0-26,-26 26,26 0,0 0,0 26,0-26,-27 1,27 25,0-26,0 27,0-1,0 1,0-1,0 1,0-1,0 27,0 0,0 0,-26-26,26 52,-27 1,27-1,0 1,-26-1,26 1,-26-1,26 1,-27 26,27-53,0 26,0-26,0 0,0 0,0 0,0-26,0 26,0-53,0 26,27-26,-27 27,0-54,0 54,0-53,-27 52,27 1,0-27,0 53,0-27,0 27,0 0,0 0,0 27,0-1,27 1,-1 26,0 0,1-27,-1 27,1 0,-1-27,1 27,-1-53,-26 27,27-1,-27-26,0 0,26 27,-26-27,0 0,0 0,0 0,0 0,0 0,0 0,0 0,0 0,0 0,0-27,0 27</inkml:trace>
  <inkml:trace contextRef="#ctx0" brushRef="#br0" timeOffset="58727.359">12806 13520,'0'0,"27"0,-27 0,0 0,-27-26,27 26,-26 0,26 0,-27 0,27 0,-26 0,-1 0,-26-27,27 27,-27 0,0-26,0 26,0 0,0 0,27 0,-27 0,27 26,-1-26,1 0,26 27,0-27,0 53,0-27,-27 27,27 0,0 0,0 26,-26 1,26-27,0-1,0 1,0-26,0-27,26 0,1 0,26 0,-27 0,27-27,0 27,0-26,26 26,-26 26,26-26,-26 27,27-1,-27 1,-27 26,1 0,-27 0,0 26,-27 0,-26 1,-26-27,-1 26,1-26,-27 26,27-52,-1 26,1-53,0 0,26 0,0-27,26-26,27 27,-26-27,52-27,1 28</inkml:trace>
  <inkml:trace contextRef="#ctx0" brushRef="#br0" timeOffset="59256.3892">13309 13679,'0'-26,"53"-1,-27-26,27 27,0-27,0 26,0 27,0 0,0 0,0 27,-27 26,1 0,26 26,-53 0,0 27,0 0,-27 0,1 0,-27 0,0-1,-27-25,1-1,-27 0,27-26,26-26,-26-27,26 0,0-27,0-26,26 27,27-53,27 52,-1-26,27 27,27-1,-1 27,0 27,1-1,25 1,-25 26,26 0,-53-1,26-25,-26 26,0-53,0 26</inkml:trace>
  <inkml:trace contextRef="#ctx0" brushRef="#br0" timeOffset="139168.9596">11827 13123,'0'0,"-26"-26,-27-1,26 1,-26 0,27-27,-53 0,26-27,0 27,0-26,-26 0,-1-27,-26 0,27 0,-27 0,27-26,-1 0,-25 26,25-26,-26-1,27 1,0 0,-27-1,26 28,1-28,0 27,26 1,-27 25,27 1,0 26,27-26,0 52,-1 1,1-1,26 27,0 0,0 53,26-26,1 26,-1-1,0 1,1 53,-1-53,1 53,-1-27,-26-26,27 0,-27 0,26 0,-26-27,0-26,0 0,-26-52,26 25,0-26,-27-26,1-1,-1-25,1 25,-1-26,1 1,0-1,-1 26,1 27,-1 0,1 27,26 0,0 26,26 0,1 26,-1 27,27-27,0 1,26 26,-26-27,27 1,-54-1,27 1,0-1,-27-26,1 0,-1 0,-26-26</inkml:trace>
  <inkml:trace contextRef="#ctx0" brushRef="#br0" timeOffset="189585.8436">14764 5900,'0'-26,"0"26,0 0,-26-27,26 27,0 0,0 0,-27 0,27 0,0 0,-26 0,-1 0,27 0,-26 0,-1 0,27 27,-26-27,-1 26,1-26,0 0,-27 27,26-1,1-26,-1 27,1-27,-1 26,27 1,-26-1,-1 0,1-26,26 27,-27 26,1-27,0 1,26-1,-27 1,27 26,-26-27,26 0,-27 1,27 26,0-27,-26 1,26-1,0 1,0 26,-27-27,27 1,0-1,0 0,0 1,0-1,0 1,0-27,0 53,0-27,0-26,0 27,0-1,27 1,-27-1,26-26,1 26,-27 1,26-27,1 26,-1-26,27 0,-27 27,1-27,-1 26,1-26,-1 0,27 0,-26 27,-1-27,1 0,-1 0,0 0,1 0,-1 0,1 0,-1 0,1-27,-1 27,-26 0,27-26,-1 26,1-27,25 27,-52-26,27 26,-1-27,1 1,-1 26,1-26,-1-27,1 26,-27 1,26-1,1 1,-27-1,26 1,1-27,-27 53,26-53,-26 27,26-1,-26 1,0-1,0 1,0-1,0-26,-26 27,26-27,-26 27,26-27,-27 26,1-26,26 27,-27-1,1-26,-1 27,1 0,-1-27,1 53,-1-27,1 1,-1-1,1 1,0 26,26-27,-27 27,1-26,-1 26,27 0,0 0,-26 0,26 0</inkml:trace>
  <inkml:trace contextRef="#ctx0" brushRef="#br0" timeOffset="195191.1643">2461 7064,'-26'0,"-1"0,1 0,26-26,0 26,-27 0,27 0,0 0,0 0,0 0,0 0,0 0,0 26,0-26,27 0,-27 27,26-1,-26 1,0-1,0 1,0 26,0-27,0 27,27-27,-27 1,0 26,26-27,0 1,1-1,-1-26,1 0,26 27,0-27,0 0,26 0,0 0,-26 0,27 0,-1 0,0-27,27 27,-26 0,52 0,-26 0,26 0,27-26,-1 26,1 0,0-27,26 27,0 0,1-26,25 26,-26-27,27 27,0-26,-1-1,1 1,0 26,-1-26,1 26,26-27,-26 1,0 26,-1 0,1-27,-27 27,27 0,-27 0,0-26,0 26,1 0,-1 0,0-27,-26 27,26 0,-26 0,0-26,26 26,-27-27,-25 27,26 0,-27-26,0 26,27 0,-27 0,0-27,-26 27,27 0,-1 0,0 0,-26 0,26 0,-26 0,26 0,-52 0,26 0,-1 0,-25 0,-1 0,-26 0,0 0,0 0,-27 0,1 0,-1 0,-26 0,0 0,0 0,0 0,0 0,0 0,0 0,0 0,0 0,0 0,0 0,0 0,0 0,0 0,0 0,0 0,-26-26,26-1,-27 1,27 0,-26-1,-1-26,27 27,-26-27,0 26,26 1,-27-27,27 53,-26-26,26 26,-27 0,27 0,0 0,0 0,0-27,0 27,0 0,0 0,0-26</inkml:trace>
  <inkml:trace contextRef="#ctx0" brushRef="#br0" timeOffset="203582.6442">10478 9895,'26'0,"1"0,-1 0,27 0,0-26,26 26,1 0,-1-26,-26 26,26 26,-26 0,-26 27,-27-26,-27 26,-26 26,-26 0,0 1,-1-1,1 1,0-1,-1 0,27-26,53 0,-26 0,52-26,1-27,26 0,0 0,0 0,26-27,0 1,1-1,-27-26,26 0,0-26</inkml:trace>
  <inkml:trace contextRef="#ctx0" brushRef="#br0" timeOffset="203919.6634">11589 9816,'0'27,"-26"25,-1 1,-26 27,27-1,-1 27,1 0,-1 0,27-1,27-25,-1-1,27-26,27-26,-1-1,27-26,0 0,-27-53,0 27,1-1,-27-26,-53 0,-27 27,1-1,-54 1,1 26,0 0,-1 26,1 1,26-27,0 0,53-27</inkml:trace>
  <inkml:trace contextRef="#ctx0" brushRef="#br0" timeOffset="205168.7349">15161 7779,'-26'0,"-1"0,27 0,-26 26,26 1,0 26,-27-27,27 27,0 26,-26 1,26-1,0 27,0-27,0 27,-27 0,27-27,0 27,-26-26,26-28,-27 28,1-27,-1 26,1-26,-27 0,0-27,0 27,27-26,-54-1,1 1,0-1,-27 1,26-27,-25 26,-1-26,0 0,0 0,-26-26,26 26,-26-27,-27 27,27-26,-27 26,0-27,-26 27,-27 0,27-26,-27 52,1-26,-27 0,26 0,0 27,-26-27,0 26,26-26,-26 0,0 27,26-27,-26 26,0-26,0 0,26 27,-26-27,0 0,0 0,26 0,-26 26,27-26,-28 0,54 26,-53-26,26 0,27 27,-26-1,25-26,-25 27,25-1,1 1,-26-1,25 1,1-1,26 1,-26-27,26 26,1 1,-1-27,27 0,-1 0,28 0,-28-27,54 1,-27-1,27 1,26-27,0 26,0-26,26 0,1 1,0-1,-1 0,27 0,0 0,-26 26,26 1,0 0,0 26,-27 0,27 0,0 0,0 0,0 0</inkml:trace>
  <inkml:trace contextRef="#ctx0" brushRef="#br0" timeOffset="206027.7839">6880 7964,'-27'0,"1"0,26 0,-27-26,27 26,0 0,0 0,-26 0,26 26,0 0,0 27,26 0,-26 0,0 27,0 25,0-25,0 26,0-27,0 0,0 1,-26-27,26 0,-27-27,27 27,0-27,0-26,-26-26,26-1</inkml:trace>
  <inkml:trace contextRef="#ctx0" brushRef="#br0" timeOffset="206401.8053">7065 7990,'79'-26,"-26"0,26 26,-26-27,27 27,-27 0,-27 27,-52 25,-1 1,-26 27,0-1,-26-26,26 53,27-53,-1 26,54 1,25-54,54 27,0 0,26-27,-26 1,0-27,-27 26,-26-26,-53 27,-26-27,-1 26,-52-26,0 0,-1 27,1-27,26 0,-26 26,26 0,0 1,0-1</inkml:trace>
  <inkml:trace contextRef="#ctx0" brushRef="#br0" timeOffset="216867.404">12806 5450,'0'-52,"0"25,0 1,-26-1,26 27,-27 0,27 0,-26 27,26-1,-27 27,1 26,26 1,-27 26,1-1,0 1,-1 0,27 26,-26-52,-1 26,1-54,26 28,0-54,0 1,0-27,0 0,26-27,1-26,-1 0,1-26,-1-27,0 0,1 1,-1-28,1 27,-1 27,-26 0,0 26,0 0,0 26,0 1,0 26,0 26,-26 27,26 0,0 0,-27 53,27-27,-26 27,26-26,-27-1,27 0,-26-26,26 0,0-26</inkml:trace>
  <inkml:trace contextRef="#ctx0" brushRef="#br0" timeOffset="218093.4741">6430 9075,'0'0,"26"0,1-26,-1-1,27-26,0 0,53-26,26 0,0-27,27 27,0-27,0 0,-1 26,1 1,-27 0,-26 26,-26 26,-27 1,-1-1,-25 27,-1-26,-26 26,0 0,0 0,0-26,0-1,27 1,-27-1</inkml:trace>
  <inkml:trace contextRef="#ctx0" brushRef="#br0" timeOffset="219450.5517">1985 6641,'0'0,"-27"0,27 0,0 0,0 27,0-27,0 26,0-26,0 26,-26 27,26-26,0 26,-27 0,27 0,0-1,0-25,0-1,27 27,-1-26,27-1,0-26,26 0,1 0,26 0,0 0,26-26,0 26,0-27,27 1,0-1,0 27,26-26,-26 26,-1-27,28 1,-1 26,-26-26,26-1,0 27,-26-26,-1 26,1-27,26 27,-26 0,0-26,-27 26,27-27,0 27,-27-26,27 26,-1 0,-25 0,-1-27,27 27,0 0,-27-26,27 26,-27 0,27-27,-1 27,-25 0,-1-26,27 26,-27 0,0 0,27-26,-27 26,1 0,25-27,-25 27,-1 0,0-26,1 26,25 0,-25 0,-28 0,28-27,-27 27,-1 0,1-26,0 26,0 0,-27 0,1 0,-1 0,-26-27,26 27,-26 0,27 0,-54 0,27 0,0 0,-27 0,1-26,-27 26,0-27,0 1,0 26,0-27,0-26,0 27,-27 0,1-1,26 1,-27 26,27-27,0 1,0 26,0 0,0 0,0 0</inkml:trace>
  <inkml:trace contextRef="#ctx0" brushRef="#br0" timeOffset="221251.6547">4922 6562,'0'0,"0"0,0 0,0 0,0 0,0 0,0 0,0 0,0 0,-27 26,27-26,-26 27,26-27,-27 26,1 1,26-1,-27-26,1 26,26 1,-27 26,27-53,0 53,0-27,0-26,-26 27,52-1,-26 1,0-1,0 0,0-26,27 27,-27-1,26-26,1 27,-1-27,1 26,-1-26,1 0,-1 27,1-27,-1 0,27 0,-27 0,1 0,-1-27,27 27,-53-26,53-1,-26 1,-1-1,0 1,1 0,-27-1,26-26,1 27,-27-1,0 1,0-1,0 1,-27 26,1-27,-1 27,1 0,0 27,-1-1,1 1,-1-1,27 1,-26-1,-1 1,27-1,-26 1,26-1,0-26,26 0,-26 0,0 26,0-26,27 0</inkml:trace>
  <inkml:trace contextRef="#ctx0" brushRef="#br0" timeOffset="224770.8558">13997 3387,'0'0,"0"0,0 0,0 0,0 0,-27 0,27 26,0-26,-26 27,26-1,-27 1,1 25,0-25,26 26,-27 0,1 26,-1-26,1 26,-1 1,-26-1,27 1,-1-1,1 0,-27 1,27-1,-1-26,-26 26,27 1,-1-27,1 0,26-1,-27 1,1-26,26 26,0-27,-27 1,27-27,-26 26,26 1,0-27,0 0,0 0,-26 0,26 0,0 0,0-27,0 27,0-26,0 26,-27-27,27 1,0-1,0 1,-26 26,26-27,0 27,0-26,0 26,0 0,-27-27,27 27,0 0,0 0,0 0,0 0,0 0,0 27,0-27,0 26,0 1,-26-1,26 1,-27 26,27-27,-26 27,26-27,-27 1,27-1,-26 1,26-27,0 0,0 0,26 0,1 0,-27-27,53 1,-27-1,27 1,0 26,-27-26,1 26,26-27,-27 27,1-26,-1 26,-26 0,0 0,0 0,0 0,0 0,0 26</inkml:trace>
  <inkml:trace contextRef="#ctx0" brushRef="#br0" timeOffset="231138.2203">10769 5530,'0'0,"-27"-27,1 27,0 0,-27-26,26 52,-26-26,0 0,0 0,27 27,-27-1,27-26,-27 27,26-1,1 1,-1 26,1-1,-1 1,1-26,26 52,0-26,0 0,26 0,1 0,-27 0,53 0,-27 0,1-27,26 1,-1-1,-25-26,26 26,0-26,0 0,0 0,26 0,-26-26,0 26,0 0,-27 0,1-26,26-1,-27 1,0 26,1-53,26 26,-27-26,-26 0,27-26,-27 26,0 0,0-26,0-1,-27 28,1-1,-27-27,0 54,27-27,-27 26,0 1,0 26,0-26,26 26,-25 0,25 0,1 0,26 26,-27-26,27 26,0 1,0-1</inkml:trace>
  <inkml:trace contextRef="#ctx0" brushRef="#br0" timeOffset="232038.2718">4472 7250,'0'0,"0"0,-27-27,54 27,-27-53,26 27,27-27,0 0,0-26,26-1,1 1,-1-1,1 1,-1 26,-26 0,0 0,-27 27,1-1,-1 1,-26 26,0 0,0-27,0 27,-26 0,-1 27,1-27,-1 0</inkml:trace>
  <inkml:trace contextRef="#ctx0" brushRef="#br0" timeOffset="232650.3067">3837 6694,'0'0,"0"0,-27 26,27-26,53-26,-26 26,-1 0,27 0,0-26,-27 26,27 0,-26-27,-1 27,-26 0,0 27,-26-1,-1-26,1 26,-1 27,-25-26,25-1,27 1,0-1,27 1,-1-1,27 1,0-1,0-26,-27 26,27 1,-53-1,27-26,-54 27,1-1,-27 1,0-1,0 1,0-1,0 1,-26-27,52 0,-26 26,27-26,-1 0,27 0,0 0,-26-26,52-1,-26 1</inkml:trace>
  <inkml:trace contextRef="#ctx0" brushRef="#br0" timeOffset="233273.3423">8441 3863,'-27'26,"27"1,-26-1,26 27,0 0,0 0,0 26,0 1,0-27,0 0,0 26,0-53,0 27,0-26,0-27,0 0,0 0,26 0,-26-27</inkml:trace>
  <inkml:trace contextRef="#ctx0" brushRef="#br0" timeOffset="233617.362">8705 3863,'27'-27,"-27"27,-27 27,27 26,-26-27,-1 54,1-1,26 0,-27 1,27-1,0 1,27-28,-1 1,27-26,0-27,0 0,0 0,-27 0,27-27,-26 1,-1-1,-26-25,0 25,-26 1,-27 26,0 0,0 0,0 26,-26 27,26-27,26 27,1-26,-1-1,27 1,27-1</inkml:trace>
  <inkml:trace contextRef="#ctx0" brushRef="#br0" timeOffset="235941.4949">8414 5636,'0'0,"-26"0,26 0,0-27,0 27,0 0,-27-26,27 26,0 0,0 0,0 0,0 0,0 0,0 0,0 0,0 26,0 1,0-1,0 27,0 0,0 0,0 26,0 1,27-27,-27-1,0 1,0 0,0 0,0-26,0-1,0 1,0-27,0 26,0-26,0 0,0 0,0 0,0 0,0 0,0 0,0 0,0 0,0 0,0 0,0-26,26 26,-26-53,0 53</inkml:trace>
  <inkml:trace contextRef="#ctx0" brushRef="#br0" timeOffset="236530.5286">4154 6562,'0'26,"0"-26,-26 27,26-27,-27 26,1 1,-1-1,1 27,0 0,-1 26,27-26,-26 0,-1 26,1-26,26 0,-27-26,27 26,-26-53,26 26,-27 1,27-1,0-26,0 0,0 0,0 0,0 0,0 0,0 0,0 0,0-26,0-1,27 1,-27-27</inkml:trace>
  <inkml:trace contextRef="#ctx0" brushRef="#br0" timeOffset="237097.5611">3122 5768,'0'0,"0"26,0 1,0 26,0 0,0 0,0 0,0 26,0-26,0 0,0 0,0-27,0 1,0-1,0-26,0 0,0 26,0-26,0 0,0 0,0-26,0 26</inkml:trace>
  <inkml:trace contextRef="#ctx0" brushRef="#br0" timeOffset="237818.6024">6324 3731,'26'0,"1"0,26 0,0-27,0 27,-1 0,-25-26,26 26,0 0,-53 26,0 1,0-1,-27-26,1 53,-1-27,1 1,-1 26,27 0,0-27,27 27,-27-26,26-1,1 27,-1-27,-26 1,0-1,0 1,-26-1,-27-26,26 0,-25 0,25 0,-26 0,27-26,-1-27,1 26,26-25,0-1</inkml:trace>
  <inkml:trace contextRef="#ctx0" brushRef="#br0" timeOffset="238064.6165">6694 3625,'80'-27,"-1"1,0 26,1 0,-27 26,26 1,-52-1,-1 1,-26 26,0 0,-26-1,26 1,-53 0,26 0,1-26,-1 26,27-27,27 1,-1-1,1-26,26 0,-1 0,1 0,0 0,0 0</inkml:trace>
  <inkml:trace contextRef="#ctx0" brushRef="#br0" timeOffset="238497.6413">6880 5424,'0'53,"0"0,0 26,0 1,-27 25,27 1,0 0,-26 0,26 0,0-27,0 0,-27-26,27 0,27-26,-27-1,0 1,0-27,0 0,26 0,-26-27</inkml:trace>
  <inkml:trace contextRef="#ctx0" brushRef="#br0" timeOffset="241289.8009">20267 4657,'0'0,"0"0,-26 0,26 0,0 0,0-27,0 27,0 0,0 27,0-27,0 53,0-27,0 53,0-26,-26 53,26-26,0 25,0-25,0 26,0-27,0 0,-27-26,27 27,0-27,-26-27,52 0,-26 1,0-27,0 0,0-27</inkml:trace>
  <inkml:trace contextRef="#ctx0" brushRef="#br0" timeOffset="241566.8168">20532 4895,'26'0,"-26"0,0 0,0 0,0 26,0 1,27 26,-27 0,0 26,0 0,0 1,0-1,0 0,0 1,0-27,0 0,-27 0,27-1,0-25,0-1,0-26,27-26,-27 26</inkml:trace>
  <inkml:trace contextRef="#ctx0" brushRef="#br0" timeOffset="241977.8403">21088 5001,'0'0,"0"0,-27 0,1 26,-1 1,1 25,-1 1,27 27,-26-27,26 26,26 0,-26 1,53-54,0 54,0-80,26 26,1 1,-27-27,26-27,1 1,-28-27,1 26,0-52,-26 0,-27-1,0 27,0-26,-27-1,-26 28,0-1,1 26,-1 1,0 26,0 0,26 0,1 26,-1-26,27 27</inkml:trace>
  <inkml:trace contextRef="#ctx0" brushRef="#br0" timeOffset="242325.8601">21961 4842,'26'0,"-26"0,0 0,0 0,0 0,0 26,0 1,0-1,0 1,0 26,-26 26,26-26,0 26,0 1,0-1,0 0,0 1,-27-1,27-52,0 52,0-53,0 1,27-1,-27-26,0 0,26-26,-26-1</inkml:trace>
  <inkml:trace contextRef="#ctx0" brushRef="#br0" timeOffset="242735.8833">22463 5054,'27'0,"-27"-27,0 27,-27 0,27 27,-26-1,-27 0,53 54,-26-27,-1 0,1 26,52-26,-26 26,27-26,-1 0,27-26,26-1,-26-26,0 0,27 0,-27 0,-27-26,27-1,-27-26,-26 0,0-26,-26 26,-1-26,1 26,-27-27,0 27,0 27,0-27,0 27,27 26,26 0,-27 0,27 0,27 0,-1 26</inkml:trace>
  <inkml:trace contextRef="#ctx0" brushRef="#br0" timeOffset="243089.9039">23495 4842,'0'-27,"27"27,-27-26,0 26,0 0,-27 26,27 1,0 26,-26 26,26 1,0-1,0 0,-27 27,27-26,0-1,0-26,0 0,0 0,0 0,0-27,0 0,0-26,0 0,0 0,0 0,0 0,0 0,-26 0</inkml:trace>
  <inkml:trace contextRef="#ctx0" brushRef="#br0" timeOffset="267995.3283">23310 3836,'-53'0,"-26"0,-27 0,27 0,-1 0,1 0,-27 0,0 0,0 0,-26 0,26 0,-52 0,25-26,1 26,-27 0,-26 0,53 0,-54 26,28-26,-1 27,0 26,0-27,27 54,-27-27,27 26,0 0,0 1,-1 26,27-1,1 28,25-27,1 26,-1 0,1 27,26-27,0 0,27 27,26-27,0 1,0-27,53 26,0 0,0-26,26 0,27-27,-27 27,27-27,26 27,1-26,-1-1,0 0,27-26,0 27,-1-27,28-27,-1 1,0-1,27-26,-27 0,27-26,-1-1,1-26,-27 0,27 0,-1 0,-25-26,-1 0,-26-27,-1 26,-25-25,-1-1,-26-27,0 28,-27-54,-26 27,-27-27,1 0,-1 0,-52-26,-1 0,1 0,-27 26,-26-26,26 26,-27 0,1 1,-27 52,0 0,0 26,1 1,-1 53,0-1,0 27,0 0</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1:06:28.595"/>
    </inkml:context>
    <inkml:brush xml:id="br0">
      <inkml:brushProperty name="width" value="0.05292" units="cm"/>
      <inkml:brushProperty name="height" value="0.05292" units="cm"/>
      <inkml:brushProperty name="color" value="#FF0000"/>
    </inkml:brush>
  </inkml:definitions>
  <inkml:trace contextRef="#ctx0" brushRef="#br0">10028 6006,'27'0,"-27"0,0 0,-27-26,27 26,0 0,0 0,0 26,-26 1,26-1,26 0,-26 27,0 0,0 27,0-27,27-1,-27 28,0-54,26 27,-26 0,0-26,0 26,0-27,0-26,0 26,0 1,0-27,0 26,0-26,0 0,26 0,1 0,-27-26</inkml:trace>
  <inkml:trace contextRef="#ctx0" brushRef="#br0" timeOffset="10351.592">15558 6615,'0'0,"-27"0,1 0,26 26,0-26,0 0,-27 0,27 0,0 0,0 0,0 0,27 0,26 0,0-26,26 26,1-53,78 26,27-52,27 26,26-26,0-1,27-26,0 27,-27 0,0-1,-53 27,-26 0,-27 27,-26-1,-27 1,-26 0,-26 26,-1 0,-26 0,0 0,0 0,0 0,0 0,0 26,0-26,0 26,0-26,0 0,0 0,0 0,0 0,27 0</inkml:trace>
  <inkml:trace contextRef="#ctx0" brushRef="#br0" timeOffset="12253.7008">17145 7329,'0'-26,"0"26,0 0,-26-27,26 27,0 0,0 0,-27 0,27 0,0 0,0 0,0 0,-26 0,26 0,0 0,-26 27,26-27,0 0,0 26,-27-26,27 26,-26-26,-1 27,27-1,-26 1,-1 26,1-27,26 54,-27-28,1 1,26 27,-27-27,27 26,27-26,-27 26,26-26,-26 0,53-26,-26 26,-1-27,27 0,-26 1,25-27,-25 0,26 0,-27 0,27-27,-26 1,26 0,-27-1,27-26,-27 27,1-27,-27 0,26 0,-26 27,0-27,-26 26,26-26,-27 27,1 26,-1 0,1 0,-27 0,27 26,-1 1,-26 26,27 0,-1-1,27 1,-26 0,26 0,0-26,0-1,0 1,26-27,-26 0,27 0,-1 0</inkml:trace>
  <inkml:trace contextRef="#ctx0" brushRef="#br0" timeOffset="13871.7934">17966 7461,'0'0,"0"0,0 0,0 0,0 0,0 0,0 0,0 0,-27 0,27 0,0-26,0 26,-26-27,26 27,0-26,-27-1,1 27,-1-26,1 26,-27-26,26 26,-25 0,25 26,1-26,-27 26,53 1,-27-1,1 27,26 0,26-26,-26 26,27-27,-1 0,27 1,0-1,0-26,26 0,-26 0,-26 0,26-26,-27-1,0 1,1 26,-27-26,0 26,0 0,0 0,0 26,0 27,0 0,0 0,0 0,0 26,0 0,0 1,0-27,0 0,0 0,0-1,0-25,0-1</inkml:trace>
  <inkml:trace contextRef="#ctx0" brushRef="#br0" timeOffset="21495.2294">9261 6033,'0'0,"0"0,0-27,0 27,0 0,0 0,0 0,0 0,0 0,0 27,0-1,0 0,0 1,0 26,26-27,-26 54,0-54,0 27,27 0,-27 0,0 0,0-27,0 27,0-26,0-27,0 26,0 1,0-1,0-26,0 0,0 0,0 0,0 0,-27 0,54-26,-27-1</inkml:trace>
  <inkml:trace contextRef="#ctx0" brushRef="#br0" timeOffset="22282.2744">16457 8625,'0'0,"0"0,0-26,27 0,-1-27,27 0,27-53,-1 26,27-25,0-1,26-26,0-1,27 27,-27 1,1 25,-1 1,-26-1,-27 28,-26-1,0 26,0 27,-53-26,0-1,0 27,0 0,0 0,0 0,0 0,0 0,0 0,0 0,0 0,0 0</inkml:trace>
  <inkml:trace contextRef="#ctx0" brushRef="#br0" timeOffset="23682.3544">16987 9287,'0'0,"-27"0,27-27,0 27,0 0,0 0,0 0,0 0,0 0,0 0,0-26,0 26,0 0,0 0,0 0,0-26,27 26,26-27,-27 1,27 26,0-27,26 27,-26 0,26 0,-26 0,-26 0,26 27,-53 26,0-27,0 0,-27 27,1-26,-1-1,1 27,-27-26,27-1,26 1,-27-1,27 0,27 1,-1-1,0 1,1-1,-1-26,27 27,-26-27,-1 26,-26 1,27-1,-27 1,-27-27,27 26,-26 1,-27-27,26 26,1 0,-27 1,27-27,-27 0,26 26,-26-52,27 26,-1 0,-26-27,27 27,-27-26,27 26,-1-26,27 26,-26 0,26 0,0-27,0 27</inkml:trace>
  <inkml:trace contextRef="#ctx0" brushRef="#br0" timeOffset="25419.4539">17754 9128,'0'0,"0"0,0-26,0 26,0 0,0 0,0 0,0 0,0 0,0 0,0 0,0 0,0 0,0 0,-27 26,27-26,-26 27,26-1,-26 1,26-1,0 0,-27 1,27-1,0 1,27-27,-27 26,26 1,0-27,1 26,-1-26,27 0,-26 0,-1 0,1 0,-1 0,-26 0,27 0,-27 0,26 0,-26-26</inkml:trace>
  <inkml:trace contextRef="#ctx0" brushRef="#br0" timeOffset="25719.4711">18098 8916,'0'0,"0"0,0 53,0-26,0-1,0 27,0 27,0-1,0 0,0 27,0-26,0-1,0 0,0 1,0-27,0 0,0-1,0-25,0-1,0-26,0 27,0-27,0 0,0-27</inkml:trace>
  <inkml:trace contextRef="#ctx0" brushRef="#br0" timeOffset="27385.5664">8679 6112,'0'-27,"-27"27,1 0,-1 0,27 0,-26 0,-1 27,1-1,-1 1,1 26,26 0,-26 26,26-26,0 0,0 26,0-26,26 0,0 0,1-27,26 1,-27-27,1 0,26 0,-27-27,27 1,-26-27,25 27,-25-54,-27 27,26-26,-52 26,26-26,-27 26,-25 0,-1 0,0 26,0 1,26 26,-26-26,27 26,26 0</inkml:trace>
  <inkml:trace contextRef="#ctx0" brushRef="#br0" timeOffset="28313.6188">16775 10001,'-27'0,"27"27,-26-54,26 27,0 0,26-26,-26-1,53 1,0-27,0 27,27-54,25 1,1-1,53 1,-27 0,1-1,25 1,-25 0,-28-1,1 54,-53-27,27 26,-54 1,1-1,-1 27,-26 0,0 0,-26 0,26 0,-27 0,27 0,-26 0,26 0,0 0,0 27,-27-1,54-26</inkml:trace>
  <inkml:trace contextRef="#ctx0" brushRef="#br0" timeOffset="28922.6542">17145 10636,'0'0,"0"0,0 0,-26 27,26-1,0 1,0 26,-27-1,27 28,0-1,0 1,-26-1,26 27,0-27,0 1,-26-1,26-26,0 0,-27 0,54-53,-54 26,27-26,0 0</inkml:trace>
  <inkml:trace contextRef="#ctx0" brushRef="#br0" timeOffset="29359.6789">17542 10769,'0'0,"0"0,0 0,0 0,27-27,-27 27,26 0,27 0,0-26,0 26,0 0,0 0,0 0,-27 26,27 1,-53 25,26 1,-26 0,0 53,-26-26,0 25,-1-25,1 26,-1-27,1 0,-1 1,27-27,-26 0,26-1,-27-25,27-27,0 0,0 0,0-27,0 1,27 0,-27-54</inkml:trace>
  <inkml:trace contextRef="#ctx0" brushRef="#br0" timeOffset="29587.6922">17489 11218,'0'27,"27"-27,-1 0,1 26,26-26,0 0,26 0,-26 0,26-26,-26 26,26 0,-52-27,26 27,-27 0,1 0,-1 0</inkml:trace>
  <inkml:trace contextRef="#ctx0" brushRef="#br0" timeOffset="30412.7393">7858 6085,'0'0,"0"0,-26 0,26 0,0 27,0-1,0-26,0 27,0 26,0 0,26-27,-26 27,0 26,27-26,-27 0,0-26,26 26,-26 0,0-27,0 0,0 1,0-27</inkml:trace>
  <inkml:trace contextRef="#ctx0" brushRef="#br0" timeOffset="31411.7967">16722 11748,'0'0,"-26"0,26 0,26 0,0-27,27 1,0-27,27 26,-1-26,27 27,0-27,26-26,0 26,1 0,-28 26,28-26,-27 27,-27-1,-26 1,0 0,0 26,-27 0,-26 0,0 0,27 0,-27 0,0 0,0 0,0 0,0 0,0 0,0 0,0 0,0 0,0 0</inkml:trace>
  <inkml:trace contextRef="#ctx0" brushRef="#br0" timeOffset="33646.9245">17780 12462,'0'0,"0"0,0-27,-26 1,26 26,-27-26,1 26,0-27,-1 27,1 0,-27 0,26 0,1 0,-1 27,1-27,-1 26,1 0,26 1,0-1,26 1,-26-1,27 27,26 0,-27-26,1 25,26 1,0 0,-1 0,-25-26,26 26,-27 0,1-27,-1 0,-26 1,27-1,-27 27,0-53,0 27,-27-1,1 1,-1-27,1 0,-1 26,-26-26,27 0,-27 0,27-26,-1-1,1 1,26-1,0-26,0 0,0 1,26-1,1 0,26 0,-27 0,0 0,1 26,-1 1,1 0,-1-1,-26 27,27-26,-27 26,0 0,0-27,0 27,0-26,0 26,0 0,0 0,-27-27</inkml:trace>
  <inkml:trace contextRef="#ctx0" brushRef="#br0" timeOffset="35762.0455">7171 6271,'0'0,"-27"0,27 0,-26 26,26-26,-27 27,1-1,26-26,-27 26,27 1,-26 26,26-27,0 27,0-26,0 26,0-27,26 27,-26-27,27 1,-1-1,1 1,-1-27,1 0,-27 0,26 0,0 0,27 0,-26 0,-1-27,1 1,-1-1,-26 1,27 0,-1-27,-26 26,0-26,0 27,0-27,-26 26,26-26,-27 27,1 0,-1-1,-26 1,27 26,-1 0,1-27,0 27,26 0,0 0</inkml:trace>
  <inkml:trace contextRef="#ctx0" brushRef="#br0" timeOffset="36661.0966">17119 13494,'26'-80,"27"1,0-27,27-26,-1 26,0-26,1-1,-54 28,27 25,0 1,-27 0,27 26,-53 0,27 53,-27-27,0 27,0 27,-27-1</inkml:trace>
  <inkml:trace contextRef="#ctx0" brushRef="#br0" timeOffset="36886.1095">17357 14102,'0'53,"26"27,1-54,-1 27,1-27,26 27,-27-53,27 0,0-26,0-1</inkml:trace>
  <inkml:trace contextRef="#ctx0" brushRef="#br0" timeOffset="37083.1202">17992 13811,'0'0,"-26"27,-1 52,27 0,-26 27,-1 0,27 26,-26 1,-1-1,27-26,-26 0,26-27,-27 0,54 1,-27-54,0-26</inkml:trace>
  <inkml:trace contextRef="#ctx0" brushRef="#br0" timeOffset="37782.1605">6377 6271,'-27'53,"27"-27,-26 27,26 0,-27 0,27 26,0-26,0 0,0 0,0 0,27-53,-1 0,27 0,0-27,-26 1,26-27,-1 0,-25 0,-1-26,1 26,-27-27,-27 28,1-1,-1 26,-25 27,-1 0,0 0,26 27</inkml:trace>
  <inkml:trace contextRef="#ctx0" brushRef="#br0" timeOffset="38341.1925">17119 14605,'79'-79,"54"-1,-28 1,28-27,-54 27,53 26,-52 0,26 0,-54 26,-25 1,-1 26,1 0</inkml:trace>
  <inkml:trace contextRef="#ctx0" brushRef="#br0" timeOffset="38688.2128">17172 15505,'26'26,"27"-26,27 0,-28 0,28 0,-27 0,0 27,-53-1,26 27,-52 26,-1-26,-26 53,0-27,27 1,-27-27,27 26,-1-26,27-27,27 1,-1-1,27 1,0-27,0 0,0-27,0 1,0-1,-1 1</inkml:trace>
  <inkml:trace contextRef="#ctx0" brushRef="#br0" timeOffset="39487.2586">5636 6297,'-26'0,"26"0,0 0,-27 0,27 27,0-1,0 0,0 27,0 0,0 0,27 27,-27-1,26-26,0 0,1 0,-1-27,1 1,-1-27,1 0,26-27,-27-26,1 27,-1-54,-26 28,-26-1,26-27,-53 27,26 27,-26-1,0 1,27 26,-27 26,27 1</inkml:trace>
  <inkml:trace contextRef="#ctx0" brushRef="#br0" timeOffset="40109.2927">16987 16378,'0'26,"26"1,-26-1,27-26,-1 0,27-26,0-1,0-26,26 0,0-26,27 0,-26-1,-1-26,27 27,-27 0,1 26,-27 0</inkml:trace>
  <inkml:trace contextRef="#ctx0" brushRef="#br0" timeOffset="40407.3112">17463 16880,'26'80,"-26"-27,0 0,0 26,-26 0,26 1,0-1,-27-26,27 0,-26-53</inkml:trace>
  <inkml:trace contextRef="#ctx0" brushRef="#br0" timeOffset="41085.35">4895 6271,'27'0,"-27"0,26 0,-26 0,0 53,0-27,0 27,0 26,0-26,0 27,0-1,0-26,0 0,0-27,0 27,0-26,0-27,0 0</inkml:trace>
  <inkml:trace contextRef="#ctx0" brushRef="#br0" timeOffset="42188.413">3996 9499,'0'0,"0"0,-27 52,27-25,0 26,0 0,-26 53,26-27,0 27,-27 0,27-27,-26 27,26-27,-27 1,27-27,0-1,0-25</inkml:trace>
  <inkml:trace contextRef="#ctx0" brushRef="#br0" timeOffset="42480.4295">4154 10028,'106'-53,"-26"0,25 0,1 27,0 26,-27-27,-26 54,0-27,-26 52,-27 1,0 0,-53 27,26-27,-26 26,0 27,1-53,-1 0,26 26,27-53,0 1,27-1,-1-26,1 0,25-26,1-1,27 1</inkml:trace>
  <inkml:trace contextRef="#ctx0" brushRef="#br0" timeOffset="42889.4532">5530 9737,'0'-53,"-26"0,-27 53,0-27,0 27,-26 27,26 26,0 0,26 0,1 0,26 52,0-25,26-1,27 0,-26 1,-1-1,1-26,-1 0,0 0,-26-27,-26-26,0 0,26-26,-53 26,26-53,1 0,-1 27,1-27,-1 0,27 0,-26 26,26 1,26 0,-26-1,27 1,26-1,-27 1,1-27,26 26,-1 1,1-1,0-25,0 25,-26 1</inkml:trace>
  <inkml:trace contextRef="#ctx0" brushRef="#br0" timeOffset="43247.4735">6006 9948,'0'0,"0"53,0-26,0 26,-26 0,26-1,0 1,0 0,-27-26,27 26,0-27</inkml:trace>
  <inkml:trace contextRef="#ctx0" brushRef="#br0" timeOffset="43403.4826">5795 10239,'26'0,"1"27,26-27,-27 0,27 0,0 0,0-27,-27 27,27-26</inkml:trace>
  <inkml:trace contextRef="#ctx0" brushRef="#br0" timeOffset="43915.5118">7356 9710,'53'-26,"0"-1,-53 1,0-1,-27 27,1-26,-54 26,27 0,-26 26,0-26,-1 53,27-26,0 52,1-26,52 26,0 1,26-1,27 1,-27-1,27 0,-26-26,-27 0,0 0,0-26,-53-1,26 0,-26-26,1-26,25 26,1-26,-1-27,27 0,27 0,-1 0,27 0,0 0,0 27,26-27,-26 0,-26 26,25-26,-25 27,-1-1,1-25,-27 52,26-27,-26 1</inkml:trace>
  <inkml:trace contextRef="#ctx0" brushRef="#br0" timeOffset="44180.5268">7594 10054,'26'0,"-26"0,0 0,0 0,0 0,0 27,0-1,0 1,-26 25,26-25,0 26,0-27,0 1,0-1,0-26</inkml:trace>
  <inkml:trace contextRef="#ctx0" brushRef="#br0" timeOffset="44322.5348">7462 10160,'0'0,"0"0,26 0,1 0,-1 0,0-26,1 26,26 0</inkml:trace>
  <inkml:trace contextRef="#ctx0" brushRef="#br0" timeOffset="44714.5575">8123 9790,'27'-27,"25"1,1-1,0 27,-26-26,52 26,-52-27,25 27,1 0,-26 27,-27-27,0 26,0 1,-27 26,1-27,-27 27,53 26,-26-26,26 0,26 27,0-28,27 1,0 0,0 0,0 0,-26-26,-1 26,-26-27,-26-26,-1 26,-52-26,26 0,-27 0,-25 0,25 0,1-26,52 26,-25-53,52 27,0-1</inkml:trace>
  <inkml:trace contextRef="#ctx0" brushRef="#br0" timeOffset="45394.5962">8758 9128,'-79'-26,"-1"-1,-26 1,-26-1,-53 1,26-1,-79-26,26 1,-52 25,-1-26,-52 27,26-27,0 53,-27-27,1 54,-1-27,27 26,0 27,0 27,26-28,27 54,27 0,52 0,27 0,-1 53,80-27,1 27,25-1,27 28,27-28,-1 1,53 0,1 0,26-27,26 0,53 0,0-26,27 0,26-27,0-26,27 0,-1 0,27-26,27-1,-27 27,0-53,26 27,1-27,-1 0,1-27,-1 1,-25-1,-1-26,-27-26,1-1,-27-25,-26-28,-27 1,-27-27,-25-26,-54 26,-26-26,-26 0,-54 26,1 0,-54 27,-26 0,-52 26,-1 0,0 53,0 27,1-1,-1 54</inkml:trace>
</inkml:ink>
</file>

<file path=ppt/ink/ink2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1:14:56.730"/>
    </inkml:context>
    <inkml:brush xml:id="br0">
      <inkml:brushProperty name="width" value="0.05292" units="cm"/>
      <inkml:brushProperty name="height" value="0.05292" units="cm"/>
      <inkml:brushProperty name="color" value="#FF0000"/>
    </inkml:brush>
  </inkml:definitions>
  <inkml:trace contextRef="#ctx0" brushRef="#br0">16696 2170,'26'-27,"0"27,1 0,-27-26,26 26,-26 0,0 0,0 0,0 0,0 0,-26 0,26 26,-53-26,27 0,-27 27,-27-27,1 26,0-26,-27 27,-27-27,28 0,-28 0,1 0,26 0,-26 26,26-26,0 0,27 0,26 0,0 0,0 0,53 0,0 0,0-26,0 26,27 0,25-27,-25 1,26-1,0 1,0-1,0 1,-1-1,1 1,0 26,-26-27,-1 1,1 26,-27 0,0 0,0 0,-53 26,0-26,0 27,-26-1,-27 1,0 26,27-27,-27 1,26 26,27-27,0 0,27 1,26-1,0-26,53 0,0 27,26-27,27 0,-27 0,27 26,-26-26,-1 0,0 0,-26 0,-26 0,-1 0,1 0,-27 0,0 0,-27 27,27-27,0 26,0-26,-26 0,26 27,0-27,0 26,0-26,0 0,0-26,26 26</inkml:trace>
  <inkml:trace contextRef="#ctx0" brushRef="#br0" timeOffset="1393.0797">15743 9366,'27'0,"-1"0,27 0,0 0,26 0,1 0,25 0,28 0,25 0,1 0,0 0,26 27,0-27,-26 0,26 0,-26 0,0 0,-27 0,0-27,-52 27,-1 0,1 0,-28-26,-25 26,-1 0,1-27,-27 27,0 0,0-26,0 26,0-27,0 1,-27 0,27-1,-26 1,-1-1,1 1,-27-1,27 1,-1 26,1-27,-1 27,1-26,-1 26,27 0,0 0,53 26,-26-26,26 0,0 27,26-27,-26 26,26-26,-26 27,0-1,0-26,-27 27,-26-1,27 1,-54-1,1 0,-1 1,-25-1,25 1,-52 26,26-27,0 1,-26 26,26-27,26 0,-26 1,27-1,26-26,-27 0,27 0,0 27,0-27,0 0,0 0,0 0,0 0,0-27,0 27</inkml:trace>
  <inkml:trace contextRef="#ctx0" brushRef="#br0" timeOffset="1781.1018">19685 9181,'0'0,"0"0,27 0,-27 0,0-26,0 26,0 0,0 0,0 0,0 0,0 0,26 0,-26 0,0 0</inkml:trace>
  <inkml:trace contextRef="#ctx0" brushRef="#br0" timeOffset="1993.1138">19818 9419,'0'27,"-27"-1,27-26,0 27,0-27,0 0,0 0,0 0,-26 0,26 0,0 0,0 0,0 0,0 0,26 0,-26-27,0 27</inkml:trace>
  <inkml:trace contextRef="#ctx0" brushRef="#br0" timeOffset="2179.1243">19659 9393,'0'0,"0"0,26 0,1 0,-1 0,1-27,26 27,-27 0,27-26</inkml:trace>
  <inkml:trace contextRef="#ctx0" brushRef="#br0" timeOffset="2837.1621">13706 2196,'0'0,"26"0,-26 0,27 0,-1 27,1-27,-1 26,1 27,25-27,-25-26,-1 27,1-1,-1-26,-26 27,27-27</inkml:trace>
  <inkml:trace contextRef="#ctx0" brushRef="#br0" timeOffset="3036.1736">13970 2143,'-26'0,"26"0,-27 27,1 26,0-27,-1 27,1 0,-1 0,1 0,-1 0,1-1,26-25</inkml:trace>
  <inkml:trace contextRef="#ctx0" brushRef="#br0" timeOffset="5830.3332">794 4948,'0'0,"0"26,0-26,0 0,0-26,-26 26,26-53,0 53,-27-53,27 0,0 0,-26 0,26 0,-27-26,27 26,0 26,-26-25,26 25,0 27,0 0,0 0,0 27,26 25,1 1,-1 27,27-27,0 26,0 0,-27 1,27-54,-26 27,26-26,-27-1,-26 1,0-27,-26 0,-1-27,-26 1,0 26,0-27,-26-26,0 27,-1 26,27-27,1 27,25-26,1 26,26-27,26 1,27 0,-27-1,27 1,0-27,0 26,0-26,0 27,0-27,-53 26,26 27,1-26,-27 26,0 0,0 0,0 26,-27 1,27 26,-26-27,26 54,-27-54,1 27,0 26,-1-52,27 26,-26-27,26 1,0 26,-27-53,27 0,0 0,0 26,0-26,0 0,27-26,-27 26,26-53</inkml:trace>
  <inkml:trace contextRef="#ctx0" brushRef="#br0" timeOffset="49827.85">15584 11509,'-26'-26,"26"26,-27 0,1-27,-1 27,1 0,0 0,-27 0,26 27,1-27,-1 0,1 26,-1 1,1-1,26 27,26-26,-26 26,27 0,-1-1,1 1,26 0,-27 0,1 0,25 26,-25-52,-27 52,26-52,-26 26,0-27,0 1,-26-1,-1 1,1-1,0-26,-1 26,1-26</inkml:trace>
  <inkml:trace contextRef="#ctx0" brushRef="#br0" timeOffset="50538.8905">15108 12250,'0'0,"27"-26,-1 26,-26-27,26 1,1-1,-1 1,27-27,-26 0,-1 27,27-27,-26 53,-1-27,0 1,-26-1,27 27,-1 0,1 0,-27 27,26-1,1 1,-1-1,1 1,-1-1,1 1,-1 25,1-25,-27-27,26 0,-26 26,0-26,0 0,0 0,-26 0,26 0,-27-26,27 26,-26 0,-1-27,1 1,26 26,-27-26,27 26,0 0,27-27,-1 27,-26-26,27-1,-1 1,27 26,-27-27,1 27,-1-26,-26 26,0 0,0 0,0 0,0 26,-26 1,-1-27,27 26,0-26,27 27,-1-1,1-26,-1 27,27-1,-26-26,-1 26,-26 1,0-27,-26 0,-1 26,1 1,-27-1,26-26,-26 27,27-27,0 26,-1-26,27 0</inkml:trace>
  <inkml:trace contextRef="#ctx0" brushRef="#br0" timeOffset="50786.9048">16272 11562,'0'0,"0"0,0 0,-26 27,26 26,0-27,0 54,-27-28,27 1,0 0,0 0,0 0,27-26,-27-1,0-26,0 0,0 0,0-26</inkml:trace>
  <inkml:trace contextRef="#ctx0" brushRef="#br0" timeOffset="51431.9415">16166 11880,'27'26,"-27"-26,53 27,-27-27,27 26,0-26,26 0,-26 0,0-26,0 26,0-27,-53-26,27 27,-1-1,-26 1,-26 0,26 26,-27 0,1 0,-1 0,-26 0,27 26,-1 27,1-27,26 27,-27-26,27 26,0-27,27-26,-27 27,26-1,1-26,-1 0,1 0,-1 26,1-26,-1 0,-26 27,27-27,-1 0,-26 26,0-26,0 0,0 0,0 0,0-26,0-1,0 1,26-27,-26 27,27-27,-1 26,1 1,-1-27,27 53,-26-27,-1 27,1 0,-27 0,0 27,0-27,0 26,-27 1,1 26,26-27,-27 1,27 26,0-27,27 0,-27 1,26-27,27 26,0-26,-27 0,27 0,-26-26</inkml:trace>
  <inkml:trace contextRef="#ctx0" brushRef="#br0" timeOffset="51850.9652">17675 11748,'26'0,"0"0,1 0,-1 26,-26-26,27 53,-1-27,-26 27,27-26,-27 26,26 0,-26 26,0-53,0 27,0 0,27-26,-27-1,0-26,0 27,0-27,0 0,0 0,0-27,0 27</inkml:trace>
  <inkml:trace contextRef="#ctx0" brushRef="#br0" timeOffset="52185.9849">17622 12171,'0'0,"0"0,0 0,0 0,26 0,-26 0,27 26,-27 1,26-1,-26-26,26 53,-26-53,27 27,-27-1,0-26,26 27,-26-27,27 0,-27 0,26-27,1 27,-1-26,1-1,-1 27,1-26,-1-1,0 1,1-1</inkml:trace>
  <inkml:trace contextRef="#ctx0" brushRef="#br0" timeOffset="323843.5226">20029 3836,'0'-26,"0"0,0 26,0 0,0 0,0-27,0 27,0 0,0 27,0-27,-26 26,26 0,0 27,-27 0,27 0,0 0,0 0,0 26,0-26,-26 0,26 0,0 0,26 0,-26-27,0 1,0-1,0 1,-26-27,26 0,0 26,0-26,0 0,0-26,0-1,0 1,0-1,0 1,26-27,-26 27</inkml:trace>
  <inkml:trace contextRef="#ctx0" brushRef="#br0" timeOffset="324143.5399">20453 3995,'0'27,"0"-27,0 0,0 0,-27 26,27 1,0-1,-26-26,-1 27,27-1,0 0,0 1,0-1,27 1,-1-1,1-26,-1 0,27 27,0-27,-27 0,27-27,-26 27,26-26,-27-1,1-26</inkml:trace>
  <inkml:trace contextRef="#ctx0" brushRef="#br0" timeOffset="324510.5608">20929 3784,'0'0,"-27"26,1-26,26 26,-26-26,26 53,-27 0,27 0,-26 0,26 27,-27-1,27 0,-26 1,26-1,0-26,-27 0,27 0,0 0,0-27,0 1,0-1,0-26,0 0,0 27,0-27,0 0,0 0,0 0,0-27,0 27,0 0,0-26,27 26,-27-27,26 1</inkml:trace>
  <inkml:trace contextRef="#ctx0" brushRef="#br0" timeOffset="330111.8813">20850 5556,'0'0,"0"-26,0 26,0-27,0 1,-27-1,27 27,0-26,-26 0,-1-1,-26 27,0 0,0-26,-26 26,26 0,0 26,-26-26,26 0,-26 27,52 25,1-25,26 26,26-27,1 27,25 0,28 26,-1-26,1 27,-1-27,0 0,1 26,-27-26,-27 0,1 0,-27 0,-27-27,-26 1,0-1,-26 0,-1-26,1 27,0-27,26 0,-27-27,54 1,0 0,26-27,26 26,27-52,-27 26,54 0,-54 0,54 0,-28 0,1-26,0 52,-26-26,26 27,-27 0,1-1,-27 1,26-1,-26 1,27-1,-27 27,26-26,0-1</inkml:trace>
  <inkml:trace contextRef="#ctx0" brushRef="#br0" timeOffset="330999.9321">21432 5450,'-27'0,"27"0,0 0,-26 0,-1 0,1 0,-1 0,1 27,-27-27,26 26,1 1,-27-1,27 1,-27 26,26-27,-26 27,53 0,-26 0,-1 26,27-26,0 0,0 26,27-26,-1 0,1 0,26-26,0-1,26 27,-26-53,26 26,-26-26,27 0,-27-26,26 26,-26-26,26-1,-26-26,0 0,0 0,-27 0,1-26,-1 0,1-1,-27 1,0 26,0-26,-27-1,1 27,-27 0,26 1,-25 25,-1-26,0 27,0-1,0 27,0-26,27 26,-1 0,1 0,-1 0,27 0,0 0,0 0,0 26,0-26,0 0,0 0,0 0,0 0</inkml:trace>
  <inkml:trace contextRef="#ctx0" brushRef="#br0" timeOffset="339188.4005">20955 7435,'0'0,"0"26,0-26,-26 53,26-53,0 53,-27-26,1 25,0 1,-1-26,1 26,-1-27,1 1,26-1,0-26,0 0,26 27,1-27,-1 0,1 0,25-27,-25 27,-1 0,27 0,-26-26,-1 26,1-27,-1 27,1-26,-1-1</inkml:trace>
  <inkml:trace contextRef="#ctx0" brushRef="#br0" timeOffset="339479.4171">21405 7329,'0'-26,"0"26,0 0,0 0,0 0,0 26,-26 27,26 0,-27 0,27 26,-26 0,-1 27,1 0,-1-26,27-1,-26 0,-1 1,1-27,26-1,-26-25,26-1,0-26,0 0,0 0,26-26</inkml:trace>
  <inkml:trace contextRef="#ctx0" brushRef="#br0" timeOffset="340846.4953">21670 7461,'0'-26,"26"26,1-27,-27 1,26-1,1 1,-1 26,0-26,1-1,-27 27,26-26,-26 26,27 0,-1 0,1 0,-27 0,26 0,1 0,-27 0,26 26,1-26,-27 27,26-1,-26-26,0 53,0-27,0 1,0 26,0 0,0 0,0-1,-26 28,26-27,-27 26,1 1,-1-28,1 28,-1-27,1 0,-1-27,1 1,-1-1,-25 0,25 1,-26-1,0-26,27 0,-27 0,26 0,-25 0,25-26,27 26,-26-27,26 1,0 26,0-26,0-1,0 1,26-1,-26 27,27-26,-1 26,0-27,1 27,-1-26,1 26,26 0,-27 26,1-26,-1 27,27-27,-27 26,1 1,26-1,-27 1,27-27,-26 26,26 0,-27 1,1-1,-1-26,0 0,1 27,-1-27,-26 0,27 0,-27 0,0 0,0 0,26 0,-26 0,0 0</inkml:trace>
  <inkml:trace contextRef="#ctx0" brushRef="#br0" timeOffset="350955.0735">3837 4498,'0'0,"0"0,0 0,0 0,0 0,0 0,0 0,0 0,0 0,0 0,0 0,0 0,0 0,0 0,0 0,0 0,0 0,0 0,0 0,0 0,0 0,0 26,0 1,0-27,0 53,0-27,0 1,0 26,0-27,0 27,0 0,0 0,0-27,0 1,0-1,0 1,0-27,0 26,0-26,0 0,0 0,0 0,0 0,0 0,0 0,0 0,0-26,0 26,0 0,0-27,0 1</inkml:trace>
  <inkml:trace contextRef="#ctx0" brushRef="#br0" timeOffset="351857.1251">4551 4551,'0'0,"0"0,0 0,0 0,0 0,0 0,0 0,0 0,0 0,0 0,0 0,0 0,0 0,0 0,0 0,27 0,-27 26,0 1,0-1,26 1,-26 26,0-27,0 27,0-27,0 1,27-1,-27 1,0-1,0-26,0 27,0-27,0 26,0-26,0 0,0 0,0 0,0 0,0 0,0 0,0 0,0-26</inkml:trace>
  <inkml:trace contextRef="#ctx0" brushRef="#br0" timeOffset="353923.2432">4287 4815,'0'0,"-27"-26,27 26,-26 0,-1-26,27 26,-26 0,26 0,-27 26,27-26,-26 26,26 1,0 26,0-27,0 1,0 26,0-27,0 1,26-1,-26-26,0 0,27 0,-1 0,1-26,-1-27,-26 26,27-26,-1 0,-26 27,27-27,-27 0,0 27,-27-1,27 1,0 26,-26 0,26 0,0 26,0 1,0-27,0 26</inkml:trace>
  <inkml:trace contextRef="#ctx0" brushRef="#br0" timeOffset="354290.2642">5160 4736,'-53'27,"0"-1,26 27,-25-27,25 27,1 0,26-26,0-1,26 1,27-27,-27 0,27 0,0-27,0 1,-26-1,26-26,-27 27,-26-27,0 26,-26-25,-1 25,1 1,-1-1</inkml:trace>
  <inkml:trace contextRef="#ctx0" brushRef="#br0" timeOffset="354753.2907">7462 5450,'0'0,"0"53,0 0,-27-26,27 26,-26 0,26-1,-27 1,1 0,26-26,-27-1,27 1,-26-1,26 1,0-27,0 0</inkml:trace>
  <inkml:trace contextRef="#ctx0" brushRef="#br0" timeOffset="355030.3066">7779 5662,'0'27,"0"-1,0 0,27 1,-27-1,26-26,-26 27,26-27,1-27,-1 27,-26-26,27-1,-27 27,0-52,0 25,-27 1,1 26,26-27,-27 27,1-26,26 26,0 0,0 0,26 0</inkml:trace>
  <inkml:trace contextRef="#ctx0" brushRef="#br0" timeOffset="355308.3225">8414 5530,'0'0,"0"0,0 0,0 0,0 0,0 0,0 0,0 0,0 26,0-26,0 27,0-1,0 1,0-1,0 27,0-27,0 27,0-53,0 53,0-26,-26-1,26-26,0 0</inkml:trace>
  <inkml:trace contextRef="#ctx0" brushRef="#br0" timeOffset="355644.3415">8837 5662,'0'0,"0"27,0-1,-26 0,26-26,0 27,0-1,0 1,26-27,1 0,-1 0,27 0,0-27,-26 27,-1-26,1-1,-27-25,0 25,0 1,-27-1,1 1,-1 26,1-27,-27 27,26 0,27 27,-26-27</inkml:trace>
  <inkml:trace contextRef="#ctx0" brushRef="#br0" timeOffset="356331.3809">7964 6376,'0'0,"0"0,-26 0,26 0,0 0,-27 0,27 27,0-1,-26 1,26-1,0 27,-27-26,27 26,0-27,0 27,0-27,0 1,0 26,0-53,0 0,0 0,27 0,-1-27,-26 1</inkml:trace>
  <inkml:trace contextRef="#ctx0" brushRef="#br0" timeOffset="356610.3968">8123 6482,'0'0,"0"27,-26-1,26 27,0-26,0 26,0-27,26 27,-26-27,53 1,-27-27,27 0,-26 0,26-27,0 1,-27-27,1 27,-1-27,0 26,-26-26,-26 27,0-27,-1 53,1-53,-1 53,1-27,-1 27,27 0</inkml:trace>
  <inkml:trace contextRef="#ctx0" brushRef="#br0" timeOffset="357198.4306">8414 6297,'-26'-26,"-1"-1,1 27,-27-26,0-1,-26 1,26 26,0 0,0 0,-27 0,27 26,1-26,-1 27,0 26,0-27,26 27,1 26,-1-26,27 0,-26 27,26-1,0 0,0-26,26 0,1 27,-1-54,1 27,26-27,0 1,0-1,26 1,0-27,1 26,-27-26,26-26,0 26,1-27,-1 1,0-1,1 1,-27-27,0 0,0 0,-27 0,27 0,-53-26,26 0,-26 26,-26-27,0 27,-1-26,-26 26,0 27,0-27,0 26,0 27,1-26,-1 26,26 0,1 26,-1 1,1-27,26 26,0 1,0-27</inkml:trace>
  <inkml:trace contextRef="#ctx0" brushRef="#br0" timeOffset="358902.5279">7091 7382,'0'0,"0"0,0 0,0 0,0 0,0 26,0-26,0 27,-26-27,26 53,0-27,0 1,0-1,0 1,0-1,0 0,0 1,26-1,-26-26,0 27,0-27,0 0,0 0,0 0,0 0,0 0,0-27,27 27,-27-26</inkml:trace>
  <inkml:trace contextRef="#ctx0" brushRef="#br0" timeOffset="359248.5475">7647 7514,'26'0,"-26"0,0-26,0 26,0 0,0 0,0 0,0 0,0 26,-26-26,26 27,0-1,0 1,0 25,0-25,0-1,0 1,0-1,0 1,26-27,-26 26,0-26,0 0,0 0,0 0,27-26,-1 26</inkml:trace>
  <inkml:trace contextRef="#ctx0" brushRef="#br0" timeOffset="359548.565">8493 7355,'27'0,"-27"27,26-27,-26 26,27 1,-27-27,0 26,0 1,0-1,0 1,0-1,0 1,0-27,0 26,0-26,26 26,-26-26,0 27,0-27,27-27,-27 27,26-26</inkml:trace>
  <inkml:trace contextRef="#ctx0" brushRef="#br0" timeOffset="359869.5833">9420 7408,'0'27,"0"-27,0 26,0 1,26-1,-26 27,26-26,-26 52,27-53,-27 27,0-26,0 26,0-27,0 1,0-27</inkml:trace>
  <inkml:trace contextRef="#ctx0" brushRef="#br0" timeOffset="361350.6675">7938 8281,'0'0,"0"0,0 0,0 0,0 0,0 27,0-27,0 26,0 1,0-1,0 1,26 26,-26 0,0-27,0 27,0-53,0 26,0 1,27-1,-27-26,0 0,0 0,0 0</inkml:trace>
  <inkml:trace contextRef="#ctx0" brushRef="#br0" timeOffset="361616.6833">8202 8414,'0'26,"0"-26,27 27,-27-1,26 1,1-1,-1 1,1-1,-1 0,1 1,-27-1,0 1,0-27,0 26,-27 1,1-1,-1-26,1 0,26 0</inkml:trace>
  <inkml:trace contextRef="#ctx0" brushRef="#br0" timeOffset="361768.6919">8414 8387,'53'0,"-27"-26,27-1,0 27,-26-53,26 27</inkml:trace>
  <inkml:trace contextRef="#ctx0" brushRef="#br0" timeOffset="362349.7252">8414 7964,'-26'-26,"-27"26,-27-27,27 27,-26 0,26 0,-26 0,-1 27,1-1,0 0,-1 1,1 26,52 0,-25 26,-1 0,26 1,27 26,0 0,27-27,-1 27,27-27,0 0,0-26,26 27,1-54,25 27,1-53,0 0,0 0,0-26,0-27,-1 0,1 0,-26-26,25-1,-52 1,27-1,-54-25,1 25,-1-26,-26 27,-26 0,-1-1,1 27,-54 0,27 27,-26 0,-27-1,53 27,-53 27,1-1,25 0,1 1</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2-23T21:37:14.222"/>
    </inkml:context>
    <inkml:brush xml:id="br0">
      <inkml:brushProperty name="width" value="0.05292" units="cm"/>
      <inkml:brushProperty name="height" value="0.05292" units="cm"/>
      <inkml:brushProperty name="color" value="#FF0000"/>
    </inkml:brush>
  </inkml:definitions>
  <inkml:trace contextRef="#ctx0" brushRef="#br0">2567 3784,'0'-27,"0"27,0 0,0 27,0-1,0 27,0 0,-27 26,27 27,0 0,0 26,-26 27,-1 0,27-1,-26 28,0-1,-1 0,1 27,-1-1,1-25,-1 25,1 1,-1 0,1-1,-1-26,27 27,0-27,-26-26,52 26,-26-52,27 25,-27-52,26 26,27-26,-26-26,-1-1,1 0,26 1,-1-27,1 0,0 0,0-1,0-25,26-1,1 27,-27-26,26-27,1 26,25 1,-25-1,26-26,-1 0,1 0,0 27,0-27,26 0,0 0,1 0,-1 0,0 0,1 0,25 0,-25 0,25 0,-25 0,-1 0,27 26,-27-26,27 0,-27 0,27 0,-27 0,27 0,0 27,-1-27,1 0,0 0,0 0,-1 0,1 0,0 0,-27 0,0 0,-26 0,0 0,-26 0,-1-27,-53 1,27-1,-53-26,-26 0</inkml:trace>
  <inkml:trace contextRef="#ctx0" brushRef="#br0" timeOffset="1625.0926">2752 4022,'-26'-53,"26"26,0 1,-27 26,27-53,0 26,-26 1,-1 0,27-1,-26 1,-1-27,27 26,-26 1,26-27,0 26,0 1,26-27,1 27,-1-27,27 26,0-26,26 27,1-27,-1 0,53 0,-26 0,27 27,-1-27,27 26,-27 1,27-27,-1 27,1 26,0-27,0 27,-1 0,1 0,0-26,0 26,-1 0,1 0,26 0,-26 0,26 0,-26 0,26 0,0 26,-26-26,26 0,1 0,-28 0,1 27,0-27,-27 0,0 0,-26 26,0 0,0 1,-27-1,1 1,-27 26,26-27,-53 27,27 0,-26 0,-1 0,1 0,-1 26,-26-26,27 26,-27 1,26-1,-26 1,0-1,0 0,27 1,-27 26,0-1,26 1,-26 0,0 0,27 26,-27 0,0-26,26 27,-26-1,0 0,0 0,26-26,-26 27,0-28,0 1,0 27,0-1,0-26,0-1,0 1,27 0,-27 0,0 0,0 0,0 26,0-26,26 0,-26-27,0 27,0 0,0-1,0 1,0 0,0 0,0-27,0 27,27-26,-27-1,0 0,0 1,0-1,0-26,-27 26,27-26,0 0,0 0,0-26,-26 25,26-25,-27 26,27-27,0 1,-26-1,26 1,0-1,-26 1,26-1,0-26,0 0,-27 27,1-27,26 0,-27 0,1 0,-1 0,-26 0,53 0,-53 0,27 26,-27-26,27 0,-1 26,-26-26,27 27,-1-27,27 0,-26 0,26 0,0 26,0-26</inkml:trace>
  <inkml:trace contextRef="#ctx0" brushRef="#br0" timeOffset="18968.0849">1800 2275,'0'-26,"-27"0,27 26,-26-27,26 27,0 0,0 0,0 0,0 27,0-1,0 0,0 27,0 27,26-1,-26 0,0 1,0 26,0-27,0 0,0-26,0 0,0 0,0 0,0-26,-26-27,26 26,0-26,0 26,0-52,0 26,-27-26,27-1,-26 1</inkml:trace>
  <inkml:trace contextRef="#ctx0" brushRef="#br0" timeOffset="19220.0989">1456 2752,'-27'0,"27"0,0-27,27 27,-1-26,27-1,26 27,1-26,-1-1,0 1,1-1,-27 1,26 26,-26-26,-27-1,27 27,-53 0,27 0,-27 0,0 53,0-27,0 1</inkml:trace>
  <inkml:trace contextRef="#ctx0" brushRef="#br0" timeOffset="20957.1987">4075 2196,'0'-26,"0"26,0-27,0 27,0 0,0 0,0-26,0 26,-27-27,1 27,26 0,-26 0,-1 27,1-27,-1 26,-26 1,27-1,-1 27,27-27,-26 27,26 0,0-26,26-1,1 27,26-53,0 0,26 0,0-26,1-1,-1-26,-26 27,26-27,-52 0,-27 0,0 0,-27 0,-25 27,-1-1,0 27,-27 0,54 0,-1 0,54 0,26 0</inkml:trace>
  <inkml:trace contextRef="#ctx0" brushRef="#br0" timeOffset="21468.2279">7515 2037,'0'0,"0"0,-27 0,54 27,-27-1,0 27,0-26,0 26,-27-27,27 53,0-52,0-1,0 27,0-26,0-1,0 1,0-27,0 0,0-27,0 1</inkml:trace>
  <inkml:trace contextRef="#ctx0" brushRef="#br0" timeOffset="22182.2688">1429 4392,'-26'27,"-1"-1,-26 0,0 54,27-27,-27 26,27-26,26 26,0-26,26-26,27-1,0-26,0-26,26 26,-26-53,0 0,0 0,-27 0,-26 0,0 0,-26 0,-1 27,-26-1,1 54,-1-27,0 53</inkml:trace>
  <inkml:trace contextRef="#ctx0" brushRef="#br0" timeOffset="22672.2968">1456 7461,'0'0,"0"0,0 0,0 53,-27-26,27 26,0 26,0 0,-26 1,26 26,0-27,0 27,0-53,-27 26,27-26,0-27,0 1,0-27,0 0,0-27</inkml:trace>
  <inkml:trace contextRef="#ctx0" brushRef="#br0" timeOffset="23334.3344">2540 6138,'0'0,"-26"-26,26 26,-27 0,27 0,0 0,0 0,27 26,26-26,26 27,1-27,52 0,0 26,53-26,1 0,52 0,26 27,54-27,-1 0,54 0,-1-27,27 27,0 0,0 0,0 0,-27 0,0 27,-52-27,-27 26,-26-26,-80 27,0-1,-53-26,-52 27,-27-27,-53 26,-27-52,-26-1,-53 1,1-1,-54-52</inkml:trace>
  <inkml:trace contextRef="#ctx0" brushRef="#br0" timeOffset="24198.3841">5689 3043,'-27'-27,"27"27,-26-26,26-1,0 1,0 26,-26 0,26 0,0 0,0 26,0 27,0 0,0 53,0 0,0 26,26 27,-26 26,0 0,26 53,-26-26,27 53,-27-27,0 26,0 1,0 0,0-27,0 26,-27 1,27-27,-26-26,0 26,26-53,-27 27,1-27,26 0,0-26,-27 0,27-27,-26-26,-1 0,27-27,-26-26,26 26,-27-52,27 26,0-53,0 26,0 0,0-26,0 0,0 27,0-27,0 0,0 0,0 0,0 0,0 0,0 0,0 0,0 0,0 0,0 0,0 0,0 26,0-26,27 0,-27 27,0-1,26 1,-26-27,27 53,-27-27,0-26,0 27</inkml:trace>
  <inkml:trace contextRef="#ctx0" brushRef="#br0" timeOffset="40047.2898">3890 4180,'0'0,"-27"-26,27 26,-26-26,26 26,-27 0,1 0,-1 26,27-26,-52 26,25 27,1 0,-27 27,0-1,26 27,-26 0,27 0,-1-1,1 28,26-54,26 27,1-27,26 1,26-54,1 27,25-27,1-26,0-26,26 0,1-27,-27-27,-1 1,1-27,-26-26,-28 26,1-26,-53-1,0 27,0 1,-53 25,1 27,-28 0,-26 27,27 26,-27 0,27 0,-1 26,27-26,53 0</inkml:trace>
  <inkml:trace contextRef="#ctx0" brushRef="#br0" timeOffset="41107.3512">7171 4339,'0'0,"0"0,0 0,0 0,0 0,0 0,0 27,-27-27,27 53,0-1,0 1,0 0,27 27,-27-1,0 0,0 1,26-1,-26 1,0-28,0 1,0 0,0 0,0-26,0-1,0 1,0-27,0 0,-26 26,26-26,0 0,-27-26,27 26,-26-53,26 53,0-27,0 1</inkml:trace>
  <inkml:trace contextRef="#ctx0" brushRef="#br0" timeOffset="42330.4209">3837 6906,'0'0,"0"0,26 0,-26 0,0 0,0 26,0 1,0 25,0 1,27 0,-27 27,26-1,-26 27,0 0,27-27,-27 27,0-27,26 1,-26-27,0 26,0-53,27 27,-27-26,0-1,0 1,0-27,0 0,0 26,0-26,0 0,0 0,0 0,0 0,0 0,0 0,0 0,-27 0</inkml:trace>
  <inkml:trace contextRef="#ctx0" brushRef="#br0" timeOffset="61011.4896">6615 7170,'0'-26,"0"26,0-27,0 27,0 0,0 27,0-1,0 1,0 26,0 26,0 0,0 27,0-26,0 52,26-26,-26 0,0-27,0 0,0 1,0-27,0-1,-26 1,52-53,-26 0,0 0,0-26,27-27,-1 0,27 0</inkml:trace>
  <inkml:trace contextRef="#ctx0" brushRef="#br0" timeOffset="61381.5108">7223 7276,'0'0,"-26"0,26 27,-26-1,-27 27,26 26,-26 1,0 25,27 1,-1 27,27-28,27 1,26 0,26-27,1-26,25 0,1-53,27 0,-28-26,1-54,0 1,-53-27,0-26,-27 0,-26-1,-53 28,0-28,-26 27,-27 54,27-1,-27 26,27 27,-1 27,27-1,53 1,27 25</inkml:trace>
  <inkml:trace contextRef="#ctx0" brushRef="#br0" timeOffset="67803.8782">1641 11033,'0'27,"26"26,-26-1,0 1,0 53,0-26,-26 25,26 1,-27 0,1-27,-1 1,1-27,-1 0,-25-53,25 26</inkml:trace>
  <inkml:trace contextRef="#ctx0" brushRef="#br0" timeOffset="68215.9017">1191 11827,'0'-53,"0"27,26-27,27 26,27-26,-1 27,0-27,1 0,26 26,-27-25,-26 25,0-26,-27 27,1 26,-27 0,-27-27,1 54,-27-1,0 27,-26-26,-1 25,1 1,0 0,26-26,0-1,0 1,0-27,26-27,1 1,0-1,-1 1,27-27,0 0,27 0,-1 27,0-27,1 53,26 26,0 1,0 26,0 26,-1 0,28 1,-27 26,-27-27,27 0,-26-26,26-26,-1-27</inkml:trace>
  <inkml:trace contextRef="#ctx0" brushRef="#br0" timeOffset="78486.4891">2567 11562,'0'-26,"0"26,0-27,0 27,0 0,0 0,0 27,0-1,0 27,0 0,0 27,0 25,-27 28,27-1,-26 27,-1 26,27 0,-26 0,0 1,26 25,-27 1,27 0,-26 26,26-27,0 27,0-26,0 26,0-26,26 26,1-53,-1 0,0-26,1 26,26-52,0-1,0-26,0-27,-1 1,1-1,0-53,27 54,-27-54,26 1,-26 26,26-27,-26 1,27-1,-1 0,0 1,1-1,26-26,-1 27,1-27,0 0,26 0,1 0,-1 0,27 0,-1 0,-25 0,52-27,-26 27,26 0,0 0,-26 0,52-26,-25 26,25 0,1-27,-27 27,27 0,0 0,-1 0,1 0,-27 0,-26 0,0 0,-27 0,0 27,-26-54,-27 1,-26 0,-26-27</inkml:trace>
  <inkml:trace contextRef="#ctx0" brushRef="#br0" timeOffset="79427.5422">2911 11509,'0'0,"-27"-26,27 26,0 0,0-27,0 1,27 0,-1-1,1-26,26 27,0-27,-1 26,54-26,0 1,0 25,53 1,-1-1,28-26,25 27,1 26,26-27,0 27,27 0,-27 0,27 27,-1-1,27 1,-26-1,26 1,0-1,-27 1,1-1,0 0,-1 1,-52-1,-1 1,-25-1,-1 1,-53 26,-26 0,-27-27,-26 27,-26 26,-27 1,0 26,-53-1,26 28,-26 25,-26 1,26 26,-26 27,26 0,-26 52,-1-26,27 27,0-27,0 27,27-1,-1 1,1-27,0 0,-1 0,27-26,0-27,0 0,0-52,0-1,0-26,-26-27,52-26,-52-27,26-26,-27-26</inkml:trace>
  <inkml:trace contextRef="#ctx0" brushRef="#br0" timeOffset="80041.5781">5318 11113,'0'0,"27"0,-1 26,-26 27,27 0,-27 26,0 27,0 26,-27 54,27-1,0 26,-26 28,26 25,0 1,-27 26,27 26,27-26,-27 27,0-1,0-52,26 26,-26-27,0-25,0-28,0 1,0-80,0 27,0-80,0-26,0-26,-26-27,-1-53,1 0</inkml:trace>
  <inkml:trace contextRef="#ctx0" brushRef="#br0" timeOffset="80494.604">2699 14182,'0'26,"0"1,27-1,-1-26,0 0,54 0,-27 27,79-1,27-26,0 0,79 0,26 0,54-26,26-1,26 27,27-26,26-1,-26-26,0 53,0-26,-80-1,1 27,-80-26,-53 26,-52 0,-54 0,-79-27</inkml:trace>
  <inkml:trace contextRef="#ctx0" brushRef="#br0" timeOffset="80952.6301">3810 9948,'-26'0,"-27"53,0-26,-26 52,52-26,-26 26,27 1,26-1,26-26,27 0,27-53,25 0,1-26,27-27,-1 0,-26 0,-27-27,0 27,-52 1,-54 25,-25 1,-28 26,-26 26,0 1,27-1,26 27,27-27</inkml:trace>
  <inkml:trace contextRef="#ctx0" brushRef="#br0" timeOffset="81194.6441">7356 10345,'0'27,"-27"-1,1 54,26-28,-27 1,27 53,-26-26,26-1,0 0,-27 27</inkml:trace>
  <inkml:trace contextRef="#ctx0" brushRef="#br0" timeOffset="81684.6721">1747 12885,'-53'-26,"26"26,-26 26,27 1,-1 26,-26 0,27 26,26-26,0 0,0 0,26-53,27 0,0 0,0-53,0 0,-26 0,-1-26,-26-1,0 27,-53 0,0 0,0 53,-26 27,0-1,52 54,-52 26</inkml:trace>
  <inkml:trace contextRef="#ctx0" brushRef="#br0" timeOffset="81939.6867">1561 15002,'27'26,"-27"27,0 0,26 27,1 25,-27 1,26 27,-26-1,0-26,0-1</inkml:trace>
  <inkml:trace contextRef="#ctx0" brushRef="#br0" timeOffset="92536.292">3652 12462,'0'-79,"-27"52,1-26,-27 27,0 26,-27 0,1 26,26 27,-26 0,-27 26,27 27,26 0,26 0,1 0,52 0,1-27,52 0,0-52,54 26,-1-53,0 0,27-27,-53-26,26-26,0 26,-52-53,-27 27,-27-27,-26 27,-26-1,-27 1,0 26,0 0,-26 27,52-1,1 27,26 0</inkml:trace>
  <inkml:trace contextRef="#ctx0" brushRef="#br0" timeOffset="92950.3161">6694 12594,'-53'53,"-26"0,26 26,-26-26,52 53,1 0,52 0,1-27,-1 1,54-28,-28-25,54-1,-26-52,-1-1,-26-25,0-28,-27 1,1-1,-54-25,-26 25,-26 1,0-1,-27 28,-26 25,-1 54,1-1</inkml:trace>
  <inkml:trace contextRef="#ctx0" brushRef="#br0" timeOffset="93386.3414">3572 15425,'-53'0,"0"0,0 0,1 53,25 0,1 0,26 0,0 26,0 27,53-27,26 1,0-1,27-26,0-53,0 0,26-26,0-27,1-27,-54-25,0-1,-52-27,-1 28,-52-28,-1 27,-25 1,-1 52,-53 0</inkml:trace>
  <inkml:trace contextRef="#ctx0" brushRef="#br0" timeOffset="94675.4147">6853 14790,'0'0,"0"0,0 0,0 0,0 0,0 0,0 0,0 27,27-1,-27 27,0 26,26 1,-26-1,0 27,26 0,-26 0,0-27,0 27,0-27,0-26,0 0,0 0,0 0,0-27,0-26,0 27,0-27,0 0,0 0,0 0,0 0,0 0,0 0,0 0,0 0,0 26,0-26,0 27,0-27</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1:22:37.782"/>
    </inkml:context>
    <inkml:brush xml:id="br0">
      <inkml:brushProperty name="width" value="0.05292" units="cm"/>
      <inkml:brushProperty name="height" value="0.05292" units="cm"/>
      <inkml:brushProperty name="color" value="#FF0000"/>
    </inkml:brush>
  </inkml:definitions>
  <inkml:trace contextRef="#ctx0" brushRef="#br0">13706 13785,'0'0,"0"0,0 0,0 0,0 0,0 0,-27 26,1-26,-1 0,1 0,-27 0,0 0,0 0,-26 27,26-27,-26 0,-27 0,0 0,-26 26,26-26,-27 0,28 27,-28-27,27 26,1-26,-1 0,0 27,27-27,-1 26,27-26,0 0,0 26,1-26,25 0,1 27,-27-27,26 26,1 1,-1-1,-26 1,27 26,-27 0,27 0,-27-1,26 1,1 27,-1-27,1 0,26-1,-27 28,27-54,0 27,27-26,-27 26,26-53,1 26,-1 1,1-1,26-26,0 26,-1-26,1 0,27 0,-1 0,0 0,1 0,26 0,-27 0,27 0,0 0,0 0,-1 0,-25 0,-1 0,27 0,-27 0,1 27,-1-27,0-27,27 27,-26 0,26 0,-27 0,0 0,1 0,-1 0,0-26,-26 26,0 0,0 0,-26 0,-1 0,-26-26,27 26,-1-27,-26 1,26-27,-26 26,27-52,-27 26,26-26,-26-1,0 1,27-1,-27 1,0-27,0 27,0 26,-27 0,27 0,-26 27,-1-27,1 26,0 27,-27 0,26 0,1 0,-27 27,53-27,-27 26</inkml:trace>
  <inkml:trace contextRef="#ctx0" brushRef="#br0" timeOffset="13959.7984">15478 14949,'0'0,"0"0,0 0,0 0,0 0,0 0,0 0,0 0,0 0,27 0,-27 0,0 0,0 0,0 26,0-26,0 0,0 0,0 0,0 0,0 0,0-26,26 0,-26-1,0 1,0-27,0 26,-26-52,26 26,0-26,0 26,-27-27,27 27,0 0,0 27,0 0,-26-1,26 27,0 0,26 27,-26-1,27 27,-1 0,1 0,-1 0,27 26,0-26,0 0,0 26,0-26,0-26,0 26,0-27,0-26,-1 26,-25-52,-1 26,27-53,-26 27,-27-27,26 0,-26-27,0 1,-26 0,26-1,-27 27,27-26,-26 26,-1 0,27 27,-26-1,26 27,0-26,0 26,0 0,0 0</inkml:trace>
  <inkml:trace contextRef="#ctx0" brushRef="#br0" timeOffset="14562.8328">17013 14340,'0'0,"0"0,-26 27,26-27,-27 26,1-26,-1 27,-26-1,0-26,0 27,-26-1,53-26,-27 27,0-1,0-26,26 27,27-1,-26 0,26-26,26 0,-26 27,27-1,26-26,-27 27,27-27,0 26,-26-26,25 27,-25-27,26 26,-27-26,-26 0,27 0,-1 0,-26 0</inkml:trace>
  <inkml:trace contextRef="#ctx0" brushRef="#br0" timeOffset="14960.855">17463 14340,'0'27,"0"-27,-27 26,1 1,-1-27,1 26,-27 1,0-1,0 1,27-1,-27 1,0-1,0 0,27 1,-1-1,27 1,27-27,-1 0,27 26,0-26,0 0,0 27,26-27,-26 26,0-26,0 0,0 0,0 0,-53 0</inkml:trace>
  <inkml:trace contextRef="#ctx0" brushRef="#br0" timeOffset="15749.9007">18071 14235,'0'-27,"0"1,0 26,0-27,27 1,-27-1,26 1,27 26,-26-27,26 27,0 0,-1 0,1 27,-26-27,-1 26,1 27,-27-26,-27 52,1-52,-27 25,0 28,0-54,27 27,-27 0,53-26,-27 25,27-25,27 26,26-27,0 27,-1-26,1 26,27-27,-27 1,0 25,-27-25,0-1,1 1,-27-1,0 27,-27-26,-25-27,25 26,-52 1,-1-1,1-26,-27 0,27 0,-1 0,1 0,26 0,0 0,27 0,-1-26,27 26,0 0,-26 0,26 0,0 0,0 0,0-27,0 27</inkml:trace>
  <inkml:trace contextRef="#ctx0" brushRef="#br0" timeOffset="22509.2874">19050 14684,'0'0,"0"0,0 0,27 0,-1 0,27 0,0 0,0 0,0 0,26 27,1-27,-27 0,26 0,0 0,-26 0,0 0,0 0,-26 0,25 0,-52 0,27-27,-1 27,1-26</inkml:trace>
  <inkml:trace contextRef="#ctx0" brushRef="#br0" timeOffset="23153.3243">21061 15055,'27'0,"-27"-27,26 1,-26-1,0-25,27-28,-27 27,0-26,0-1,26 1,-26-27,0 27,0 0,0 26,0-27,0 27,0 27,0-1,0 1,0 26,0 26,26 1,1 26,-1 26,27-26,0 53,0-27,0 1,26 25,1-52,-1 0,1 0,-1-26,-26-27,26 0,-26-27,0 1,-26-27,-1 0,0-26,1-27,-27 26,-27-25,27-1,-26 0,0 26,-27 1,26 26,1 0,26 27,-27-1,27 1,0 26,0 0,27-27</inkml:trace>
  <inkml:trace contextRef="#ctx0" brushRef="#br0" timeOffset="35741.0442">19368 9287,'-27'-27,"-26"1,27-27,-27 0,27 53,-27-53,0 27,0-1,0 27,0-26,0 26,0 0,0 0,0 0,27 26,-27-26,27 27,26-1,-27 27,27-26,-26 52,26-26,0 0,0 26,0-26,0 26,0 1,-27 26,27-27,-26 0,-1 1,1-1,26 1,-27-1,1 0,26-26,-27 0,27 27,0-54,0 27,0-27,27 1,-1-1,1 1,-1-27,27 0,0 26,0-26,26-26,1 26,26 0,-1 0,-25 0,26 0,-1 26,28-26,-27 0,-1 0,1 0,27 27,-28-27,1 0,0 0,26 0,-26 26,0-26,26 0,1 0,-1 0,-26-26,52 26,-25 0,-1 0,-26 0,26 0,-26 0,0-27,0 27,0 0,-27-26,27 26,-27-27,-26 27,26 0,-26 0,0 0,0 27,0-27,0 0,-27 26,1-26,-1 0,1-26,-27 26,26-53,1 26,-27-26,26 1,-26-1,27-27,-27 1,0-1,0 1,0-27,0 27,-27 0,27-1,-26 1,-1 26,1 0,-27 0,26 27,-25-1,-1-26,-27 53,27-26,-26-1,0 1,26 26,-27-27,-26 27,27-26,-27-1,-26 27,26-26,0 0,-52 26,25-27,1 1,-27 26,0 0,-26 0,26 0,1 0,-1 0,0 0,27 0,0 26,-1-26,28 0,25 0,27 0,0 0,27 27,-1-1,27-26,0 0</inkml:trace>
  <inkml:trace contextRef="#ctx0" brushRef="#br0" timeOffset="40503.3166">22490 11562,'0'0,"-27"0,27-26,0 26,-26 0,0-27,-1 1,1 26,-27 0,0-27,0 1,0 26,-26 0,26 0,-27 0,1 0,26 26,0 1,0-27,-26 53,26-27,26 27,1 0,0 27,-1-28,27 28,27-27,-1 0,27 0,26-1,1-25,-1-27,0 26,27-26,0-26,26 26,-26-53,0 27,-27-27,27 0,-53 0,27 0,-54-26,0 26,-26 0,-26 0,0 0,-1 26,-26 1,0-1,-26 1,26 0,0 26,0 0,53 0,-26 0,-1-27</inkml:trace>
  <inkml:trace contextRef="#ctx0" brushRef="#br0" timeOffset="41572.3778">15373 13494,'0'0,"0"0,0 0,0 0,-27-27,27 27,0 0,0-26,0-1,0 1,0-1,0 1,0-27,27 0,-27 0,0-26,26 26,-26 0,0-26,0 26,0 26,0-26,0 27,0-1,0 27,0 0,27 53,-1 0,0-26,1 52,26 1,-27-1,27-26,0 26,0-26,0 26,26-52,-26-1,0 1,0-27,0 0,0 0,-27 0,1-53,-1 26,1-52,-1 26,1-26,-27-1,0 1,0 0,0-1,0 1,-27 26,27 0,-26 0,26 27,-27-1,27 27,0-26,0 26,0 0,27 0</inkml:trace>
  <inkml:trace contextRef="#ctx0" brushRef="#br0" timeOffset="42259.417">16987 12806,'-27'0,"27"0,0 0,0 0,0 0,27 0,-1 0,1 26,25-26,1 0,-26 27,26-27,0 26,0 1,-27-27,0 26,1-26,-27 27,0-1,0 1,-27-1,27 0,-52 1,25-27,-26 53,27-27,-27-26,26 27,-26-1,27 1,0-27,-1 26,1-26,26 0,0 0,-27 0,27 0,0 0,0 0,27 0,-27 0,26-26</inkml:trace>
  <inkml:trace contextRef="#ctx0" brushRef="#br0" timeOffset="42738.4445">17489 12700,'-53'0,"27"0,-1 0,1 0,0 0,26 26,0-26,0 0,26 0,0 0,27 27,-26-27,52 26,-52 1,52-27,-26 26,0-26,-27 0,27 27,-26-27,-27 26,0 1,0-27,-27 26,1 1,-27-1,26 1,-25-1,-1 0,0 1,26-1,1 1,-1-1,1-26,-1 27,27-27,0 0,0 0,0 0,0 26,27-52</inkml:trace>
  <inkml:trace contextRef="#ctx0" brushRef="#br0" timeOffset="43409.4829">18257 12647,'26'-26,"1"-1,-1 1,0-1,27 1,-26-1,26 1,-27 26,27 0,-26 0,-1 0,0 0,1 0,-1 53,1-27,-27 27,0 0,0 26,-27 1,27-27,-26 26,-27 1,27-28,-27 1,-27 0,27-26,0-1,-26 1,26-27,0 0,0 0,27 0,-1-27,1 1,-1-1,27 1,0-1,27 1,-27-1,53 27,-53-26,53 26,0 0,0 0,0 26,-1 1,28-1,-27 1,26-1,-26 1,0-1,26 1,-26-27,0 26,-26-26,26 0,-27 0,0 0,-26-26,0 26,27 0,-27 0,0 0,0 0</inkml:trace>
  <inkml:trace contextRef="#ctx0" brushRef="#br0" timeOffset="53416.0552">15452 16775,'0'0,"0"0,26 0,-26-27,0 1,-26-27,26 26,0-26,0-26,-26 26,26 0,-27-26,27 26,0 0,-26 0,26 0,-27 27,27-1,0 1,0 26,0 0,27 26,-1 27,1 0,-1 26,27-26,0 27,26-1,-26-26,0 0,26 0,-26-27,0 1,0-27,0 0,0-27,0 1,-53-27,26 0,-26 0,0 0,0-26,0-1,-26 28,26-1,-27 0,1 26,26 1,-26-1,26 27,26-26,0 26,-26 0</inkml:trace>
  <inkml:trace contextRef="#ctx0" brushRef="#br0" timeOffset="53776.0756">16828 16113,'0'27,"-27"-27,27 0,-53 0,27 0,0 26,-1-26,-26 27,27-1,-27 0,26 1,27-27,-26 26,26 1,0-27,26 26,-26-26,27 27,-1-27,1 26,26-26,-27 0,-26 27,27-27,-1 0,0 26,1-26,-1 27,-26-27,27 0,-27 0</inkml:trace>
  <inkml:trace contextRef="#ctx0" brushRef="#br0" timeOffset="54108.0947">17357 16113,'0'27,"-26"-27,-1 0,1 0,-1 26,-26-26,27 27,-1-1,1 0,-1-26,1 27,0-27,26 26,26 1,-26-27,26 26,1-26,-1 27,1-27,-1 26,1-26,26 0,-27-26,1 26</inkml:trace>
  <inkml:trace contextRef="#ctx0" brushRef="#br0" timeOffset="54521.1183">17860 16007,'0'0,"0"0,0 0,0 0,0 27,-27-1,27 1,-26-1,26 1,0 26,26-1,-26-25,27-1,-1 1,27-1,-26-26,25 0,1 0,-26-26,26 26,-27-53,27 26</inkml:trace>
  <inkml:trace contextRef="#ctx0" brushRef="#br0" timeOffset="54822.1355">18362 15769,'-26'27,"26"-1,0 27,-26-27,26 54,0-1,0 1,0-1,-27 0,27 1,27-1,-27-26,0 26,0-52,0 26,0-27,0 1,0-1,0-26,0 0,0 0,0 27,0-27,0 0,0-27,0 1</inkml:trace>
  <inkml:trace contextRef="#ctx0" brushRef="#br0" timeOffset="56731.2448">19474 15954,'0'0,"0"0,26 27,-52-1,26 1,0-1,0 27,0-26,0 52,0-26,0 0,-27 0,27 0,0 0,0-1,0-25,0-1,-26 1,26-27</inkml:trace>
  <inkml:trace contextRef="#ctx0" brushRef="#br0" timeOffset="56920.2555">19050 16378,'27'-27,"-1"27,1 0,26-26,26 26,0 0,1 0,-1 0,1 0,-1-27,0 27,27-26</inkml:trace>
  <inkml:trace contextRef="#ctx0" brushRef="#br0" timeOffset="57702.3004">20982 16616,'0'-27,"0"27,26-26,-26-1,0 1,0-27,0 27,27-27,-27 0,0 0,26 0,-26-26,27 52,-27-26,0 0,26 27,-26-1,0 1,0-1,27 27,-27 0,0 0,0 0,26 27,-26-1,26 27,27 0,-26 0,26 0,0 0,0 0,0 0,26 26,-26-52,0 26,26-53,-26 26,-27 0,27-26,-26 0,-1-26,1 0,-1-27,1 26,-1-26,-26-26,27 26,-27-26,26-1,-26-26,-26 53,26-26,0 0,0 26,-27 0,27 0,0 27,-26-1,26 27,0 0,0-26,0 26,0 0,-27 26,27-26,0 0,-26 27</inkml:trace>
  <inkml:trace contextRef="#ctx0" brushRef="#br0" timeOffset="72545.1493">15796 18283,'0'0,"0"0,0 0,0 0,0 0,0 0,0 0,0 0,0 0,0 0,0 0,0 0,0 0,0 0,0 0,0 0,0 0,0 0,0 0,-26-80,26 80,26-79,-26 26,0 27,0-27,0 0,0 0,0 0,0 53,26-79,-26 26,0 26,0 1,0-1,0 1,0-1,0 1,0-1,0 27,0-26,0 26,0 0,27-26,-27 26,0 0,0 0,0 0,0 0,0 0,0 26,0-26,0 0,0 0,26 79,-26-79,27 53,-27-53,53 80,-53-80,53 105,-27-52,1 0,-1-26,-26-27,53 106,-53-106,26 79,-26-79,53 53,-53-53,53 53,-53-53,0 0,0 0,53 53,-53-53,0 0,0 0,0 0,0 0,0 0,0 0,0 0,0 0,53 26,-53-26,0 0,0 0,0 0,0 0,0 0,0 0,0 0,0 0,0 0,27-53,-27 53,26-53,-26 53,0-105,26 52,-26-27,0 27,0-26,27 0,-27 26,0 0,0 0,0 0,0 0,0 27,0-1,26 1,-26 26,0 0,0 0,0 0,0 0,0 0,0 0,0 0,0 0,0 0,0 0,0 0,0 0,0 0,0 0,0 0,0 0,0 0,0 0</inkml:trace>
  <inkml:trace contextRef="#ctx0" brushRef="#br0" timeOffset="74389.2547">17675 18309,'0'0,"-53"-26,53 26,0 0,0 0,0 0,-53-53,53 53,0 0,0 0,0 0,0 0,0 0,-53 0,53 0,0 0,0 0,0 0,-53-27,53 27,0 0,0 0,-53 0,53 0,0 0,-106-53,106 53,-53-26,53 26,-79-53,79 53,-80-53,80 53,-105-79,105 79,-80-80,80 80,-79-79,79 79,-53-79,53 52,0-26,0 27,0-27,26 26,1 1,-1 0,1-27,-1 26,1 1,26-1,-27 1,1 26,-1-27,0 27,1 0,-1 0,-26-26,27 52,-27-26,26 0,-26 27,27-27,-27 0,0 26,0 1,26-1,-26 1,0-1,0 1,0-27,0 52,0-52,-26 53,26-53,-27 80,27-80,0 53,0-53,-26 53,26-53,-27 79,27-79,-53 53,53-53,-26 53,26-53,-26 53,26-53,-53 53,53-53,-27 79,27-79,-26 26,26-26,0 0,-27 80,27-80,0 0,0 53,0-53,0 0,0 0,0 53,0-53,0 0,0 0,0 0,0 0,53 26,-53-26,0 0,53-26,-53 26,0 0,79-27,-79 27,53-26,-53 26,53-53,-53 53,53-27,-53 27,0 0,80-26,-80 26,0 0,0 0,52 0,-52 0,0 0,0 0,0 0,0 0,0 0,0 0,0 0,0 0,0 0</inkml:trace>
  <inkml:trace contextRef="#ctx0" brushRef="#br0" timeOffset="75345.3095">18151 17383,'0'0,"0"0,0 0,-27-26,27 26,0 0,0 0,-26 26,26-26,0 27,0-1,0-26,0 79,0-26,0 0,0 0,0 27,-27-28,27 28,-26-27,26 26,-27-52,27 52,0-79,-26 53,26-53,0 53,0-53,0 0,0 0,0 0,0 0,0 0,0 0,0 0,26-53,-26 53</inkml:trace>
  <inkml:trace contextRef="#ctx0" brushRef="#br0" timeOffset="76390.3693">19262 17436,'0'0,"0"0,-26-26,26 26,-27 0,1 0,-1 0,1 0,-1 0,-26 0,0 0,27 0,-27 0,0 26,0-26,27 0,-27 0,0 27,26-27,1-27,0 27,26 0,0 0,0 0,-27 0,27 0,0 27,-26-1,26-26,0 0,-27 53,27-53,0 53,0-53,-26 79,26-79,0 53,0-53,0 0,0 53,0-53,0 0,0 0,53 26,-53-26,53 0,-53 0,52 0,-52 0,106 0,-106 0,80 0,-1 0,-26 27,-27-27,54 26,-27-26,0 27,-53-27,79 53,-79-53,79 79,-79-79,27 80,-27-80,26 79,-26-79,-26 106,26-106,-53 79,53-79,-79 53,79-53,-106 53,53-53,-27 26,28-52,-1 26,-27-27,27 1,0 0,53 26,-105-27,105 27,-27-26,27 26,0 0,0 0,0 0,0 0,0 0,0 0,0 0,0 0,0 0</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1T21:25:44.454"/>
    </inkml:context>
    <inkml:brush xml:id="br0">
      <inkml:brushProperty name="width" value="0.05292" units="cm"/>
      <inkml:brushProperty name="height" value="0.05292" units="cm"/>
      <inkml:brushProperty name="color" value="#FF0000"/>
    </inkml:brush>
    <inkml:context xml:id="ctx1">
      <inkml:inkSource xml:id="inkSrc30">
        <inkml:traceFormat>
          <inkml:channel name="X" type="integer" max="32767" units="in"/>
          <inkml:channel name="Y" type="integer" max="32767" units="in"/>
          <inkml:channel name="F" type="integer" max="32767" units="dev"/>
        </inkml:traceFormat>
        <inkml:channelProperties>
          <inkml:channelProperty channel="X" name="resolution" value="3196.78027" units="1/in"/>
          <inkml:channelProperty channel="Y" name="resolution" value="5041.07666" units="1/in"/>
          <inkml:channelProperty channel="F" name="resolution" value="0" units="1/dev"/>
        </inkml:channelProperties>
      </inkml:inkSource>
      <inkml:timestamp xml:id="ts1" timeString="2013-10-01T21:26:17.631"/>
    </inkml:context>
  </inkml:definitions>
  <inkml:trace contextRef="#ctx0" brushRef="#br0">1879 5503,'0'0,"0"0,0 0,0 0,0 0,0 0,0 0,26 27,-52-27,52 26,-26-26,0 27,0 26,0-27,0 27,0 0,0-27,27 27,-27 0,0-26,0 26,0-27,0 27,0-27,0 1,0-27,0 26,0-26,0 27,0-27,0-27,0 27,0-26</inkml:trace>
  <inkml:trace contextRef="#ctx0" brushRef="#br0" timeOffset="661.0373">2276 5689,'0'0,"-27"0,27 0,-26 26,26-26,-27 26,27-26,-26 27,26-1,0 1,0-1,0 27,0-26,0 26,0-27,0 27,26-27,-26 27,27-26,-1-27,1 26,-1 1,1-27,-27 26,53-26,-27 0,1-26,25 26,-25-27,-1 1,27-1,-26-26,-1 27,1-27,-1 0,1 0,-27 27,0-27,0 0,-27 26,1-25,-1-1,-26 53,27-27,-27 1,0-1,0 27,0 0,27 27,-27-27,26 26,1 1,-1-27</inkml:trace>
  <inkml:trace contextRef="#ctx0" brushRef="#br0" timeOffset="2814.1607">2276 6615,'-27'0,"-26"26,27 1,-1-1,1 0,0 1,26-1,0 1,26-1,0 1,1-1,26 1,0-1,0 1,-27-1,1-26,-1 26,-26-26,0 27,0-1,-26-26,-1 27,1-27,-1 26,1 1,-27-1,26 1,1-27,-1 26,1-26,0 0,26-26,0 26,0-27</inkml:trace>
  <inkml:trace contextRef="#ctx0" brushRef="#br0" timeOffset="3025.173">2117 6720,'26'0,"-26"-26,53 26,-26 0,-1 0,27 0,-26-26,26 26,0-27,-27 27,27-26,-27 26,1-27,26 1,-27-1,1 27,26-26,-27-1</inkml:trace>
  <inkml:trace contextRef="#ctx0" brushRef="#br0" timeOffset="3704.2119">1985 7646,'26'27,"1"-54,26 27,-27 0,27 0,0-26,0 26,0 0,-27 26,1-26,-27 27,0-1,0 1,-53 26,26 0,-26 0,-26 26,26-26,0 0,0-27,27 27,26-26,26-1,1 1,26-27,-1 0,1 0,0-27,27 1,-54 26,27-27,-26 27</inkml:trace>
  <inkml:trace contextRef="#ctx0" brushRef="#br0" timeOffset="4080.2334">2143 8573,'0'0,"27"26,-27 0,0 27,-27-26,27 26,0 26,0-26,0 26,-26 1,26-27,0 26,0-26,0 0,0-27,0 1,0-1</inkml:trace>
  <inkml:trace contextRef="#ctx0" brushRef="#br0" timeOffset="5915.3382">4075 5609,'0'0,"0"0,0 0,0 0,0 0,0 0,0 0,0 0,0 27,0-1,0 1,0 25,0-25,0 26,26 0,-26-27,0 27,0 0,0-26,0 25,-26-52,52 27,-52-1,26-26,0 0,0-26</inkml:trace>
  <inkml:trace contextRef="#ctx0" brushRef="#br0" timeOffset="6309.3609">4340 5583,'26'0,"27"-27,-27 27,27 0,-26 0,26 0,-27 0,1 0,-1 0,-26 0,26 27,-26 26,-26-27,26 1,-26 25,-1 1,-26 0,27 0,-1-26,1 26,-1-27,1 1,26-1,26 0,1 1,-1-27,1 26,26-26,-27 0,27 0,-27 0,27 0,-53 0,53 0,-26-26,-1 26,1 0</inkml:trace>
  <inkml:trace contextRef="#ctx0" brushRef="#br0" timeOffset="7094.4057">3916 6615,'0'0,"0"0,0 0,27 0,-27 0,26 0,1 0,-27 0,26 0,0-27,1 27,-1 0,-26 0,27 0,-27 27,26-27,-26 26,0 1,0-1,-26 27,26 0,-27 0,1-27,-1 27,1 0,0-27,26 1,-27-1,27 1,27-27,-1 26,0-26,1 0,-1 0,1 0,26 0,-27-26,1 26,26-27,-27 27,1-26,-1-1</inkml:trace>
  <inkml:trace contextRef="#ctx0" brushRef="#br0" timeOffset="7540.4312">4525 6615,'0'0,"-27"0,27 26,0 1,0-1,0 0,27 1,-1-1,1 1,-1-27,1 0,-1 0,27 0,-27-27,1 1,-1-1,27 1,-26-27,-1 27,-26-1,27-26,-27 53,0-26,26-1,-26 27,0 0,-26 27,-1-1,27 27,-26 0,26 0,0 0,-27 0,27 26,0-26,0 0,0-27,0 27,0-26,0-1,0 1,0-1,0-26,0 0</inkml:trace>
  <inkml:trace contextRef="#ctx0" brushRef="#br0" timeOffset="8097.463">3943 7488,'0'0,"0"0,0 26,-27-26,1 53,26-26,-27-1,27 27,0-27,0 27,0-26,27-1,-1 1,1-27,26-27,-27 27,27-26,-27-1</inkml:trace>
  <inkml:trace contextRef="#ctx0" brushRef="#br0" timeOffset="8305.4747">4313 7514,'0'27,"0"26,0-1,-26 28,26-27,0 26,-27-26,27 0,0 0,0 0,0-27,0 1,27-1,-27-26,26 0</inkml:trace>
  <inkml:trace contextRef="#ctx0" brushRef="#br0" timeOffset="8786.5025">4683 7620,'0'0,"0"0,0 0,-26 26,0-26,26 27,0-1,0 27,26-26,-26 26,26 0,27 0,-53-27,27 27,-1 0,1-27,-27 1,-27-1,27-26,-26 27,-1-27,-26 0,27 0,0-27,-1 27,1-26,26-1,0 1,0-27,26 0,1 27,-1-27,0 0,1 26,-1-26,1 0,-1 27,1-27,-1 27,-26-27,0 26,-26 1,-1-1,1 1,-1 26,1 0,-1 0,1 0,0 26</inkml:trace>
  <inkml:trace contextRef="#ctx0" brushRef="#br0" timeOffset="9467.5415">4181 8652,'0'-27,"-27"1,-26 0,27-1,-27 27,0 0,0 0,0 0,27 27,-1-1,1 0,26 1,0-1,26 1,27-27,-26 26,26-26,-27 0,27 0,0-26,-27 26,1 0,-1 0,-26 26,27 1,-27-1,26 1,-26 26,0-27,0 53,0-52,27 26,-27 0,0-27,-27 27,54-26,-27-1,0-26,0 0</inkml:trace>
  <inkml:trace contextRef="#ctx0" brushRef="#br0" timeOffset="9919.5668">4710 8467,'26'-27,"-26"27,-26 27,26-1,-27 1,1 26,26-1,-26 28,-1-1,1 1,26-28,0 28,0-27,0 0,26 0,1-27,25 1,1-1,-26-26,26 0,0-26,0-1,-27 1,27-27,-27 0,1 26,-1-26,-26 0,0 1,0 25,-26 27,-1-26,1 52,0 1,-1-1,1 27,-1-27,1 54,-1-54,1 27,26 0,0 0,0-27,0 1,0-1</inkml:trace>
  <inkml:trace contextRef="#ctx0" brushRef="#br0" timeOffset="17313.9903">5742 4789,'-27'0,"27"26,0-26,0 27,0-27,0 0,27 26,-27-26,53 0,0 27,0-27,26 0,0 0,1 0,-1 0,27 0,0 0,0 0,-1 0,1 0,0 0,-27 0,1 0,-1 0,1 0,-54 0,0 0,1 0,-1 0,-26 0,27 0,-27 0,0 0,0-27,0 27,26-26,1 26,-1-27</inkml:trace>
  <inkml:trace contextRef="#ctx0" brushRef="#br0" timeOffset="17905.0241">9155 4419,'0'0,"0"-27,-27 27,27 0,-26-26,26 26,-26 26,-1-26,1 27,-1-1,1 0,-1 27,1-26,-1 52,1-26,-1 0,27 26,0-26,0 0,0 0,27-26,26 26,-27-27,27 0,0-26,0 0,26 0,-26 0,0-26,0 0,0-1,-26 1,-27-27,0 26,0 1,-27 26,1 0,-27 0,0 0,-27 26,27 1,1 26,-1-27,26 1,1-1,-1 0,1 1,26-1,0 1,0-27,0 26</inkml:trace>
  <inkml:trace contextRef="#ctx0" brushRef="#br0" timeOffset="18959.0844">5953 6694,'0'0,"0"0,0 0,0 0,0 0,0 0,0 0,27 0,-27 0,26 0,1 0,-1 0,27 0,0 0,0 0,26 0,1 0,-1 0,27 0,-27 0,27 0,0 0,-27 0,1 0,-1 0,1 0,-54 0,27 0,-27 0,-26 0,27 0,-27 0,26 0,-26 0,0 0,0 0,0 0,0 0,0 0,0 0,-26 0,26 0,0-26</inkml:trace>
  <inkml:trace contextRef="#ctx0" brushRef="#br0" timeOffset="19861.1358">8626 6535,'0'0,"26"0,1-26,-1 26,27-27,-26 27,25 0,1 0,-26 0,-1 0,1 27,-1-1,-26-26,-26 53,-1-26,1-1,-27 27,-26-27,26 27,0-26,0 26,26-27,1 1,26-1,0 1,26-27,1 26,26-26,0 0,0 0,-1 0,1 0,-26-26,26-1,0 1,0-1,-27 1,27-1</inkml:trace>
  <inkml:trace contextRef="#ctx0" brushRef="#br0" timeOffset="20273.1588">9340 6509,'0'0,"0"0,-26 26,26-26,26 27,-26-1,27 1,-1-1,1 1,-1-27,27 0,0 0,0-27,0 1,0 26,-1-53,-25 26,26-26,-27 27,1-1,-1-26,-26 27,0 26,0 0,-26-26,26 52,-27-26,27 53,-26 0,26-27,-27 27,27 27,-26-27,26-1,-27 1,27 0,0 0,0-26,0-1,-26 27,26-53,0 53</inkml:trace>
  <inkml:trace contextRef="#ctx0" brushRef="#br0" timeOffset="20877.1941">6245 8890,'0'0,"0"0,-27-26,27 26,0 0,0 0,27 0,-1 0,27 0,0 26,0-26,53 0,-1 0,1 0,53-26,-27 26,1 0,25 0,1 0,-27 0,-26-27,26 27,-26-26,0 26,0-27</inkml:trace>
  <inkml:trace contextRef="#ctx0" brushRef="#br0" timeOffset="21475.2283">9287 8334,'0'0,"0"-53,0 27,-26 0,-1-1,1 1,-27-1,0 27,0 0,0 27,-26 26,26-27,0 53,0-26,53 27,-26-27,52 0,1-27,25 0,28-26,-1 0,-26 0,26-26,1 0,-1-27,-26 26,-26-26,-1 0,1 27,-27-1,26 27,-26 0,-26 0,26 53,0-26,-27 52,27 1,-26 25,26-25,-27 26,27-27,0 0,0-26,0 0,0 27,0-54,0 0,27 1,-27-27,26 0</inkml:trace>
  <inkml:trace contextRef="#ctx0" brushRef="#br0" timeOffset="21871.2508">9949 8414,'26'-53,"-26"53,0 0,-26-27,-1 54,1 26,26 0,-27 26,1 0,-27 27,53 0,-27-27,27 27,0-26,27-1,-1-26,1 0,26-27,0-26,0 0,26 0,-26-26,0-27,26 27,-52-27,-1 0,1 0,-54 0,1 26,-1 27,-52 0,26 0,-26 27,26 26,-27-27,1 27,26 0,26 0,1-27</inkml:trace>
  <inkml:trace contextRef="#ctx0" brushRef="#br0" timeOffset="22708.2988">8546 9843,'-26'0,"26"0,53 0,-27 0,27-27,53 1,0-1,53-26,-1 0,28 0,25-26,27 26,1 0,25-26,-26 26,0 0,-26-26,-27 52,0-26,-52 27,-1-1,-53 1,1-1,-27 27,-27 0,-26 0,0 0,27 0,-27 0,0 0,0 0,-27-26,27 26,0 0,-26 0,-1-27</inkml:trace>
  <inkml:trace contextRef="#ctx0" brushRef="#br0" timeOffset="23216.3279">11219 8229,'0'0,"0"0,0 0,0 0,0 26,0-26,0 26,0 1,0-1,0 1,0 26,26 0,-26 0,0 0,0-27,0 27,0-27,0 1,0-27,0 26,0-26,0 0</inkml:trace>
  <inkml:trace contextRef="#ctx0" brushRef="#br0" timeOffset="23484.3431">10901 8573,'0'0,"0"0,27 0,-27-27,26 27,1 0,25-26,-25 26,26 0,0-27,26 1,-26-1,0 1,0 26,0-27,-27 27,27 0,-26 0,-27 0,0 27</inkml:trace>
  <inkml:trace contextRef="#ctx0" brushRef="#br0" timeOffset="25276.4457">12198 6271,'-27'0,"27"0,27 26,-27 1,26 25,1 1,-1 27,0-27,1 26,-1 0,1 1,-1-1,1 1,-27-28,26 1,-26 0,0-26,27-1,-27-26</inkml:trace>
  <inkml:trace contextRef="#ctx0" brushRef="#br0" timeOffset="25596.464">12568 6324,'27'-53,"-1"26,27 1,-27-1,27 1,0 26,-26 26,-1 1,1 26,-27-27,0 53,0-26,-27 27,1-27,-1 26,1-26,26 0,0-27,26 1,1-1,26-26,-27 0,27-26,0 26,0-27,0 1,0-27,26 27,-53-27</inkml:trace>
  <inkml:trace contextRef="#ctx0" brushRef="#br0" timeOffset="25931.4832">13547 5900,'0'-26,"-26"26,-1 0,1 26,-27 54,26-27,-26 52,27-25,26 26,-27-1,27 1,27-53,-27 0,53 0,0-27,0-26,0 0,-1-26,28 0,-54-1,27 1,-53-27,0 0,-26 26,-1 1,-26-1,0 27,1 0,-1 27,0-27,26 26,-26 1,53-1,0 1,0-27</inkml:trace>
  <inkml:trace contextRef="#ctx0" brushRef="#br0" timeOffset="26460.5133">13785 5530,'-26'-106,"-54"27,1-1,0 27,-27 27,-27 26,1 0,-27 53,1 0,-28 26,1 27,26 0,-26 52,27 1,-1 0,26 26,28 0,-1 1,53-1,26-26,27-1,27-25,26-1,26 0,53-52,1 25,26-52,-1-26,54-1,0-26,-1-26,1-54,0 1,-27 0,26-54,-25 1,-54 0,0-27,-26-26,-27 0,-26 26,-26-26,-1-1,-52 28,-1-1,-26 0,-26 27,0 26,-27 27,0 26,0 26,-26 27,0 27,-1 26,1 26,0 0,-1 54,1-1</inkml:trace>
  <inkml:trace contextRef="#ctx1" brushRef="#br0">19208 11508 0</inkml:trace>
  <inkml:trace contextRef="#ctx0" brushRef="#br0" timeOffset="34639.9812">2408 12806,'0'0,"-26"0,26 0,0 0,-27 0,27 0,-26 0,26 26,-27-26,1-26,-1 26,1 0,-1 0,1 0,-1 0,1 0,0 0,-1 0,27 0,0 0,0 0,0 0,0 0,0 26,27-26,-27 27,0 26,26-27,-26 27,0 0,0 0,0 26,-26-52,26 26,0-27,0 1,26-1,-26-26,26 26,1-52,-1 26,1 0,-1 0,1 0,-1 26,1-26,-1 27,1-1,26 1,-27 26,0 0,1-27,-27 27,26-26,-52 25,26-25,-27-27,1 26,-27 1,0-27,27 0,-54 0,27-27,0 27,1 0,-1-26,26 26,-26 0,53 0,0 0,0 0,0-27</inkml:trace>
  <inkml:trace contextRef="#ctx0" brushRef="#br0" timeOffset="35751.0448">2143 14473,'0'0,"0"-27,0 27,0 0,0 0,0 0,0 0,0 0,0 0,27-26,-1-1,-26 1,27 26,-1-27,1 27,-1 0,1 0,-1 0,1 27,-1-1,-26 27,27-26,-1 26,-26 26,0 0,0-26,-26 27,-1-27,1 26,-1-26,1 0,-27 0,0 0,26-27,-26 1,27-1,0-26,-27-26,26-1,1 1,26-27,-27 26,27 1,0-27,0 26,27 1,-1 26,1-26,-1 52,1 0,25-26,1 53,0-26,0 26,-26-27,-1 1,27 26,-26-27,-1-26,0 26,1-26,-27 0,26-26</inkml:trace>
  <inkml:trace contextRef="#ctx0" brushRef="#br0" timeOffset="36477.0864">2249 16034,'0'0,"0"0,0 26,0-26,0 27,0 26,0-27,0 53,0 1,0-1,0 1,0 25,0-25,0-1,0-26,-26 0,26 0,0 0,0-53,0 26,0-26,0 0</inkml:trace>
  <inkml:trace contextRef="#ctx0" brushRef="#br0" timeOffset="37954.1706">3943 12885,'0'0,"26"-26,-26 26,0-27,27 27,-27-26,26-1,0 1,1 26,26-27,-27 1,27 26,0-26,0 26,0 26,-27-26,1 26,-27 1,0-1,-27 27,-25 0,25-26,1 26,-27 0,26-1,1-25,26-1,0 1,26-1,27 1,-26-1,-1 1,1-1,-1 1,0-1,-26 0,-26 27,0-26,-27-1,0 1,0 26,-27-53,27 26,-26 1,26-27,27 0,-1 0,1-27,26 1,0 26</inkml:trace>
  <inkml:trace contextRef="#ctx0" brushRef="#br0" timeOffset="38387.1945">4683 12991,'-26'0,"0"0,-1 27,1-27,-1 26,1 0,-1 27,27 0,27 27,-27-27,53-1,-27 1,53 0,-26-26,0-1,27-26,-1 0,-26-26,26-27,-26 26,0-26,-53 1,27-28,-54 27,27-26,-53 26,0 27,0-27,-26 26,0 27,-1 27,1-1,26 1,-26 25</inkml:trace>
  <inkml:trace contextRef="#ctx0" brushRef="#br0" timeOffset="38931.2262">4207 14288,'-26'0,"-1"26,27 0,-53 27,27 0,-1 27,1 25,-27-25,27 26,-1 0,27-1,0-25,0-27,27 26,-1-53,1 1,25-27,1 0,0-53,0 27,0-27,0 0,-26 0,-27 0,26 26,-52-25,-1 25,1 27,-27 0,0 27,0-1,0 0,0 27,27 0,-27 0,53-26,-27-1,54 1</inkml:trace>
  <inkml:trace contextRef="#ctx0" brushRef="#br0" timeOffset="39267.2452">4710 14552,'0'27,"-27"25,1 28,0-1,-1 1,27-1,0 27,0-27,27-26,-1 0,53-53,-26 0,0-26,27-27,-1 0,0-27,-26 1,0 0,-53-27,0 26,-26 1,-27 0,0-1,-26 54,-1-1,1 27,-1 27,1-1,0 27,26 27</inkml:trace>
  <inkml:trace contextRef="#ctx0" brushRef="#br0" timeOffset="39674.2685">4075 16219,'0'0,"0"0,0 26,0 1,0 26,-27 0,27 0,0 26,-26 0,26 27,0-26,0-1,-26-26,26 0,0-27,0 27,0-53</inkml:trace>
  <inkml:trace contextRef="#ctx0" brushRef="#br0" timeOffset="40173.2964">4366 16245,'79'-26,"-26"0,27 26,-27-27,-1 27,1 27,-26-1,-1 0,1 27,-27 0,-27 27,27-27,-53 26,27 0,-27 1,0-27,27 0,-27-1,26-25,1 26,26-27,0-26,26 27,1-27,26 0,26 0,0 0,1-27,-1 1,27 26,-27-27,1 1,-27 26,26-27,-53 27,1-26,-1 26,1 0,-27 0,0 0,0 26,0-26,0 0,0 0,-27 27,27-27,0 0,0 0,0 0,0 0,0 0</inkml:trace>
  <inkml:trace contextRef="#ctx0" brushRef="#br0" timeOffset="41162.3543">6033 12065,'0'0,"0"0,0 0,0 0,26 0,1 0,26 0,-27 0,27 0,26 0,27 0,-26-26,25 26,1 0,0 0,0 0,0 0,0 0,-53 0,26 0,-53 0,1 26,-1-26,-26 0,0 0,0 0,0 0,0-26,-26 26,26 0,0 0</inkml:trace>
  <inkml:trace contextRef="#ctx0" brushRef="#br0" timeOffset="41887.3955">6192 13176,'26'0,"-26"-26,27 26,-1-27,27 27,0 0,26 0,-26 0,53 0,-27 0,27 0,0 0,26 0,-26 0,-27 0,1 0,-27 0,0 27,0-27,-27 0,-26 0,0 0,0 0,0 0,-26 0,26 26,-27-26</inkml:trace>
  <inkml:trace contextRef="#ctx0" brushRef="#br0" timeOffset="42590.436">6641 16404,'0'0,"0"0,0 0,27 27,-27-27,26 0,1 0,26 0,0 0,26 0,0 0,27 0,0 0,0 0,26-27,-26 27,0 0,-27 0,1-26,-28 26,1 0,-26 0,-1 0,-26 0,0-27,0 1,0-1,0-52</inkml:trace>
  <inkml:trace contextRef="#ctx0" brushRef="#br0" timeOffset="43208.4712">8864 11774,'0'0,"26"0,-26 0,0 0,0 0,-26 26,26-26,0 27,0 26,0-27,0 27,0 0,0 26,0-26,0 0,0-26,-27 26,27-27,0 1,0-27,0 0</inkml:trace>
  <inkml:trace contextRef="#ctx0" brushRef="#br0" timeOffset="43447.485">9181 11933,'0'26,"53"27,-26-26,-1 52,27-53,-26 27,26 0,-1 0,-25-26,-27-1,0 1,0 25,0-25,-27-27,-25 26,-1-26,0-26</inkml:trace>
  <inkml:trace contextRef="#ctx0" brushRef="#br0" timeOffset="43627.4949">9181 11933,'53'-53,"0"0,0 53,27-27,-28 1,28 0,-27 26,26 0,-26-27,0 1,0 26,-27-27,1 27,-1-26</inkml:trace>
  <inkml:trace contextRef="#ctx0" brushRef="#br0" timeOffset="44214.5288">9023 13018,'0'0,"0"-27,0 1,0-1,26 1,-26 26,27-27,25 27,-25 0,-1 0,27 0,-26 27,-1-27,1 26,-27 27,0-26,0-1,0 27,-27-27,27 1,-26-1,26 1,0-1,0 1,26-1,1 1,-1-1,1 0,-1 1,1-1,-27 1,26-27,-26 26,-26 1,-1-27,1 26,-1-26,-26 27,0-27,-26 0,26 0,0 26,0-52,27 26,-27 0,26 0,1-27</inkml:trace>
  <inkml:trace contextRef="#ctx0" brushRef="#br0" timeOffset="44667.5548">9525 13176,'0'0,"-26"27,26-27,0 26,-27 1,27 26,0-1,27 1,-27 27,26-27,1 0,26-27,0 1,26-1,0-26,1 0,-27-26,26-1,-26 1,-27-27,27 26,-26-26,-27 27,0-54,-27 54,1-27,-27 0,0 0,0 27,0-1,-26 27,26 0,0 0,-26 27,26-27,0 26</inkml:trace>
  <inkml:trace contextRef="#ctx0" brushRef="#br0" timeOffset="45281.5898">5318 16510,'0'-26,"0"26,-26 0,26 0,-26 26,26-26,-27 26,27 27,-26 0,26 0,26 0,-26 27,27-28,-1 1,27 0,-27-26,27-1,0-26,0-26,0-1,0-26,0 0,-27 1,1-1,-27-27,0 27,-27 0,-26 0,1 27,-28 0,27 26,0 0,27 26,-1-26</inkml:trace>
  <inkml:trace contextRef="#ctx0" brushRef="#br0" timeOffset="45767.6175">8837 16113,'0'0,"0"27,0-27,0 26,0 1,0 25,0 1,0 27,0-27,0 26,-26 0,26 1,0-27,0 0,0 0,0-27</inkml:trace>
  <inkml:trace contextRef="#ctx0" brushRef="#br0" timeOffset="46323.6493">9049 16193,'79'-53,"-26"26,27 1,-27-1,0 54,-27-27,1 26,-27 27,0 26,-53-26,26 27,-26-1,0 0,27-26,-27 27,53-54,0 27,0-26,53-27,0 0,0-27,26 1,-26-27,26 26,-26-26,27 27,-27-27,-1 27,-25-27,-1 53,1 0,-27 0,0 53,0-27,0 27,0-27,26 27,1 0,-1-26,27-1,0-26,0-26,0 26,0-53,26 0,-52 0,-1 0,-26-26,0 26,-26 0,-27 0,0 0,-27 27,28-1,-28 27,27 0,0 27,0-1,27 0</inkml:trace>
  <inkml:trace contextRef="#ctx0" brushRef="#br0" timeOffset="46754.6742">8150 17568,'-53'27,"53"-27,-53 0,53 0,0 0,26 0,27 0,26 0,27-27,53 1,26-27,27 0,52 0,28-26,-1-1,26 27,27-26,-26 0,-1 26,-26 0,-26 0,-27 27,-79-1,-1 1,-52-1,-27 27,-26 0,-26 0,-27 0,0 0,-27-26,1 26</inkml:trace>
  <inkml:trace contextRef="#ctx0" brushRef="#br0" timeOffset="47035.6899">11563 15928,'0'0,"0"0,0 26,0 27,0 0,0 0,0 27,0-1,0 0,0 1,0-1,0 0,0-26,0-26,26-1</inkml:trace>
  <inkml:trace contextRef="#ctx0" brushRef="#br0" timeOffset="47240.7016">11219 16431,'0'0,"0"0,26 0,27 0,0-27,26 27,1-26,-1-27,27 53,-27-27,27 1,-53-1</inkml:trace>
  <inkml:trace contextRef="#ctx0" brushRef="#br0" timeOffset="47790.7325">11801 17277,'0'0,"0"0,0 0,0 0,0 0,0 0,0 27,0-1,0 27,0 0,0 26,0 1,0-1,0 1,26-1,-26 0,0-26,0 0,0-53,0 80,0-80,0 0,0 0</inkml:trace>
  <inkml:trace contextRef="#ctx0" brushRef="#br0" timeOffset="48124.7525">12251 17251,'0'53,"-27"0,1 0,-1 26,-26 0,53 27,-26-26,26-1,0-26,0-53,53 79,-53-79,106 0,-54-26,1-27,0 26,0-26,-26 1,-1-1,-26 53,-26-80,26 80,-53-26,53 26,-80 26,80-26,-53 53,53-53,0 0</inkml:trace>
  <inkml:trace contextRef="#ctx0" brushRef="#br0" timeOffset="48373.7665">12780 17383,'0'27,"0"-1,-27 1,27-27,27 52,-27-52,79 80,-79-80,79 53,-79-53,80 53,-80-53,53 79,-53-79,-27 53,27-53,-79 53,79-53,-79 26</inkml:trace>
  <inkml:trace contextRef="#ctx0" brushRef="#br0" timeOffset="48535.7756">12859 17277,'53'-53,"0"27,26-27,1 27,-27-1,26 1,-26-1,0 27,0-26,0 26</inkml:trace>
  <inkml:trace contextRef="#ctx0" brushRef="#br0" timeOffset="48992.8022">12647 16722,'-132'0,"0"0,26 26,-26 1,26 26,0-1,0 28,27-1,-1 27,28 26,-1 1,26 25,1 1,26-27,26 27,1-27,26-26,26 0,27-53,0 26,26-79,27 0,-1 0,28-53,-28-26,28 0,-1-27,0 0,-26-26,-27 26,0-26,-52 26,-27 0,-27-26,1 52,-54-26,-26 54,0-28,-26 54,-1-27,1 26,0 27,26-26,0 26</inkml:trace>
  <inkml:trace contextRef="#ctx0" brushRef="#br0" timeOffset="49897.854">13494 16960,'79'-27,"27"1,0-27,26-26,1-1,-1 1,0-27,-26 0,26 0,-26-52,-26 25,-1-25,-26-28,0 28,-27-28,-26 1,0 0,-26-27,-54 27,28 0,-28 0,-26-1,-26 1,0 0,-1 0,-25 26,-27-26,26 26,-26 0,-27 27,27-27,-27 27,0 26,1 0,25 1,-25 25,26-26,-1 27,1 26,26-26,1-1,-1 27,27 0,-1 1,28 25,-1 1,26-27,1 53,26-27,0 27,27-26,-1 26,27 0,0 0,0 0,0 26,27-26,-27 27,26-1,1 27,25 0,-25 0,-1 0,1 0,26 0,-27 26,1-26,-1-27,1 27,-27-26,26-1,-26-26,0 0,-26-26,-1-27,1 26,-1-25,-26-1,0 0,27-27,-53 27,-1-26,1 26,26-26,-26 26,26 26,26-52,1 53,-1-27,54 26,-27 1,53-27,0 26,-1 27,28 0,-1 0,1 0,-1 0,0 27,1-1,-1 1,0-1,-26-26,0 27,0-27,-26 26,-1-26,1 0,-1 0,0-26,-26-1</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6:49:01.325"/>
    </inkml:context>
    <inkml:brush xml:id="br0">
      <inkml:brushProperty name="width" value="0.05292" units="cm"/>
      <inkml:brushProperty name="height" value="0.05292" units="cm"/>
      <inkml:brushProperty name="color" value="#FF0000"/>
    </inkml:brush>
  </inkml:definitions>
  <inkml:trace contextRef="#ctx0" brushRef="#br0">3696 5383,'25'0,"-25"0,0 0,0 0,0 0,0 24,0 1,0 50,0-26,0 50,0 1,0 24,0 25,0 24,0 26,0 24,0 25,0 0,0 25,25 24,-25 1,0 0,24-1,-24 1,0 0,25-1,-25-24,25-50,-25 26,0-51,25-24,-25-50,0-50,25-49,-25-25,0-50</inkml:trace>
  <inkml:trace contextRef="#ctx0" brushRef="#br0" timeOffset="960.0548">3944 5705,'0'0,"0"-25,0 0,25 1,0-26,-1 25,1 0,50-24,-26-1,50 25,25-49,0 24,25 1,25-26,24 26,1-26,24 26,0-26,1 26,-1-1,0 0,0 26,-24-1,-26 25,-24 0,0 0,-25 49,0 1,-50 25,26 24,-26 0,-24 50,24 24,-24 1,-1 49,1 1,-25 48,24 1,1 25,-25 74,0-50,-1 26,-24 24,25-25,-25-25,0 1,-25-25,25-50,0 0,-24-25,24-25,-25-49,25 0,0-25,0-25,-25-24,25-26,0-24,0 0,-25 0,0-25,25-25,-49 25,24-25,-25 0,1 25,-26-25,-24 1,0-1,0 0,-50 0,25 25,-50-25,1 25,-1-24,0 24,-49 0,25-25,-1 25,-24 0,0-25,24 25,1-25,-1 25,26 0,-1-25,25 25,25-24,0 24,25-25,25 0,24-49,0 24,50-49</inkml:trace>
  <inkml:trace contextRef="#ctx0" brushRef="#br0" timeOffset="1766.1009">2778 4068,'0'0,"0"25,-25 0,25-1,0 26,0 0,-24 24,24 0,0 26,0-26,0 25,0-24,0 24,0-25,0-24,-25 0,25-1,0-49,0 0,-25 25,25-50,-25 0</inkml:trace>
  <inkml:trace contextRef="#ctx0" brushRef="#br0" timeOffset="1975.1129">2282 4688,'-25'-25,"25"25,0 0,50 0,24-25,1 1,24-1,-25 0,50 0,-24-24,-1 24,-25 0,1 0,-26 0,1 25,-50 0,25 0</inkml:trace>
  <inkml:trace contextRef="#ctx0" brushRef="#br0" timeOffset="2736.1565">2977 13221,'24'25,"-24"0,0 24,0 26,-24-1,24 25,0 0,-25 25,25 0,0-24,-25-26,0 0,25-24,-25-25,25 0</inkml:trace>
  <inkml:trace contextRef="#ctx0" brushRef="#br0" timeOffset="3187.1821">2729 13816,'24'-49,"26"-1,0 0,-1 1,26 24,-1-25,0 1,-24 24,0 0,-1 25,-24 25,-25 0,0 24,0 1,-25 0,-24 24,-1-24,0 24,1-24,-26-26,1 1,0-25,-1 0,1-49,-1-1,26 0,24-24,0 0,0 24,25-24,25 24,0 0,0 50,49 0,-24 0,24 50,1 24,-26-24,26 24,-26 26,26-51,-26 26,1-1,-25-24,24-1,-24-24,-25 0,25-25,0 0,-1-25</inkml:trace>
  <inkml:trace contextRef="#ctx0" brushRef="#br0" timeOffset="3628.2075">4266 13543,'25'0,"-25"50,25 0,0 49,-25 25,0 25,25 24,-25 51,-25-1,25 25,0 49,0-24,-25 0,25 0,-25-50,25 25,0-49,0-26,0-24,0-50,25-24,-25-26,25-49,-25 0,49-74,-49-25</inkml:trace>
  <inkml:trace contextRef="#ctx0" brushRef="#br0" timeOffset="4305.2462">4341 13122,'-25'0,"0"0,50 24,25-24,24 0,25 25,50-25,25-25,24 25,25-24,50-1,-25-25,50 25,0-24,-1 24,-24 0,-25 25,25 25,-75 0,1 24,-25 26,-26 24,-48 25,-1 25,-25 25,1 49,-51 0,1 50,0 0,-25 24,0 1,0 25,-25-26,25-24,-25 0,1-25,24-50,-25 1,0-50,0-25,-24-25,-1-25,0-24,-24-25,0 0,-1-1,-24-24,-25 0,0-24,0 24,-25 0,-25 0,-24 0,24 0,-49 0,25-25,-26 0,26 25,-25 0,24-25,1 0,-1 0,26 1,24-1,25 25,0-25,49 0,1 0,49-24,25-26</inkml:trace>
  <inkml:trace contextRef="#ctx0" brushRef="#br0" timeOffset="5229.2991">6375 13146,'0'0,"0"25,0 0,0 25,0-1,0 26,0 24,0 25,0 50,0-26,0 51,25-1,-25 26,0-1,0 25,24-25,-24 0,25 25,-25-24,25-26,-25 25,0-49,0 0,0-26,0-24,0-24,0-1,0-25,0-24,0-25,0-25,0-25,0-25</inkml:trace>
  <inkml:trace contextRef="#ctx0" brushRef="#br0" timeOffset="5652.3233">4663 15528,'0'0,"0"0,25 0,0 0,24-25,1 25,49 0,1-25,24 25,0 0,49 0,1-25,-1 25,51 0,-26 0,25 0,1 0,-1 0,-25 0,1 0,-1-24,-24 24,-25 0,-1 0,-48 0,-1 0,-25-25,-49 25,0-50</inkml:trace>
  <inkml:trace contextRef="#ctx0" brushRef="#br0" timeOffset="6418.3671">5804 5655,'0'-49,"0"-1,0 50,0-49,0 49,0 0,0 0,0 24,0 1,0 50,0-1,0 50,0 25,0 0,0 49,0 1,0 24,0 25,0 0,25 25,-25-25,0 25,25 24,-25-24,0-25,0 0,0 0,0-24,0-26,0-24,0-1,0-24,0 0,-25-50,25 25,0-49,0-1,0-24,0-1,25 1,-25-50,0 0,0 0,0-50,0 1,-25-26</inkml:trace>
  <inkml:trace contextRef="#ctx0" brushRef="#br0" timeOffset="6850.3919">4217 8458,'0'0,"0"0,-25 0,25 0,0 0,25 0,0 0,24 0,1 25,24-25,25 0,50 0,0 0,25-25,24 25,1 0,24-24,25-1,-25 25,0-25,1 25,-51-25,1 25,-25 0,-50 0,-25-25,-24 25,-25 0,-25-24,0-1</inkml:trace>
  <inkml:trace contextRef="#ctx0" brushRef="#br0" timeOffset="9863.5642">4738 4192,'0'-25,"-25"0,0 25,0 0,0-24,25 48,-49-24,24 25,0 25,0-25,25 24,-49 1,49-1,0 26,0-26,0 1,25 0,-1-26,26 1,0-25,-1 0,26-25,-51 1,51-1,-50-25,24 1,-24-1,-25 0,25 1,-50-1,25 1,-25-1,1 0,-26 1,25 49,-25-25,1 50,24-25,0 25,0-1,50-24</inkml:trace>
  <inkml:trace contextRef="#ctx0" brushRef="#br0" timeOffset="10435.5967">6747 3894,'25'0,"-25"0,0 0,0 0,0 0,0 25,0-25,0 25,0 0,0 0,0 24,0 1,0-1,0 1,0-25,-25 0,25 24,0-24,0-25,0 25,0-25,0 0,0 0,0 0</inkml:trace>
  <inkml:trace contextRef="#ctx0" brushRef="#br0" timeOffset="11283.6454">2679 6846,'0'0,"0"-25,0 25,-25 0,25 25,-25 0,0 0,1 24,24 1,-25 24,25 1,0-26,0 26,25-1,-25-49,49 25,-24-26,25-24,-25 0,24-24,1-26,-1 25,1-24,-25-26,24 26,-49-26,25 1,-50-1,25 26,-49-1,24 25,-25 25,-24 0,24 25,1 25,-1 24</inkml:trace>
  <inkml:trace contextRef="#ctx0" brushRef="#br0" timeOffset="11838.6772">2828 9277,'25'0,"-25"25,0 0,0-1,0 26,0 24,0-24,0 24,0-24,0 24,0-24,0-25,0 24,0-24,0-25,24 0</inkml:trace>
  <inkml:trace contextRef="#ctx0" brushRef="#br0" timeOffset="12596.7205">5234 12328,'0'-25,"0"25,-25-25,25 1,0-1,-25 25,0 0,25 25,-24-1,24 1,-25 25,0 24,25-24,0-1,0 26,25-50,0-1,24 1,-24-25,25 0,24-25,-24-24,-1 24,-24-25,0 1,0 24,-25-25,-25 1,0 24,0 0,-24 25,-1 0,25 0,0 0,25 0</inkml:trace>
  <inkml:trace contextRef="#ctx0" brushRef="#br0" timeOffset="12987.7429">7417 12204,'0'0,"24"25,-24-25,0 0,0 25,25-1,-25 1,0 0,0 25,0-1,0-24,-25 25,25 24,0-24,0-1,0-24,-24 25</inkml:trace>
  <inkml:trace contextRef="#ctx0" brushRef="#br0" timeOffset="13711.7843">3646 14412,'0'0,"-25"0,1 0,-26 24,25 1,0 25,1-1,-26 1,25 24,0-24,25 24,25 1,0-50,0-1,24 1,1-50,0 25,-1-49,1 24,0-25,-26-24,26 24,-50 1,0-1,0 1,-50 24,26 0,-1 25,-25 0,25 25,-24 24,-1-24</inkml:trace>
  <inkml:trace contextRef="#ctx0" brushRef="#br0" timeOffset="14234.8142">3522 16371,'0'-25,"0"0,0 25,0 0,0 0,0 25,0 0,0 25,25 24,-25-24,0 24,0 1,0 24,0-25,25-24,-25-1,0 1,0-25,25 0,-25-25,0-25</inkml:trace>
  <inkml:trace contextRef="#ctx0" brushRef="#br0" timeOffset="46022.6322">4762 6400,'0'0,"-24"-25,-1 0,0 25,-25 0,26 0,-1 0,0 0,-25 0,26 0,-1 0,0 0,0 25,0 0,1-1,-1 26,25 0,-50-26,50 51,-25-1,25-24,-24 24,24 1,0-1,0 1,0 24,0-25,0 25,0-24,24 24,-24-25,25 1,-25-26,50 1,-25 0,-1-26,26 1,0-25,-1 0,1 0,-1-25,1-24,0-1,24 1,-24-26,-1 1,-24-1,25 1,-25-25,-1 24,26-49,-50 50,25-50,0 49,-25-24,0 0,0 25,-25 24,0-24,0 49,0 0,-24 0,-1 0,25 25,-24 25,-1-25,0 25,26-25,-26 25,25-25,0 25,1-1,-1-24,25 25,0-25,0 0,0 0,0 25,0-25,0 0,0 0,0 0,25 25,-25-25,0 0,0 0,0 0,0 0,0 0,0 0,0 0,0 0,0 0,0 0,0 0,0 0,0 0,0 0,0 0,0 0,0-25,0 25</inkml:trace>
  <inkml:trace contextRef="#ctx0" brushRef="#br0" timeOffset="47332.7069">6796 6251,'0'0,"0"0,0 0,25-25,-25 25,0 0,0 0,0 0,0 25,0-25,0 25,-25-1,25 1,0 0,0 25,0-1,0 26,-24-26,24 26,0-1,0 0,-25 1,25-25,0 24,-25-24,25-1,0 1,0-1,0-24,0 0,0 0,-25 0,25-1,0 1,0-25,0 25,0-25,25 0,-25 0,0 25,0-25,0 0,0 0,0 25,0-25,0 0,0 0,0 24,0-24,0 0,0 0,0 0,0 0,0 0,0 0,0 0,0 0,0 0,0 0,0 0,0 0,0 0,0 0,0 0,0 0,0 0,0 0,0 0,0 0,0 0,0 0,0 0,0 0,0 0,0 0,0 0,0-24,25 24,-25-25</inkml:trace>
  <inkml:trace contextRef="#ctx0" brushRef="#br0" timeOffset="49221.8153">4688 9128,'0'0,"0"0,0 0,0 0,0 0,0 0,0 0,0 0,0 0,0 0,0 0,0 0,0 0,0 25,0-25,0 50,0-26,0 51,0-26,0 1,0 24,0 1,0-1,0-24,0 24,0-24,0 24,0-24,-25-1,25-24,0 0,0 25,0-25,0-25,0 24,0-24,0 0,0 25,0-25,0 0,0 0,0 0,0 0,0 0,-25 0,25 0,0 0,0 0,25 0,-25 0,0 0,0 0,0 0,0 0,0 0,-25 25,25-25,0 0,0 0,0 0,0 0,0 0,0 0,0 0,0 0,0 0,0 0,0 0,0 0,0 0,0 0,0 0,0 0,0 0,0 0,0 0,0 0,0 0,0 0,0 0,0 0,0 0,0 0,0 0,0 0,0 0,0 0,0 0,0 0,0 0,0 0,0 0,0 0,0 0,0-25</inkml:trace>
  <inkml:trace contextRef="#ctx0" brushRef="#br0" timeOffset="55596.18">6499 9351,'0'0,"0"0,0 0,0 0,0 0,0 25,0-25,-25 25,25 0,0 0,0-1,0-24,-25 50,25-25,0 24,0 1,0-25,0 24,0 1,0 0,0-1,25 26,-25-51,0 26,0 0,0-1,0-24,0 0,0 0,0 0,25-25,-25 0,0 24,0-24,0 0,0 0,0-24,0 24,25-25,-25 0</inkml:trace>
  <inkml:trace contextRef="#ctx0" brushRef="#br0" timeOffset="56730.2448">6821 9550,'0'0,"0"0,0-25,0 25,0 0,0 0,0 0,0-25,0 25,-25 0,25 0,-24 0,24 0,0 0,0 0,-25 25,25-25,-25 25,25-25,0 25,0-1,0 1,0 0,0-25,0 50,-25-26,25 1,0 25,0-25,0-1,0 1,25 25,-25-25,0-1,0-24,0 25,25 0,-25 0,0 0,25-25,-25 25,0-1,24-24,1 25,-25-25,25 0,0 0,-25 0,25 25,0-25,-1 0,1 0,0 0,0-25,0 25,-1 0,1-25,0 1,0-1,0-25,-1 25,1 0,0-24,0-1,-25 25,25-24,-25 24,0-25,0 1,0 24,0 0,0 0,0 1,-25-1,25-25,0 25,-25 25,0-24,25-1,-25 25,1-25,-1 0,0 25,0-25,0 25,1-24,24 24,-50 0,50 0,-25 0,0 0,1 0,24-25,-25 25,25 0,-25 0,25 0,-25 25,25-25,-25 0,25 0,0 0,-25 0,1 24,24-24,0 25,0-25,-25 25,25 0,-25-25,25 25,0-1,0-24,-25 25,25 0,0 0,0 0,0-1,0-24,0 25,0-25</inkml:trace>
  <inkml:trace contextRef="#ctx0" brushRef="#br0" timeOffset="91090.2099">5209 13915,'0'-24,"-25"-1,0 25,1-25,-1 25,0 25,-25 0,1-1,-1 26,1 49,-1-24,25 49,-25-25,50 25,0 0,25-25,0 0,25-24,-1-1,26-49,24-25,-25-50,26 1,-1-26,-25-24,1-25,-26 0,1 0,-50 25,0-25,-50 49,-24 26,-25-1,24 50,-24 0,25 50,-1-1,50 1,1-25,48 24</inkml:trace>
  <inkml:trace contextRef="#ctx0" brushRef="#br0" timeOffset="91592.2387">7441 13494,'-49'25,"-1"-1,1 26,-26-25,1 49,-1 1,1 24,24 25,1 0,-1 0,25 0,25-25,25 0,25-24,-1-1,51-49,-26-25,50-25,-25-49,25 24,-25-49,-24 25,-1-51,-24 26,-25 0,-25-25,-50 50,0-26,-24 26,-25 24,24 26,-49 24,25 0,-25 24,25 26,0 0,-1-1</inkml:trace>
  <inkml:trace contextRef="#ctx0" brushRef="#br0" timeOffset="92190.273">5209 16049,'-25'0,"0"24,1-24,-1 25,0 0,-25 0,26 0,-1 24,-25 26,25-1,25 1,0 24,0-25,25 25,0 1,25-51,-1 26,26-1,-1-49,0 0,1-25,-1 0,25-25,-24-25,-1-24,-24 24,-25-49,-1 25,-48-1,-1 1,-25-1,-24 1,-25 49,-1 0,1 25,25 0,24 25,1 0,49 0,24-25,51 0</inkml:trace>
  <inkml:trace contextRef="#ctx0" brushRef="#br0" timeOffset="92595.2957">7640 15999,'0'0,"0"0,0 25,0-25,-25 49,25-24,0 25,-25 24,0 25,25 1,0-1,-24 0,24 25,0-25,0-24,-25 24,25-49,0-1,0-24,25 0,-25-25,0-25,0-25</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23:13.093"/>
    </inkml:context>
    <inkml:brush xml:id="br0">
      <inkml:brushProperty name="width" value="0.05292" units="cm"/>
      <inkml:brushProperty name="height" value="0.05292" units="cm"/>
      <inkml:brushProperty name="color" value="#FF0000"/>
    </inkml:brush>
  </inkml:definitions>
  <inkml:trace contextRef="#ctx0" brushRef="#br0">11658 15850,'0'0,"-25"0,25 0,0-25,0 1,25-26,0 0,25 1,24-26,0-24,50 0,0 0,50-1,25-24,-1 0,50 25,25 0,0 0,24 0,26-1,-25 26,24-1,-24 26,-26-1,-23 25,-26 1,-25-1,-24 25,-50 0,-25 0,-24 25,-26-25,1 0,-25 24,-25-24,0 0,0 0,0-24,0 24,-25-25,0 25,0-25,0 0,1 0,-26-24,0 24,25 0,-24-24,-1-1,1 0,-26 26,26-1,-1 0,-24 0,24 0,0 25,1 0,-1 0,25 0,25 0,25 0,25 0,-1 0,26 0,24 25,0-25,25 0,0 25,-24 0,-1 0,-25-1,25 26,-74 0,25-1,-50 1,-25 24,0 1,-49-1,24 0,-24 26,-1-51,1 26,24-26,1-24,-1 0,25-25,25 0,25-25,25-24,-1-1,1-24</inkml:trace>
  <inkml:trace contextRef="#ctx0" brushRef="#br0" timeOffset="344.0196">17289 13419,'0'0,"0"0,0 0,0 0,0 0,0 25,0 0,0 0,25 24,-25 1,24 24,-24 1,25-1,-25 25,25-24,0 24,-25-25,25 1,-25-1,24-24,1 0,-25-26,0-24,0 0,0-24,0-26,0 0</inkml:trace>
  <inkml:trace contextRef="#ctx0" brushRef="#br0" timeOffset="646.0367">17264 13940,'0'0,"0"0,0 0,0 0,50 0,-26-25,26 1,0-1,24-25,1 25,-1 1,0-26,1 25,-50 0,24 1,-24 48,-25-24,0 50,-25 0,-24-26,-1 51,-24-1,24 1,-24-1,24-24,0-1,1 1,24-25,0-25,25 0,0-25,25 0</inkml:trace>
  <inkml:trace contextRef="#ctx0" brushRef="#br0" timeOffset="901.0514">17810 13419,'0'-24,"0"24,0 0,-25 24,0 26,-24 24,-1-24,0 49,-24-24,24 24,1 0,-26 0,26-24,-26 24,26-50,24 1,-25 0,25-25,1-25,-1-50,25 25,-25-49</inkml:trace>
  <inkml:trace contextRef="#ctx0" brushRef="#br0" timeOffset="1098.0627">16942 13742,'-25'-50,"0"1,25 24,0 25,25 25,0 24,-1 1,26-1,0 51,24-26,0 25,26-24,-26 24,25-25,1 1,-26-26,0 26,1-26,-1-24,-24-25,-1 0</inkml:trace>
  <inkml:trace contextRef="#ctx0" brushRef="#br0" timeOffset="1669.0953">18306 13171,'0'-49,"25"24,-1 0,1-25,25-24,24 24,-24 1,24-26,1 26,24-1,-25 1,1 24,-1 25,-24 0,-1 25,-24 24,-25 50,-25 1,-24 24,-26 24,1 1,-25 50,-25-26,25 1,-1 0,1-26,25 1,24-25,25-24,0-26,50 0,50-49,-1 0,25-25,1 0,24-25,24 0,-24 1,0-1,0 0,0 0,-49 0,24 25,-49-24,-25-1,24 0,-49-25</inkml:trace>
  <inkml:trace contextRef="#ctx0" brushRef="#br0" timeOffset="2248.1281">19645 11857,'-74'-174,"-1"25,-24 0,-50 25,1 0,-51 25,1 49,-50 26,0 24,0 24,-50 51,25 49,0 50,0 24,-24 75,49 24,0 51,0 73,49-24,26 25,48 0,26-1,50 1,49-25,49-25,50-74,50-1,50-49,24-49,50-75,25-50,49-49,25-50,25-99,0 0,-1-74,1-50,0-50,-25-24,-24-51,-26-23,-49-1,-50-25,-49-24,-75 24,-49 0,-75 50,-50 25,-73 24,-26 26,-49 98,-25 26,-25 49,0 49,25 50,0 50,74 50,25 49,50 0</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23:23.310"/>
    </inkml:context>
    <inkml:brush xml:id="br0">
      <inkml:brushProperty name="width" value="0.05292" units="cm"/>
      <inkml:brushProperty name="height" value="0.05292" units="cm"/>
      <inkml:brushProperty name="color" value="#FF0000"/>
    </inkml:brush>
  </inkml:definitions>
  <inkml:trace contextRef="#ctx0" brushRef="#br0">20290 5333,'0'0,"-25"0,1 0,24-25,-25 0,0 1,0-1,-24 25,24-50,-25 25,1-24,-1-1,-24 25,-1-24,1-1,-25 1,24 24,-49-25,25 0,-25 1,0-1,0 1,0-1,0 0,-25 1,0 24,25-25,0 50,-25-24,0-1,25 25,-24 0,48 25,-24-1,25-24,0 25,0 25,49-25,-24 24,24-24,0 0,1 24,24-24,0 25,25-50,-25 25,25-1,0 1,-24 0,24-25,0 0,0 0,0 0,0 0,-25-25,25 25,0-25,0 1,0-1,0 0,0-25,0 26,0-26,0 25,0 0,0 1,0-1,0 25,0 0,-25 25,0-1,0 1,1 0,-1 25,0-1,0 1,0-1,1 1,-1-25,25 25,0-50,0 24,25 1,-1-25,1 25,25-25,-1 0,1 0,0 0,24 0,-24-25,-1 25,1-25,-1 25,26-24</inkml:trace>
  <inkml:trace contextRef="#ctx0" brushRef="#br0" timeOffset="452.0258">20811 4539,'0'25,"25"0,-25 24,0 1,0 0,25-1,-25 26,0-26,0 1,0 0,0-1,-25-24,25 0,0-25,0 0,0 0,25 0,-25-25</inkml:trace>
  <inkml:trace contextRef="#ctx0" brushRef="#br0" timeOffset="830.0467">21134 4936,'24'25,"-24"25,0-26,0 26,-24 24,24 1,0-1,-25 25,25-24,0 24,0-25,0-24,0 24,0-24,0-25,0 0,0-25,0 0,0-25,25 0,-25 0,24-24</inkml:trace>
  <inkml:trace contextRef="#ctx0" brushRef="#br0" timeOffset="1099.0627">21431 5159,'0'25,"0"0,0 25,0-1,25 26,-50-26,25 50,0-24,0-1,0-24,0 24,0-24,0 0,0-26,0 1,0 0,0-25,25 0,-25-25,0 0,25 1</inkml:trace>
  <inkml:trace contextRef="#ctx0" brushRef="#br0" timeOffset="1566.0896">21903 5308,'-25'0,"0"25,25-25,-50 25,26 0,-1-1,0 26,0 24,0-24,0 24,25-24,0 24,25 1,0-25,25-1,-25-24,49 0,-24 0,-1-50,26 0,-26-25,1 1,-25-26,24 1,-24-25,-25-1,0 1,-25 25,0-1,1 26,-1-1,-25 1,1 24,24 25,0 0,-25 0,50 0,0 0,0 0,25 0</inkml:trace>
  <inkml:trace contextRef="#ctx0" brushRef="#br0" timeOffset="1906.1089">22671 4514,'0'0,"0"0,0 0,0 25,0 0,0 0,0 24,0 1,0 0,0-1,0 1,0 0,0-50,0 49,0-24,0 0,0-25,25 0</inkml:trace>
  <inkml:trace contextRef="#ctx0" brushRef="#br0" timeOffset="2894.1655">14461 8830,'0'25,"0"50,-25-26,25 1,0 24,-24-24,24 24,-25 1,25-26,25 1,-1-25,1 24,25-49,24 25,1-25,24 0,25 0,25 0,-1 0,51 0,24 0,0 25,25 0,25-25,0 25,25-1,-25 1,24 0,26-25,-26 25,1 0,0-25,-25 0,24 24,-49-48,0 24,0-25,-49 0,-1-25,-24-24,-25 0,0-1,-50-24,-25 0,-24 0,-25-1,-1 1,-24 25,-24 24,-1-24,25 49,-25 0</inkml:trace>
  <inkml:trace contextRef="#ctx0" brushRef="#br0" timeOffset="19948.1409">15925 7590,'0'-25,"24"1,1-1,0 25,-25-25,25 0,-25 25,25-25,-25 25,0-24,24 24,-24-25,0 25,0-25,-24 25,24-25,0 25,-25-25,-25 25,25-24,-24 24,-1 0,1 24,-1-24,-24 25,24 0,-24 0,24 0,0-1,1 26,24-25,0 0,0 24,50 1,-25-1,50 1,-1 24,1-24,24 24,26 1,-26-1,25 1,0-1,1 1,-26-1,0 0,-24 1,0-26,-26 26,-24-26,-24 1,-26 0,0-1,-49 1,25-1,-50-24,25 0,-25-25,24 0,-24 0,25-25,25 0,24-24,0-1,26 1,24-26,24 26,26-26</inkml:trace>
  <inkml:trace contextRef="#ctx0" brushRef="#br0" timeOffset="20499.1721">16917 7293,'0'0,"0"-25,-25 25,25 0,-25-25,0 25,-24 0,-1 0,25 0,1 0,-1 0,0 0,0 0,25 25,0 0,0 24,0 1,0 49,0 0,0 0,0 50,-25 0,1 0,24-25,0 25,0-25,0 0,24-25,1 0,0 0,0-49,24 25,-24-26,25 1,-25-25,-1-1,26 1,-25-25,0 0,24-25,-24 1,25-1,-1-25</inkml:trace>
  <inkml:trace contextRef="#ctx0" brushRef="#br0" timeOffset="21274.2168">19769 7441,'0'0,"0"-24,0 24,0-25,25 0,0 25,0-25,0 0,24 1,-24-1,0 25,0 0,-1 0,1 25,0 24,-25 26,25 24,0 0,-25 25,24 25,-24 0,25 0,-25-1,25 1,-25-25,0-25,0 1,0-51,-25 26,0-26,1-24,-26-25,0 25,1-25,24-25,-25 25,1-25,-1 25,25-25,-24 1,49 24,-25 0,0-25,25 25,0 0,0 0,0 25,0-25,25 24</inkml:trace>
  <inkml:trace contextRef="#ctx0" brushRef="#br0" timeOffset="26496.5154">17438 7665,'0'-25,"0"-25,0 25,-25 1,25-1,-25 0,0 0,0 0,1 25,-26 0,25 25,0 0,-24 0,-1 49,25 1,-24-1,-1 25,25 0,1 26,-1-1,0 0,50 0,-25-25,25 25,24-25,26 0,-26-24,26-26,-1 1,25-25,-24 0,24-25,0-25,-24-25,24 0,-25-24,-24 0,24-26,-49 1,0-25,0-25,-25 25,-25 0,0 25,-25-25,-24 50,0-1,-1 50,-24 1,25 24,-1 0,1 0,24 49,0-24,26 25,-1-1,25-49,25 50</inkml:trace>
  <inkml:trace contextRef="#ctx0" brushRef="#br0" timeOffset="27374.5658">18405 7739,'0'0,"0"0,-25 25,0 0,1-1,-1 1,0 0,25 0,-25 0,25 24,25-24,-25-25,25 0,0 0,-1 0,1-25,0 25,-25-25,25-24,-25 24,0 0,-25 25,25-25,-25 1,25 24,-25 0,1 0,24 0,0 24,0-24,-25 25,25-25,0 0,0 0,0 0,0 0,25 25,-25-25,0 0,0 0,0 0,0 0,0 0,0 0,0 0,0 0,-25 0,25 25,0-25,0 25,25-1,-25-24,0 0,0 25,24-25,-24 0,0-25,0 25,0-24,0 24,0-25,-24 0,24 25,-25-25,0 25,25 0,-25 0,25 0,-25 0,25 25,0 0,0 0,0-1</inkml:trace>
  <inkml:trace contextRef="#ctx0" brushRef="#br0" timeOffset="28028.6031">18331 8558,'0'0,"0"24,0 1,0-25,0 25,-25 0,25 0,25-1,-25 1,0-25,24 25,1-25,0 0,-25 0,25 0,0-25,-25 25,0-25,0 1,0-1,0 0,0 0,-25 0,25 25,-25 0,0 0,0 0,1 25,24 0,-25 0,0 0,25-1,0 1,25 0,0 0,-1-25,-24 0,50 0,-25-25,0 25,-25-25,24 0,-24 25,0 0,-24-24,24 24,-25 24,0-24,0 25,0 0,25-25,-24 25,24 0,0-25,24 0,-24-25</inkml:trace>
  <inkml:trace contextRef="#ctx0" brushRef="#br0" timeOffset="30840.764">18728 8235,'0'25,"0"0,-25-25,25 0,0 0,0 25,0-25,0 24,0-24,0 0,0 0,25 0,-1 0,1 0,0 0,25 0,-26 0,26 0,-25 0,0 0,-1 0,1 0,0 0,-25 0,0 0,25 0,-25 0,0 0,0 0,0 0,0 0,0-24,25-1,-1 0,-24 0,25 0</inkml:trace>
  <inkml:trace contextRef="#ctx0" brushRef="#br0" timeOffset="31419.7971">19447 7516,'0'0,"0"0,0-25,0 25,0 25,0-25,0 25,0-1,0 1,0 25,0-1,0 26,0-1,0 1,0 24,0 0,25 0,-25 1,0-26,0 0,24-24,-24 24,0-24,0-25,0 0,0-1,25 1,-25-25,0 0,0 25,0-25,0 0,0 0,0 0,0 0,0 0,0 0,0 0,0 0,0 0,25 25</inkml:trace>
  <inkml:trace contextRef="#ctx0" brushRef="#br0" timeOffset="42779.4469">13593 15032,'-149'-50,"25"25,-50 0,1-24,-1 49,-24 0,-1 0,1 0,-25 25,-1 24,1 26,0-26,-25 50,25 1,24 24,1 0,-1 0,51 0,-1 0,25 25,49-1,1-24,24 1,50-26,0 50,50-50,24 25,25-25,50 0,25 0,0 1,74-26,0 0,24 1,26-25,0-1,24-24,1 0,24 0,-25-25,26 0,-1 0,-25-25,1-25,-25 1,-1-1,-24 0,-50-49,1 0,-26 0,-24-1,-26-24,-48-24,-26-1,-49 0,0 0,-50-25,-50 1,1-1,-50 25,-25-24,-49 24,-1 0,-24 50,0 0,-25-1,0 51,0-26,24 26,26 24,0 25,49-25,25 0</inkml:trace>
  <inkml:trace contextRef="#ctx0" brushRef="#br0" timeOffset="43855.5083">14784 14684,'24'-24,"-24"-1,25-25,25 25,-1-24,26-1,24 1,0-26,25 1,0 24,25-24,25 24,-25 0,24-24,1 49,0-24,-26-1,1 25,0-24,-25 49,-25-25,0 0,-24 25,-1-25,-49 25,0 0,0 0,-25 0,0 0,0 0,0-25,0 25,-25-24,25 24,-25-25,25 0,-25 25,25-50,0 26,-25-1,1 0,24-25,-50 50,50-49,-50 24,26 0,-26 0,25 1,-24 24,-1-25,0 25,26 0,-1 0,0 0,0 0,25 0,0 0,25 0,25 0,-26 0,51 25,-26-25,26 0,24 24,-25-24,26 0,-1 0,0 25,-24-25,24 25,-25-25,1 25,-26 0,1-25,-25 24,-1-24,-24 25,0-25,-24 25,-1 0,0 0,-25-1,1 1,-1 0,-24 0,24 24,-24 1,-1-25,51 24,-26-24,0 25,1-25,49-1,-25-24,25 25,0-25,0 0,0 0,0 0,0 0,0-25,25 1</inkml:trace>
  <inkml:trace contextRef="#ctx0" brushRef="#br0" timeOffset="44680.5555">18926 12328,'0'25,"-25"-25,25 25,-25-1,1 26,24-25,-25 24,25 1,0-25,0 0,25 24,-1-24,1-25,0 0,25-25,-1 0,-24 1,0-1,24-25,-24 1,-25-1,0 25,0 0,0 1,-25 24,25 24,-24 1,-1 0,0 25,0-1,25 1,0-25,0-1,0-24,25 0,0 0,-25-24,25 24,-25-25,0 0,0-25,-25 26,25-1,-25 0,0 25,25 0,-25 0,1 25,24-25,0 25</inkml:trace>
  <inkml:trace contextRef="#ctx0" brushRef="#br0" timeOffset="45268.5892">18876 13122,'0'24,"0"-24,0 0,0 0,0 0,25 0,-25 0,25 0,-25 0,0 0,25 0,0 0,-25 0,0 0,0 0,24-24,-24 24,0 0,0 0,0 0,-24 24,24-24,-25 25,0 0,25 0,-25 0,25 0,0-1,0 1,0-25,0 25,25-25,0 0,0-25,24 25,-24-25,0 1,0-1,-25 25,24-25,-24 0,0 25,-24 0,-1 0,25 25,-25 0,0-25,25 49,0-24,0 0,0-25,0 25,0-25,0 0,0 0,0 0,25 0,-25-25</inkml:trace>
  <inkml:trace contextRef="#ctx0" brushRef="#br0" timeOffset="45660.6112">18554 12898,'-25'0,"25"0,-25 0,25 0,0 0,0 0,0 0,0-24,25 24,0 0,25 0,-1 0,1 0,24-25,1 25,-1-25,25 0,0 25,-24-25,-1 25,1-24,-26 24,1-25,-25 25,-1 0,-24 0,0 25</inkml:trace>
  <inkml:trace contextRef="#ctx0" brushRef="#br0" timeOffset="46382.6529">19844 12055,'25'-25,"-1"-24,26 24,-25 0,24-25,1 1,0-1,24 25,0-24,1 24,-1 0,1 25,-1 0,0 0,1 25,-25 49,-1-24,-24 24,0 26,0 24,-25 0,-25 0,0 25,-25-1,-24-24,24 25,-24-25,-25 0,-1-24,26-1,-25-25,0-24,24-1,1-24,-1-25,26 0,-1-25,1-24,24-1,25 1,0-1,0 0,25 1,-1 24,26 0,0 0,-1 25,26 0,-1 25,-24 25,24-25,25 24,-24 26,-1-26,-24 26,24-1,0-24,-24-1,25 1,-26-25,-24-1,25 1,-26-25,1 0,0 0,0-49,-25 24</inkml:trace>
  <inkml:trace contextRef="#ctx0" brushRef="#br0" timeOffset="47148.6965">21183 11782,'-25'-99,"1"0,-1 0,-50-1,26 1,-26 0,-24 0,0 24,-25 1,0-25,-25 49,0 0,-24 1,-1 24,0 0,-24 25,-1 25,1 25,0-1,-1 26,1 24,24 0,25 25,0 0,25 25,0 25,50-1,0 26,-1-1,50 1,0-1,25 0,25-24,50 24,-26 1,51-50,24 24,24-24,26-25,0 25,24-50,25 0,1 1,24-26,0-24,0-1,0-24,0-25,0-25,0-24,0-26,0 1,-25-50,-24 0,24-25,-49-25,-1 1,-49-26,0 1,-25-25,-24-1,-26-24,-24 25,-25 0,-25 0,-24-1,-26 26,1 0,-50-1,0 50,-25 0,0 25,-24 0,-1 50,0 0,1 49,-26 25,51 25,-26-1,0 51,25-1,25 25</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29:01.011"/>
    </inkml:context>
    <inkml:brush xml:id="br0">
      <inkml:brushProperty name="width" value="0.05292" units="cm"/>
      <inkml:brushProperty name="height" value="0.05292" units="cm"/>
      <inkml:brushProperty name="color" value="#FF0000"/>
    </inkml:brush>
  </inkml:definitions>
  <inkml:trace contextRef="#ctx0" brushRef="#br0">3646 8161,'25'0,"-25"-25,0 0,0 25,0 0,0 0,0 50,-25-25,25 24,-25 1,1 24,24 1,-25-1,25 0,25 1,-25-1,49-24,-24-1,25-24,-25-25,49 25,-49-50,24 0,1 1,0-51,-1 26</inkml:trace>
  <inkml:trace contextRef="#ctx0" brushRef="#br0" timeOffset="256.0147">4266 7913,'0'0,"-24"49,-1-24,25 50,-25-1,0 0,0 26,1-1,-1 25,0 0,25 0,-25 0,25 0,-25-25,25 0,-24 1,24-26,0-24,0-26,0 1,0-50,24 25</inkml:trace>
  <inkml:trace contextRef="#ctx0" brushRef="#br0" timeOffset="564.0319">4366 8310,'49'-50,"1"0,-1 26,1-1,24 25,-24 0,24 0,-24 25,-25 24,0 26,-25-26,-25 50,0 1,-49 24,24 0,-49 0,24-25,26 25,-1-25,25-24,25-1,25 0,25-49,49 0,-25 0,50-25,1-25,48 0,1-24</inkml:trace>
  <inkml:trace contextRef="#ctx0" brushRef="#br0" timeOffset="3738.2139">6400 13767,'0'0,"0"0,0 0,0 0,0 24,0 26,0 0,0-1,0 26,0 24,0 0,0 25,0-25,24 1,-24-1,0 0,0-25,0-24,0 0,0-1,0-49,0 0,0-25,25 1</inkml:trace>
  <inkml:trace contextRef="#ctx0" brushRef="#br0" timeOffset="4112.2352">6747 14015,'0'0,"0"0,0 24,-25 1,25 25,-25 24,25 1,-25 24,25 0,0 0,25-24,0-1,0-24,24-1,26-24,-25-25,24-25,-24 1,24-26,-24-24,-1-26,1 1,-25 0,-25 0,0-1,-25 26,-25 24,1 1,-26 24,1 25,-25 25,-1 0,26-25,74 0</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2T17:39:15.548"/>
    </inkml:context>
    <inkml:brush xml:id="br0">
      <inkml:brushProperty name="width" value="0.05292" units="cm"/>
      <inkml:brushProperty name="height" value="0.05292" units="cm"/>
      <inkml:brushProperty name="color" value="#FF0000"/>
    </inkml:brush>
  </inkml:definitions>
  <inkml:trace contextRef="#ctx0" brushRef="#br0">21927 3026,'-24'-49,"-1"-1,-25 0,-24 26,-26-26,-24 50,0-25,0 50,-24 0,-1 0,25 24,-25 26,50 24,-1 0,26 0,0 50,49-25,25 25,-25 0,50 0,0-1,-1 26,1-25,25 0,-50-1,25 1,-25-25,0 0,0 0,-25-24,-25-1,1-25,-1 25,-24-49,-1 24,-24 1,0-25,0 24,-1-24,-24-26,25 26,0 0,-25-1,25-24,-1 0,1 0,-25-1,50 1,-25 0,-1 0,1-25,25 25,-1-1,1-24,-1 25,1-25,24 25,26-25,-26 0,50 25,-25-25,0 0,25 0,0 25,0-25,0 0,-24 0,24 0,-25 0,25 0,-25 0,0 24,25-24,0 0,0 0,-25 0,25 0,0 0,0-24,25 24,-25 0,25-25,0 0,-25 0,49 0,-24 1,0-1,0 0,-25 25,25 0,-1-25,-24 25,0 0,0 0,-24 25,-1-25,25 0,-25 25,-25 0,1-1,-1 1,25 0,-24 0,24 0,0-1,0 1,25 0,0 0,0 0,25-25,25 24,-25 1,24-25,1 25,-1-25,1 0,0 0,-1 0,1-25,-1 0,1-24,24-26</inkml:trace>
  <inkml:trace contextRef="#ctx0" brushRef="#br0" timeOffset="589.0335">22250 2307,'49'0,"-24"0,0 0,25 0,-1 0,1 25,-1-25,1 0,0 24,-1 1,-24 25,-25-25,25 49,-50-24,0 24,-24 1,-1-1,-24 25,24-49,-24 24,24 1,0-1,26 0,24-49,24 50,1-51,0 26,25-50,24 25,-49-25,49 0,-24-25,-1 25,-24-50,0 1,0-1,0 1</inkml:trace>
  <inkml:trace contextRef="#ctx0" brushRef="#br0" timeOffset="890.0508">23019 2282,'0'0,"0"0,25 25,-25 24,0 1,0 0,0 24,0 25,-25 1,25-26,0 25,0-24,0 24,-25-50,25 26,0-26,0-24,0 25,0-50,0 25,0-25,25 0,-25-25,0 0,0 0,0 0</inkml:trace>
  <inkml:trace contextRef="#ctx0" brushRef="#br0" timeOffset="30195.727">19100 7119,'0'-25,"-25"25,0-25,0 25,0 0,-24 0,-1 25,1 0,-1 0,0 0,1-1,24 26,0 0,0-1,25-24,0 25,0-1,0 1,25-25,-25 24,-25-24,25 0,-49 0,24-1,0 1,-25 0,1 0,-1 0,1-1,24-24,0 25,0-25,0 0,25 0,-24-25,24 25,0-24,0 24,0-25,0 0,-25 0</inkml:trace>
  <inkml:trace contextRef="#ctx0" brushRef="#br0" timeOffset="30463.7424">18083 7590,'-25'-25,"25"25,0 0,0 0,25 25,-25 0,0 0,0 0,-25-1,25 26,-25 0,0-26,0 26,1-25,-1 24,0-24,0 0,25 0,0 0,25 0,0-1,0 1,-1 0,1-25,0 25,0-25,-25 0</inkml:trace>
  <inkml:trace contextRef="#ctx0" brushRef="#br0" timeOffset="31064.7768">18678 8359,'-25'-25,"0"25,-24-24,49 24,-50 24,50-24,-25 25,25 25,0-1,0 1,0 0,0-1,-25 1,25-1,-24 1,-1-25,-25 24,25-24,-49 0,24 25,26-26,-26 1,0 0,1 0,24 0,25 0,-25-1,25-24,0 25,0-25,0 0,0 0,0 0,0 0</inkml:trace>
  <inkml:trace contextRef="#ctx0" brushRef="#br0" timeOffset="31316.7911">17983 8905,'0'0,"0"0,0 25,0-1,-24 1,-1 0,0 0,0 0,0 24,1-24,24 0,0 0,0 0,24-1,1 1,25-25,-1 25,-24-25</inkml:trace>
  <inkml:trace contextRef="#ctx0" brushRef="#br0" timeOffset="31872.823">18455 9674,'24'0,"-24"0,0-25,0 25,0 0,-24 0,24 0,-25 0,0 0,-25 0,26 25,-1 0,0-1,25 26,-25-25,25 24,0 1,0-25,0 24,0-24,0 25,-25-25,25 0,-24-1,-1 1,0-25,-25 25,26-25,-1 25,0-50,0 50,0-50,25 25,0-25,0 25</inkml:trace>
  <inkml:trace contextRef="#ctx0" brushRef="#br0" timeOffset="32095.8356">18008 9996,'0'0,"0"0,0 0,-25 0,25 25,0 0,-24 0,-1 0,25-1,-25 1,0 0,25 0,0 24,0-49,0 25,25 0,0-25,0 0,24 0,-24-25</inkml:trace>
  <inkml:trace contextRef="#ctx0" brushRef="#br0" timeOffset="32787.8752">18430 10815,'0'0,"0"0,0 0,-25 25,25-25,-50 24,26 1,-1 0,0 0,-25 0,26-25,-1 24,0 1,0 0,0-25,25 25,-24-25,24 0,0 25,0-25,0 0,0 0,0 24,24-24,-24 0,25 0,0 25,-25-25,25 0,-25 0,0 0,25 0,-25 0,0 0,-25 25,0-25,25 0,-50 0,26 0,-1 25,0-25,0 0,0 0,1 0,24 0,-25 0,25 0,0-25,0 25,0 0,0 0,0-25,0 25,0 0,0-25</inkml:trace>
  <inkml:trace contextRef="#ctx0" brushRef="#br0" timeOffset="33074.8912">17934 10964,'0'0,"25"0,-1 0,-24 0,0 0,0 0,-24 0,-1 24,25 1,-25 0,0 0,25 0,0-1,0 1,0-25,0 25,0-25,25 25,0-25,-25 0,25 25,-1-25</inkml:trace>
  <inkml:trace contextRef="#ctx0" brushRef="#br0" timeOffset="33586.9208">18331 11832,'0'0,"0"-25,0 25,0 0,0 25,0-25,-25 25,0-25,25 24,-50 1,26 0,-1 0,0-25,-25 25,26-1,-1-24,0 25,0 0,0-25,25 0,0 0,-24 0,24 0,0 0,0 0,0 0,0 0,0 0,0 0,0 0,0 0,0 0</inkml:trace>
  <inkml:trace contextRef="#ctx0" brushRef="#br0" timeOffset="33974.9432">17959 11981,'0'0,"0"0,0 0,0 0,0 0,0 0,-25 24,25 1,-25-25,25 25,-25 0,25-25,-25 25,25-1,0-24,0 0,0 25,25 0,-25-25,25 25,0-25,-25 25,25-25,-1 0,-24 25,25-25,0 0,-25 0,0 0,0 24,0-24,0 0,0 0,25 0,-25 0,0 0,-25 25,25-25</inkml:trace>
  <inkml:trace contextRef="#ctx0" brushRef="#br0" timeOffset="57736.3023">5457 7466,'-50'-25,"1"25,-1 0,-24 0,-1 25,1 0,-25 0,24 0,1 24,-1 1,26-1,-26 1,51 24,-26-24,50 24,-25-24,25 25,25-1,0-24,0-1,24 1,1-1,-1-24,26 25,-1-25,1-1,-1-24,25 25,1-50,-26 25,25-24,0-1,1-25,-26 25,0-24,1-26,-1 1,-49 0,25-1,-50 1,-25-1,0-24,-24 49,-26 26,1-1,-26 25,1 25,25-1,-25 26</inkml:trace>
  <inkml:trace contextRef="#ctx0" brushRef="#br0" timeOffset="58393.3398">5432 9773,'-49'0,"-1"-25,0 25,-24-25,24 25,-24 0,0 25,-1-25,26 25,-26 0,25 24,26 1,-26 24,25-24,0 25,50-1,0 0,0 1,49-26,1 1,24-25,0 0,25-1,0-48,-25 24,1-25,-1-25,-25 25,1-24,-51 24,-24-25,-24 26,-51-1,26 0,-26 25,-24 25,0 0</inkml:trace>
  <inkml:trace contextRef="#ctx0" brushRef="#br0" timeOffset="59041.3769">5333 12179,'-25'-25,"0"0,1 1,-1-1,-25 0,1 25,-1 0,0 0,1 25,-26 0,26-1,-1 26,0 0,1 24,24-24,25 24,0 1,0-1,50-24,-26-1,51 1,-1-1,1-49,24 0,-25 0,26-24,-26-1,25-25,-24-24,-26 24,1-49,-1 25,-24-1,-25 1,0-26,0 51,-25-1,1 1,-26 24,25 0,-24 25,-1 0,25-25,-24 25,24 0</inkml:trace>
  <inkml:trace contextRef="#ctx0" brushRef="#br0" timeOffset="60616.4669">5259 7119,'0'0,"0"-25,0 25,0-25,0 1,0-1,24-25,1 1,0-1,25 0,-1 1,1-26,24 1,25-1,-24 1,49-25,-25 24,50-24,0 0,24 0,1-25,49 24,-24 1,24 0,0 0,25 24,0-24,0 25,25-1,-25 1,25 24,0 1,25-1,-50 1,25 24,-25 0,24 25,-24 0,-24 0,24 0,-25 25,-25 0,1-1,-1 26,-24 0,0-1,-26-24,1 49,-25-24,0 24,0-24,-24 24,-1-24,0 24,0-24,-24 24,24-24,-25 0,1-1,-26 1,26-25,-1 0,-24 24,-1-24,1 0,-1-25,1 25,0-25,-25 0,-1 0,26 0,-50 0,25 0,0 0,-25 0,0 0,0 0,0-25,0 0,0 0,0 0,0 1,0-1,-25 0,0 0,0 0,0 0,1 1,-1-1,0 25,25-25,-25 25,0 0,25 25,0-25,0 25,0-1,0 26,25-25,0 0,0 24,0 1,-1-25,26 0,-50 24,25-24,0 0,-25 0,0-1,0 1,-25-25,0 25,-25-25,26 25,-26 0,0-1,1-24,-1 25,25 0,-24-25,-1 0,50 0,-25 25,25-25,0 0,0 25</inkml:trace>
  <inkml:trace contextRef="#ctx0" brushRef="#br0" timeOffset="62410.5695">4465 10046,'0'0,"-25"25,0-25,0-25,-24 0,-1 0,1 0,-26-24,1-26,-25 1,-1 0,1-26,-25-24,0 25,0-25,25 0,0-25,-1 0,1-24,25 24,24-49,1 24,24-49,25 24,0-24,25 0,24 0,26-1,-1 1,25 0,0 0,25 24,50-24,-25 49,49-24,1 24,-1 1,50-1,-25 50,50-25,0 25,25 25,-25 0,24 24,1 1,24 24,-24 1,25 24,-26 0,1 25,0-25,-1 50,-24-25,50 25,-26 0,-24-1,0 26,0-25,-25 0,25 24,-25 1,-75-25,51 24,-1 1,-25-1,-24-24,24 25,-24-1,0-24,-1 50,-24-26,0 1,0-1,-25 1,0 0,0-1,0 1,-25 24,0-49,-24 50,24-26,-25 1,1 24,-1 1,-24-26,24 1,1 24,-1-24,-24-1,24 1,-24 0,-1-26,26 26,-26 0,1-50,-1 25,1-1,-25 1,24 0,1 0,-25-25,0 25,-1-25,1 0,-25 24,25-24,-25 0,0 0,0 0,0 0,0 0,0 0,0-24,0 24,-25-25,25 25,-25-25,25 0,-24 0,24 1,-25-1,0 25,25 0,0 0,0-25,0 25,0 25,25-25,0 25,-1-1,1 1,25 25,-25-25,24-1,-24 1,0 25,0-25,-25-1,0-24,0 25,-50-25,25 25,1-25,-1 25,-25 0,0-25,26 0,-1 24,0-24,0 0,25 0,0 0,0 0,0 0</inkml:trace>
  <inkml:trace contextRef="#ctx0" brushRef="#br0" timeOffset="64149.6689">4738 12576,'-50'25,"-24"-25,24 25,-49-50,24 25,-24-25,0 0,-25-49,-25 24,0-49,-24 0,24-50,-50 25,26-50,-1-24,-24-25,49-1,-25-24,25 0,50-25,-25-24,50 24,24-50,25 26,25-26,0-24,50 0,24-1,26-24,-1 0,50 0,-1 25,51-25,-1 25,1 24,49 1,0 24,0 25,25 0,24 50,1 0,25 24,-1 26,0 24,26 50,-1-25,0 74,25-24,-24 49,24 0,-25 25,0 0,0 25,1 0,-26 0,1 24,24-24,-49 49,24-24,-24 24,-1 1,1-1,-25 1,0-1,-25 25,-25-24,25-1,-50 1,1-1,-1 25,1-24,-26 24,-24-25,25 25,-25 1,0-26,-25 25,0-24,0 24,0-25,-25 26,0-26,-25 25,26-24,-26-1,1 0,-1 26,-24-26,24 0,-24-24,24 24,-24 1,24-26,-24 26,-1-25,1-1,-1 26,1-51,-25 26,24 0,-24-26,25 1,-25 25,0-25,-1-25,1 24,-25 1,25-25,-25 25,0-25,25 0,-25 0,0 0,0 0,0 0,0 0,0 0,0-25,0 25,0 0,0 0,0-25,0 25,-25-24,25 24,0-25,-25 25,25-25,0 25,0 0,-25-25,25 25,-24 0,24 0,0 0,0 0,0 0,0 0,0 25,24 0,-24 0,25-1,-25 1,25 0,0 0,-25 0,0-1,25-24,-25 25,24 0,-24-25,0 25,0-25,-24 25,-1-25,0 0,0 0,-24 0,24 24,-25-24,25 0,0 0,-24 0,49 25,-25-25,25 0,0 25</inkml:trace>
</inkml:ink>
</file>

<file path=ppt/ink/ink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28T20:16:46.29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775 39 56,'0'0'34,"-9"-54"-2,9 54-7,0 0-15,0 0-10,0 0-11,0 0-21,0 0-2,0 0 0,10 46 0</inkml:trace>
  <inkml:trace contextRef="#ctx0" brushRef="#br0" timeOffset="2759">0 695 21,'0'0'9,"0"0"-9,0 0-1,0 0-26</inkml:trace>
</inkml:ink>
</file>

<file path=ppt/ink/ink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4:36.811"/>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4596 57 17,'0'0'26,"0"0"0,0 0-4,0 0-4,0 0-3,0 0-2,0 0-3,0 0-2,0 0-1,0 0-2,-8 15 0,8-15-2,-10 19-1,5-5-1,-2 1 1,0-1 0,1 4 0,-1 0-1,0 3 0,1 0 1,1 2-1,0 0 0,2 3-1,1 1 1,3 0-1,3-2 2,2 1-1,4-3 0,4 0 0,2-2 0,4-2 1,0-3-2,2 2 1,1 1-1,2 0 0,-2 2 0,1 0 0,-1 1 0,2 1 1,1-1-1,-1-1 0,-2-3 0,-1-2 0,-3-2 0,-4-6-2,-1 0-3,-14-8-9,5-9-23,-9-1 1,-4-8-1,-4-5 1</inkml:trace>
  <inkml:trace contextRef="#ctx0" brushRef="#br0" timeOffset="574">4618 66 23,'-8'-13'32,"8"13"2,-5-11-2,5 11-11,-10-8-6,0 5-2,10 3-5,-25 18-2,10-4-2,-7 4-2,1 0 0,0 1-1,2 0 0,0-4 0,7-1 1,1-8 0,11-6-1,0 0 1,0-9-1,8-6 1,3-3 0,2-1-1,0-2 0,2-2 1,-1 4-2,-2-1 1,-1 5 0,-4 5-1,2 7 1,2 5-1,0 5 0,1 5 1,3 3-1,1 4 0,2 2 1,1-2-1,-1 2 1,-1-5 0,-2-1-1,-3-3 0,-1-1 0,-3-1 0,-8-10-2,14 12-2,-14-12-13,0 0-22,0 0 1,13-5-1,-13 5 0</inkml:trace>
  <inkml:trace contextRef="#ctx0" brushRef="#br0" timeOffset="3668">3627 259 34,'0'0'34,"-9"3"2,9-3-4,0 0-8,0 0-7,0 0-6,-3-11-4,3 11-2,0 0-2,0 0 0,0 0-1,5 14 1,-6 2-2,0 6 0,-2 6 0,0 5-1,1 7 1,-1 6-1,2 4 0,2 5 0,2-3 1,4 3 0,2-4-1,4-1 1,5-6-1,1-3 1,4-7-1,4-6 1,0-6-1,-1-4 0,-2-5 0,-4-4-1,-2-4-2,-9-8-5,4 1-23,-13-8-8,-5-3 1,-5-7-2</inkml:trace>
  <inkml:trace contextRef="#ctx0" brushRef="#br0" timeOffset="4125">3648 239 72,'0'0'35,"-12"-4"-2,0 13-7,-8-1-15,2 8-4,-6 3-3,2 4-1,-3-1 1,5 2-1,1-9 1,7 2-1,2-8 0,10-9 0,0 0 0,5-12-1,8-8 0,2-3 0,3-6 0,2-2-1,-2-3 1,4 4-1,-5 1 0,-2 7 0,-3 5 0,1 8 0,-2 10 0,3 9-1,-1 10 1,1 7-1,1 9 0,0 2 1,1 1 0,-2 1-1,0-5 0,-2-5-1,1-6-2,-2-9-3,4-3-10,-2-9-24,3-3 0,1-6 0,5 3 0</inkml:trace>
  <inkml:trace contextRef="#ctx0" brushRef="#br0" timeOffset="4726">4079 1171 85,'-3'11'40,"3"-11"-1,0 0 2,-9 0-28,9 0-7,14-21-1,-2 4-2,2-1 0,9-3-1,3 0 0,5 3 0,3 4-1,0 8 0,0 7 0,-1 11 0,-2 8-1,-4 13 0,-6 13 0,-3 11 0,-11 10-1,-8 5 1,-8 8-1,-9-1 0,-12 0 0,-11-3 0,-10-5 0,-9-9 0,-3-11 0,-1-7 0,-2-12 0,4-11 1,6-9 0,8-13 0,11-10 0,10-7 0,13-5 0,12-2 1,12 1-1,10 3 1,10 7-1,9 7 1,8 7-1,6 7 0,6 7 0,0 2 0,1 3 0,-2 1 0,-2-4 1,-5 0-1,-7-3 0,-8-3 1,-7-2-1,-7-2 0,-8-3 0,-5-2 0,-9-1 0,0 0-1,0 0 1,0 0 0,5 9 0,-5-9-1,0 0 1,0 0 0,0 0 0,0 0-1,0 0 1,0 0 0,0 0 0,0 0-1,-4 10 0,4-10 0,0 0 0,0 0-1,0 0 0,0 0 0,0 0-1,0 0-1,0 0-3,-12-8-6,12 8-26,6-14 0,-1 2 0,-2-7 1</inkml:trace>
  <inkml:trace contextRef="#ctx0" brushRef="#br0" timeOffset="5712">2887 212 24,'0'0'34,"0"0"1,10-1 1,-10 1-12,0 0-6,-9 5-6,7 7-3,-7 0-2,5 12-3,-2 6-1,2 8-1,3 5-1,4 7 1,4 0-1,6 3 0,2-4 0,4-4-1,2-4 0,-1-6 0,0-5-1,-4-8-2,1-2-3,-17-20-8,16 13-24,-16-13 1,0-12-1,-4-2 1</inkml:trace>
  <inkml:trace contextRef="#ctx0" brushRef="#br0" timeOffset="6052">2848 260 49,'0'0'32,"0"0"2,-11 5-6,11-5-13,0 0-5,-10 1-1,10-1-3,-9 7 0,9-7-2,-17 16-2,8-6 0,-3 4-1,3 1 0,0-1 0,2 0 0,0-4 0,5-1 1,2-9 0,0 0 0,7-18 0,2 1 0,-1-4 1,0-3-1,0-3 0,1-1-1,0 5 1,-1 5-1,-1 2 1,-1 6-1,-6 10 0,18-7 0,-6 13-1,1 4 0,2 4 1,0 1-1,2 4 0,-1-1 0,1 2 0,-4-1 1,1-4-1,-3-2 0,-2-2 0,0-1 0,-9-10-2,10 9-1,-10-9-4,0 0-31,13-8-2,-6-3 1,2-2-2</inkml:trace>
  <inkml:trace contextRef="#ctx0" brushRef="#br0" timeOffset="6789">1981 359 38,'8'-15'34,"-8"15"1,3-9 0,-3 9-14,0 0-8,-11 10-5,7 7-2,-2 7-2,1 7-1,1 10 0,3 8 0,2 5 0,7 3-1,3-1-1,6-1 1,2-8-1,4-5-1,-1-11-1,0-11-2,0-5-6,-11-17-25,1-11-3,-7-10 0,-5-10-2</inkml:trace>
  <inkml:trace contextRef="#ctx0" brushRef="#br0" timeOffset="7067">1946 291 51,'-13'-3'35,"0"9"1,2 9 0,0 10-12,-7-3-16,5 6-3,-4-5-1,4 0 0,0-4-1,5-5 0,8-14 0,0 0 0,16-15 0,2-7 0,3-7 0,3-2-1,0-4-1,0 1 1,-4 4-1,-5 4 0,-4 14-1,-11 12 1,10 4 0,-8 14-1,0 9 1,2 6-1,4 4-1,3 3 1,5-2-3,2-3-3,12 6-10,-1-13-24,4 0 0,0-6 0,2-1-1</inkml:trace>
  <inkml:trace contextRef="#ctx0" brushRef="#br0" timeOffset="7565">2396 1478 75,'6'-31'40,"-4"0"-1,-3 5 1,-12-2-28,1 7-4,-11 1-4,-6 5 0,-8 2-2,-2 6 0,-5 5-1,-1 8 1,3 4-1,4 10-1,8 10 1,12 9-1,11 8 0,13 3 0,12 10 0,11 2-1,8 6 0,3-1 1,1-3-1,-4-3 0,-9-7 1,-11-4-1,-15-9 1,-12-7-1,-12-12 0,-9-9 1,-6-10-1,-3-8 0,0-10 0,3-10 1,8-7 0,9-6 1,7-4 0,13-4 0,10-1 1,10 1 0,6 2 0,8 5 1,2 5-2,0 6 2,-1 3-2,-5 6 1,-9 5-1,-2 4-1,-9 3 1,-10 7-1,9-8 0,-9 8 0,0 0 0,0 0-1,0 0-1,0 0-1,0 0-6,0 0-32,-2-16 0,-3 2 0,-1-8-1</inkml:trace>
  <inkml:trace contextRef="#ctx0" brushRef="#br0" timeOffset="8337">1150 207 38,'14'-10'33,"-1"2"2,-3 6 0,-10 2-17,7 14-4,-10 1-5,2 14-1,-2 5-3,4 11 1,-1 5-2,5 7 0,1 2-1,5 1-1,2-2 0,2-5 0,0-8-1,0-8 0,-1-7-1,-3-8 0,-1-8-1,-10-14-2,13 5-4,-15-21-11,4 2-21,-4-8 0,0-6 0,-2-5 1</inkml:trace>
  <inkml:trace contextRef="#ctx0" brushRef="#br0" timeOffset="8646">1088 189 67,'-11'-5'35,"11"5"-1,-13 12 1,10 4-24,-4 5-9,1 3 0,0 3-1,1 3 0,-1-6 1,1 0 0,1-6 0,3-4 1,1-14-1,0 0 0,7-9 1,-1-6-1,3-5 0,2-7-1,2-6 0,-1-6 0,2 1 0,2 1 0,-3 2 0,-1 2 0,-1 8 0,1 5 0,1 13 0,2 9-1,2 9 1,1 5-1,2 4 1,3 2-1,2 0 1,-1 2-1,-3-7 1,1-3-1,-4-3-1,-3-6-1,0 0-4,-15-5-16,8-14-17,-10 3 0,-2 1 0,-6-1 0</inkml:trace>
  <inkml:trace contextRef="#ctx0" brushRef="#br0" timeOffset="10036">191 186 46,'0'0'32,"-4"-9"2,4 9-1,0 0-20,0 11-5,3 2-1,-4-1-2,5 10 1,-4 6-1,6 9 0,-3 3 0,6 5-2,-1 3 0,7 4-1,-1 0 0,5-3-1,2-5 0,0-5 0,0-5 0,-1-4 0,-4-8-1,-3-5 0,-2-4-2,-11-13-2,11 9-5,-19-20-15,3-3-15,-5-8 1,1-4-1,-5-11 2</inkml:trace>
  <inkml:trace contextRef="#ctx0" brushRef="#br0" timeOffset="10339">168 276 32,'-11'-10'32,"11"10"0,-17-4 0,5 6-13,1 9-9,-7 2-5,1 4-3,-3 5 0,2 1-2,0-3 2,6 1 1,0-6 1,9 0-1,3-15 2,0 0-1,16-5 1,-1-8-1,0-4 0,2-4 0,-1-6-2,-1-1 1,-1 0-2,-3 5 0,-4 0 1,-1 4-1,-2 5 1,-2 2-2,-2 12 1,0 0-1,11 1 0,-1 9 0,4 4 0,1 1 0,3 1 0,1 2 0,2-1 0,0-1 0,-4-6-1,-3-1-2,0-1-6,-14-8-30,14 0 1,-14 0-1,14-19 0</inkml:trace>
  <inkml:trace contextRef="#ctx0" brushRef="#br0" timeOffset="11122">230 1429 76,'-12'-5'38,"3"-2"1,9 7-10,-13-13-16,13 13-5,19-18-3,3 10-1,5-2-1,6 1-1,1 0-1,1 3 0,-3 1 0,-4 5-1,-9 7 0,-10 6 1,-9 6-1,-7 4 0,-5 5 0,0 4 0,3 4 0,5 1 0,11 1 0,10 3 0,12 1-1,8-2 0,6 2 1,-1-5-1,-3-2 1,-8-2 0,-12-3-1,-14-6 1,-15-6 0,-14-3 1,-10-5-1,-9-5-1,-7-4 0,-3-6-2,3-1 0,-1-7-3,12 4-3,-2-12-12,16 4-18,5-5 1,13-4 0,5-1 1</inkml:trace>
  <inkml:trace contextRef="#ctx0" brushRef="#br0" timeOffset="11576">630 1317 80,'43'-3'38,"-1"2"0,0 5-3,-5-3-27,3 5-3,-6 2-4,-5 5 1,-6 2-1,-7 8 1,-10 4-1,-8 7 1,-10 6-1,-8 5-1,-7 5 0,-5 1-1,1 0 1,0-6-1,6-2 0,7-6 0,8-7 2,12-4-1,9-11 1,8-2-1,4-4 1,4-4-1,3-5 0,1-2-2,2-1-1,-6-6-6,6 4-17,-6-5-13,-1-2 0,-1-1 1,0-1-1</inkml:trace>
  <inkml:trace contextRef="#ctx0" brushRef="#br0" timeOffset="12012">1402 1440 75,'5'15'37,"-3"9"-2,-4 11-7,-5 3-21,2 7-5,-1 4-1,2 1 0,0 1-1,2-6-1,3-6-1,-1-9-2,5-7-3,-6-13-18,1-10-10,0 0-1,-2-24 1</inkml:trace>
  <inkml:trace contextRef="#ctx0" brushRef="#br0" timeOffset="12182">1287 1687 60,'-12'-8'38,"12"8"0,0 0-1,13 19-20,3-7-9,12 4-3,2-1-1,6-1-2,-1-7-1,0-1-3,2-6-4,-8-14-22,6-1-10,0-7 0,3-7-1</inkml:trace>
  <inkml:trace contextRef="#ctx0" brushRef="#br0" timeOffset="12576">2792 1389 57,'13'23'35,"-5"5"0,-2 7-1,1 6-20,-7 6-10,0 6-3,-4-1 0,0 3-1,-1-6-1,2-7-3,3-3-6,-3-13-17,2-12-7,1-14-1,0 0 0</inkml:trace>
  <inkml:trace contextRef="#ctx0" brushRef="#br0" timeOffset="12775">2692 1655 71,'0'0'39,"7"14"-1,9-5 1,17 0-26,-2-6-6,10 1-2,1-5-2,2-4-3,3-2-5,-9-13-10,6 4-23,-3-6-1,3 0 0,1-5 1</inkml:trace>
  <inkml:trace contextRef="#ctx0" brushRef="#br0" timeOffset="13145">5074 1281 94,'19'9'40,"4"-2"1,3-4-2,13 1-31,0-4-6,4 1-1,3-2-1,-1-4 0,-1 3-1,-3-5-3,-1 6-4,-14-7-26,-2 3-5,-9-3 0,-15 8-2</inkml:trace>
  <inkml:trace contextRef="#ctx0" brushRef="#br0" timeOffset="13394">5146 1577 83,'8'13'40,"4"-6"-3,1-3 2,-2-5-28,8 2-7,2-3-2,2 2-1,3-1 0,5 0 0,3-1-1,3-1-1,2 1-2,-3-4-4,5 8-11,-10-7-21,-4-1 1,-2-2-2,-2-3 2</inkml:trace>
  <inkml:trace contextRef="#ctx0" brushRef="#br0" timeOffset="13839">6313 1028 61,'8'13'36,"-5"0"0,-4 5-1,-4 7-18,-7-1-12,0 10 0,-3-1-1,4 8 1,1-2 0,9 5-1,7-6-1,11-1 0,11-6-1,8-7-1,8-7-3,6-13-1,7-7-4,-4-17-6,8-3-19,-6-13-7,-5-7 0,-4-9 0</inkml:trace>
  <inkml:trace contextRef="#ctx0" brushRef="#br0" timeOffset="14078">6776 838 72,'-13'6'37,"2"12"0,3 9-4,8 19-18,-5 4-7,4 18-1,-4 6-3,2 11-1,-2 2-1,2 6 0,-1-4-1,2-2 0,0-8 0,1-9-3,2-7-2,-3-15-8,4-7-27,-3-12 0,1-12 0,0-17-1</inkml:trace>
  <inkml:trace contextRef="#ctx0" brushRef="#br0" timeOffset="14349">6870 1051 100,'53'-15'41,"6"7"-1,3 3-2,2 10-32,-3 5-4,-4 6-2,-13 9 0,-13 6 1,-14 11-2,-16 5 1,-15 7-1,-17 4 1,-11 3-1,-7 2 0,-4 3 1,1-4-1,7-2 1,13-6-1,15-6 2,20-6 0,18-8 1,14-6-2,13-12 1,11-6 1,5-8-1,2-7-1,-4-6 0,-5-7-1,-6-1-4,-12-11-4,-1 4-20,-13-6-11,-3-1 0,-9-1 0,0-1 1</inkml:trace>
  <inkml:trace contextRef="#ctx0" brushRef="#br0" timeOffset="14727">7673 727 83,'-17'-87'38,"-8"5"-1,-11 3 1,-3 5-30,-15 6-6,-9 8-1,-12 5 0,-9 11-1,-11 7 1,-8 13-1,-9 12 1,-2 14 0,-7 15-1,-3 18-1,-2 19 1,-2 13 0,8 19 0,6 10 0,8 14 0,9 7-1,13 7 1,12 7 2,15 4-3,15 6 1,12 0 0,13 2 1,15 2-1,15-3 2,14-1-1,11-10 0,17-8 0,15-6 1,14-12 0,12-9-1,12-13 0,9-10 0,8-15-1,10-9 1,3-16-1,3-14 0,1-14 0,2-19 1,-2-16-1,-3-14 0,-7-17 1,-7-18-2,-10-17 2,-9-14-2,-14-15 2,-12-11-1,-14-6 0,-13-9 1,-14-2-1,-13 3 1,-15 3 0,-11 9 0,-16 3 0,-15 10 0,-12 6 0,-12 12 0,-12 8-1,-11 9 0,-9 12 0,-7 12-1,-5 14-2,-6 12-2,0 23-18,-8 4-18,-1 18 1,-5 8-1,0 7 0</inkml:trace>
</inkml:ink>
</file>

<file path=ppt/ink/ink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5:19.90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438 820 64,'0'0'39,"0"0"-2,-10 8 3,10-8-25,0 0-8,-16 14-3,7-9-2,-2 3-1,-1 3 0,-2 6 0,-3 2-1,-2 4 1,-2 6-1,-5 3 0,26-32 2,-63 78-1,31-36 1,-1-1-1,0 3 0,-1-3 1,34-41 0,-54 77 1,54-77-3,-32 62 1,32-62 0,-12 49 0,12-49 1,0 0-1,35 52 0,-10-39-2,7-1 1,7-3-1,2-1 1,6 1-1,1-1 0,2-1 0,-5 5 0,3-1 1,-8 2 1,-3 2-1,-6 0 0,-4-2 0,-7 0 0,-4-2 0,-3-1 1,-13-10-1,11 11-1,-11-11 1,0 0 0,0 0 0,0 0 0,0 0 0,0 0 0,0 0 0,0 0 0,0 0-1,-2-14 1,1 2 0,-3 0 0,0-4 0,-3-6 0,-1-2 1,0-4-1,-3 1 1,1-3 0,-1 4 0,0 0-1,-3 4 2,3 3-1,-1 4 0,1 4 0,2 2 1,9 9-2,-15-13 2,15 13-1,0 0 0,-9-6 0,9 6-1,0 0 0,3 9 0,-3-9 0,17 18-1,-4-7 2,7 2-2,3 1 2,3 1-1,4-3 1,0 3-1,-1-3 0,-3-1 1,-3-1-1,-5-2 0,-6-1 0,-2-1 0,-10-6 0,0 0 0,9 10 1,-9-10-1,0 0 0,0 0 1,-9 7-1,9-7 0,-20 10 1,6-2-1,-8 3 0,-3 3 0,-7 5-1,-3 1 1,-1 2-1,-2 3 1,4 0 0,0-1-1,6-2 1,3-3-1,7-4 1,6-3-1,2-3-2,10-9-7,0 0-32,0 0-1,2-26 0,7 0-1</inkml:trace>
  <inkml:trace contextRef="#ctx0" brushRef="#br0" timeOffset="5177">1326 1535 75,'0'0'39,"-15"-14"-1,15 14-7,-23-8-20,23 8-3,-24-1-3,12 3-2,-8 0-1,0 2 0,2 1-1,-3 6 0,0 1 0,1 2 0,1 6-1,0 4 1,2 5-1,1 3 0,0 7 0,1-2 0,3 8 0,3 2-1,0 0 1,2 3 0,3-1-1,0 2 1,2-1 0,4 2 0,-1-2 0,2-1 1,1-1-1,1-1 1,1-1-2,1-4 2,0-3-1,-1-1 0,5-4 0,-2 0-2,3-3 2,2-3-2,3 0 2,5-1-2,2-1 2,4-4-2,-1-2 2,1 0 1,3-4-1,0-2 1,2-7-1,-4-1 1,2-7-1,0-5 1,0-4 0,0-8 0,-3-4 0,6-3-2,-6-6 1,-4-2 2,-1-8-3,-4 0 3,-5-9-2,-5-3 1,-4-9-1,-10-7 1,-8-1 2,-1-10-2,-6 1 1,0-3 0,0 6 1,0 3-1,0 5 0,2 7 1,7 4-2,1 11 1,3 4-2,-1 5 1,0 6-1,1 4 1,0 7 0,1 0-1,-3 7 0,2 2 0,0 1 1,7 10-1,-12-12-1,12 12 0,0 0-1,-10-7-1,10 7-6,0 0-33,-6 15-2,5-5 2,1 4-2</inkml:trace>
  <inkml:trace contextRef="#ctx0" brushRef="#br0" timeOffset="12211">2237 1751 49,'-8'-20'38,"1"1"0,-1-4-5,8 12-14,-9-7-6,10 9-6,-5-2-1,4 11-1,0 0-1,0 0-1,-2-9 0,2 9-1,0 0 0,0 0 0,2 10 0,-2-10-1,3 16 0,-1-3 0,0 7 0,0 5-1,0 9 0,5 8 0,-1 6 0,-1 14-1,0 1 1,1 8-1,1 2 0,0-1 0,-3-4 1,-1-6 1,-2-6-2,2-10 2,0-8-1,-1-11 0,0-7 0,-1-5 1,2-6-2,-3-9 2,0 0-1,3 9 1,-3-9-1,0 0 1,0 0 0,0 0 0,0 0 0,0 0-1,0 0 1,0 0-1,0 10 0,0-10-1,0 0-1,0 0-5,0 0-35,0 0-2,0 0 1,-15-13-1</inkml:trace>
  <inkml:trace contextRef="#ctx0" brushRef="#br0" timeOffset="33116">3233 1611 51,'8'-11'39,"2"2"-1,-4-1 0,6 10-21,-11-9-9,-1 9-3,0 0-2,6 12 0,-7 10 0,2 7-1,-1 13 0,3 11-1,-4 10 0,1 11 0,-2 5-1,0 4 1,-1-4-1,-1-1 1,0-6-1,-2-7 0,0-4 1,2-5 0,-2-7 0,2-7-1,-1-5 1,1-6-1,-1-5 0,0-5 0,1-7 0,4-14-3,0 0-1,-12 2-37,12-18-1,1-11 2,7-9-4</inkml:trace>
  <inkml:trace contextRef="#ctx0" brushRef="#br0" timeOffset="33995">11533 2191 43,'0'0'37,"0"0"3,0 0-2,0 0-21,0 0-9,-6-14-2,6 14-2,9-5-1,1 1 0,3-2-1,4 1-1,4 1 0,3 0 0,1 7-1,-2 0-1,-2 7 1,-4 5 0,-7 3 0,-6 9 0,-8-1 0,-2 3 0,-6 0-1,0-4 1,2 0 0,1-5-1,6 2 1,4-7-1,4 0 1,2 0-1,-1 0 1,-2 3 0,-5 0 1,-5 6-1,-9 0 0,-5 0-1,-7-1 1,-6-3 0,-2 0-1,0-5-1,5 0 0,3-10-4,9-1-4,-2-6-25,16-9-4,10-4-1,8-6 2</inkml:trace>
  <inkml:trace contextRef="#ctx0" brushRef="#br0" timeOffset="34451">11995 2167 74,'17'0'42,"4"1"-3,0-6 2,7 1-34,2-2-6,2 2 0,-2 2-1,-2 8 0,-4 6-1,-10 10 1,-9 9-1,-10 6 1,-8 7 0,-9 2 0,-3 2 0,-1-3 0,1-6 0,9-5 0,9-10 1,10-5 0,11-8-1,12-7 0,10-5 0,5-5-3,6 2-4,-9-14-22,8 7-11,-9-4 0,-5 4-1</inkml:trace>
  <inkml:trace contextRef="#ctx0" brushRef="#br0" timeOffset="34828">11193 2797 61,'-16'15'41,"14"-2"-2,2-13 1,31 11-28,-1-12-8,12-1-2,16-2 1,17-2-1,15-3-1,13-4 1,14 1-1,6-1 0,4 1-1,-3 2-1,-7 5 0,-13 2-3,-13 7-6,-26 0-32,-12 4 2,-19-2-2,-19 3 2</inkml:trace>
  <inkml:trace contextRef="#ctx0" brushRef="#br0" timeOffset="38489">4154 1642 36,'0'-9'36,"0"9"1,0 0-7,-6-13-12,6 13-5,2 18-5,4 4-3,-2 2-2,4 13-1,-1 11-1,-1 12 0,1 11 0,0 7-1,-2 5 2,-4-3-2,0-1 2,1-6 0,-1-12 0,1-10 0,0-13 0,1-10 0,-1-12-1,0-4 1,-2-12-1,4 11 1,-4-11-2,0 0 1,0 0-1,0 0 1,0 0-1,0 0 1,0 0-1,0 0-1,0 0 1,0 0-1,0 0-1,0 0-4,7 11-11,-7-11-24,0 0 1,0 0-2,0 0 2</inkml:trace>
  <inkml:trace contextRef="#ctx0" brushRef="#br0" timeOffset="46452">5035 1688 50,'-12'-9'37,"12"9"0,-12 2-6,2-5-18,10 3-4,-7 17-5,5 2-1,-1 7-1,3 11-1,-1 11-1,1 9 0,0 14 1,0 8-1,1 7 1,-1-1 0,-1-4 0,0-7 0,0-9 1,-1-5 0,2-13 0,2-10-2,-2-12 2,2-6-2,-1-6 1,0-3-1,-1-10 1,0 0-2,0 0 1,0 0-4,0 0-15,9-7-21,-3-10 1,3-8-1,5-11 0</inkml:trace>
  <inkml:trace contextRef="#ctx0" brushRef="#br0" timeOffset="50207">5976 1632 22,'7'-16'32,"1"2"2,-5-2-1,-10-4-17,7 9-5,-10-9-4,1 7-1,-9-2-1,0 6 1,-6-2-3,-1 5 1,-2 1-2,0 3 0,-2 2-1,2 2 1,1 1-2,2 3 1,-1 3 0,2 1-1,0 5 0,3 2 0,1 6 0,1 3 0,1 7 0,1 2 0,0 5 0,3 3 0,0 4 0,5 4 1,1 1-1,5 2 0,3 0 0,2 2 1,5 4-1,1-3 1,2-1-1,0-3 0,0-1 1,-1-3 0,-2-3 0,1-4 0,-2-10 0,1 5 1,-1-5-1,1-1 0,0-2 0,2-3-1,0 1 1,3-4-1,0 1 1,2-4-2,1-3 2,3 0 0,2-2-1,1 0 1,1-4-1,3-2 1,-1-1-1,2-4 1,0-2-1,0-4 1,0-4 0,2-1-1,-2-4 1,0-2-1,-1-3 1,1-4-1,0-2 1,-2-2-1,-1-5 0,-3-3 1,-2-4 0,0 0 0,-3-2 0,-2 1 0,-3-4 0,0 2 1,-4-1-1,0 3-1,-3-4 1,-2-1-1,-3-1 1,-3-1-1,-4 3 1,-5-1-1,-3-4 1,-5 2-1,-2 2 1,0 4-1,-3 4 0,0 2 0,1 2 0,1 6-1,6 8 0,-1 1 0,3 6-2,-2-1-3,7 7-29,-12-4-7,-2-2 1,-6-9-2</inkml:trace>
  <inkml:trace contextRef="#ctx0" brushRef="#br0" timeOffset="52604">6745 1976 33,'0'0'35,"0"0"3,0 0-2,15 5-15,-15-5-7,0 0-7,0 0-1,0 0-1,0 0-2,0 0-1,3 14 0,2 3-1,0 3 1,4 12-1,-2 9-1,2 10 1,-3 5-1,-2 4 1,-1 3-1,-2 1 1,-2 0-1,-3-9-2,2-7 3,-2-9-2,2-6 1,2-5 0,-1-9 1,2-8-1,-1-11 1,0 11 1,0-11-1,0 0 0,0 0 0,0 0-1,0 0-1,0 0-2,0 0-10,0 0-29,7-22 1,1 1 1,4-11-2</inkml:trace>
  <inkml:trace contextRef="#ctx0" brushRef="#br0" timeOffset="53410">14694 2007 55,'0'0'40,"14"8"-2,2-8 2,-3-9-27,13 4-7,1-3-3,4 1-2,0 2 0,-3 0 0,-1 2-1,-4 3 1,-6 6-1,-5 6-1,-11 5 1,-8 5 0,-7 4 1,-5 4-2,-2 3 2,-3 0-1,2-2 1,2-4 0,6-5 0,6-1 0,6-6 1,6-1-1,5-10 0,4 0-1,6-6-1,2-2 0,4 0-3,-3-9-3,8 11-11,-10-13-22,0 7 1,-10-3-1,-10 11 0</inkml:trace>
  <inkml:trace contextRef="#ctx0" brushRef="#br0" timeOffset="53801">14435 2414 76,'-10'21'41,"6"-7"-1,14-1 0,7-8-34,11-2-3,9 0-2,9-3-1,8 1 0,7-3 1,3-1-1,1 0-1,1-1-1,-3 0-2,1 6-7,-16-7-23,4 4-6,-6-1-1,-3 5 1</inkml:trace>
  <inkml:trace contextRef="#ctx0" brushRef="#br0" timeOffset="54139">14816 2666 67,'0'0'41,"4"9"0,-4-9-1,5 14-30,-4-1-5,2 6-2,-1 9-1,0 5 1,-1 8-3,-1 1 2,0 1-3,-2 1 0,2 2-8,-7-2-32,7-11-1,-1-9 0,1-9 0</inkml:trace>
  <inkml:trace contextRef="#ctx0" brushRef="#br0" timeOffset="54853">7780 1801 85,'0'0'39,"-10"7"0,9 12-7,1 7-28,2 11-2,3 11-2,2 17 0,-1 11 0,3 8 0,0 3 1,2 1-1,-3-4 1,0-8-1,-3-8 0,2-11 1,-5-11-1,0-10 0,-2-8 0,-1-11-5,5 1-23,-4-18-12,0 0 0,0 0-2</inkml:trace>
  <inkml:trace contextRef="#ctx0" brushRef="#br0" timeOffset="55816">8455 806 38,'-49'-14'34,"-8"-10"-1,-9-3-1,-10-5-20,-11-8-12,-16-5-1,-11-1-2,-14-6 1,-12 3 0,-14-1 1,-13 1 0,-12 3 0,-12 1 1,-10 2 0,-8 4 1,-6 5-1,-5 3 1,-7 3-1,-6 4 1,0 4 1,-3 3-1,-3 5 1,-3 2-1,-1 4 2,-4 5-2,2 6 1,1 3-1,-4 5-1,3 5 1,4 7-1,4 5 1,4 9-2,4 5 2,11 3-1,3 8 1,13 1 0,13 4-1,14 4 2,10 2 0,15 0 0,15 5-1,15-2 0,15 5 0,16 6 2,8 1-1,13 0-2,8 6 1,11 6 2,9 2-1,8 4 1,7 5-1,8 0 0,4 2 0,11 3 0,6 6-3,7-3 0,7-2 0,5 1 0,8-7-1,4 2 2,12-1-1,6-4 3,10-11 0,6-2 1,17-7-2,10-5 1,19-5 2,15-11-3,19-6-1,16-7 1,21-5-2,17-5-1,16-9 2,19-4-5,8-8 3,13-3-1,15-2 3,14-7 1,7 0 1,14-6 1,6 0-1,12-5 1,12-5-1,8 0-1,8-8 0,5 0-1,3-10-3,1-4 2,-5-7 0,-5-3 2,-14-1-2,-14-6 2,-21-7-1,-17-10-2,-22-5 4,-25-11-3,-30-7 1,-26-12 0,-34-18 0,-30-12-1,-38-11 2,-37-11-1,-40-9 1,-36-5 1,-37-8-1,-33 0 1,-34 2 0,-32 8-1,-25 10-2,-26 7-14,-18 24-24,-22 21-1,-19 20-1,-11 23 0</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29T15:32:05.853"/>
    </inkml:context>
    <inkml:brush xml:id="br0">
      <inkml:brushProperty name="width" value="0.05292" units="cm"/>
      <inkml:brushProperty name="height" value="0.05292" units="cm"/>
      <inkml:brushProperty name="color" value="#FF0000"/>
    </inkml:brush>
  </inkml:definitions>
  <inkml:trace contextRef="#ctx0" brushRef="#br0">10071 6772,'0'0,"0"24,0 1,0-25,-25 25,25-25,-25 25,0-25,-24 25,24 0,-50-1,1 26,0-25,-1 24,1 1,-25 0,-1-1,1 1,25-1,-25-24,24 0,1 25,24-26,0 1,1-25,24 25,0-25,25 0,-25 0,25 0,0 0,0 0,0 0,0 0,0 0,0 0,0 0,0 0,0 0,0 0,0 0,0 0,0-25,0 0,25 1,-25-1,0-25,25 25,-25-24,25 24,-25 0,0 0,0 25,0 0,0 0,0 0,-25 25,0 0,0 0,-24 24,-1-24,25 0,1 25,-1-1,0-24,25 0,25 0,-25-1,25 1,24-25,1 25,-25 0,24 0,1-25,-25 24,-1-24,-24 0,0 0,25 0,-25-24</inkml:trace>
  <inkml:trace contextRef="#ctx0" brushRef="#br0" timeOffset="592.0338">9575 6325,'0'25,"24"-25,-24 0,25 0,-25 25,25 0,-25-1,25 26,0-25,-25 0,24-25,1 24,-25 1,25-25,-25-25,0 1,25 24,0-50,-25 0,0-24,0 24,24 1,-24-1,0 1,0-1,-24 25,24 25,0 0,-25 0,25 25,-25 0,25 0</inkml:trace>
  <inkml:trace contextRef="#ctx0" brushRef="#br0" timeOffset="947.054">9823 6474,'24'0,"-24"-25,25-24,-25-1,0 0,0 1,25-1,-25 1,0-1,0 25,25 25,-25 0,25 25,-1 0,1 0,25 24,-25 1,24-25,-24 24,0-24,25 0,-50 0,24-1,-24-24,-24 0,24 0,-50-24,25 24,-24-25,24 0,-25 0,0 25,26-25,-1 1,0-1</inkml:trace>
  <inkml:trace contextRef="#ctx0" brushRef="#br0" timeOffset="1759.1005">10096 5457,'0'-25,"0"25,0 0,0 25,0 0,0 0,0 24,0 1,0-1,24 1,-24 49,0-24,25-1,0 1,-25-26,25 26,0-26,-25 1,24-25,-24-1,25-24,-25 0,25-24,-25-1,0-25,0 25,0-24,0-1,0 1,0 49,-25-25,25 25,0 0,0 25,25-1,-25 1,0 0,25 25,0-26,-25 1,24-25,1 25,0-25,-25 0,25 0,-25 0,0 0,25 0,-25 0,24-25,-24 25,0 0,25 0,-25 0,25 0,0 0,0 0,-1 0,-24-25,25 1,0-1,0-25,0 1,-25 24,24-50,-24 26,0 24,0-25,-24 25,-1 1,25-1,-25 25,25 25,-25-1,0 26,25 0,-24-1,24 1,24 0,-24 24,25-24,0-1,0 1,24-25,-24-1,0 1,25-25,-50-25,24 25,-24-24</inkml:trace>
  <inkml:trace contextRef="#ctx0" brushRef="#br0" timeOffset="3031.1733">10492 6772,'0'-25,"0"25,0 0,-24 0,24 0,0 0,0 0,0 0,0 0,0 0,0 25,0-25,0 24,0 1,0 25,0-25,0 0,24 24,-24 1,0-25,0 24,25-24,-25 0,0 0,0-25,0 0,0-50,0 25</inkml:trace>
  <inkml:trace contextRef="#ctx0" brushRef="#br0" timeOffset="3185.1819">10393 6573,'0'0,"0"0,0 0,0 0,0 0,0 0,0 0,25-25,0 25</inkml:trace>
  <inkml:trace contextRef="#ctx0" brushRef="#br0" timeOffset="3426.1959">10716 6524,'24'49,"-24"-24,0 0,0 24,0-24,-24 25,24-1,0 1,0-25,0 0,24 0,-24 24,25-24,0 0,-25 0,0-25,-25 24,0 1,1-25,-1 25,0-25,25 0,-25-25,25 25,0 0</inkml:trace>
  <inkml:trace contextRef="#ctx0" brushRef="#br0" timeOffset="3954.226">10120 7565,'-24'0,"24"0,0-24,24-1,-24 0,25 0,0 0,0 25,0-24,24 48,-24-24,0 25,0 25,-1-1,1 26,-50 24,1 0,-1-24,0 24,-25 0,26-24,-26-1,0-24,50-26,-24 1,24-25,24 0,1 0,25-25,24 25,-24-24,24-1,1 25,-1-25,-24 25,-1 0,-24 0,0 0,0 0,-25 0,24 0,-24 0,0 0,0 0,0 25,0-25,0 0</inkml:trace>
</inkml:ink>
</file>

<file path=ppt/ink/ink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5:27.66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638 161 68,'0'-12'39,"0"12"-1,-2-11 2,2 11-28,0 0-6,0 0-1,0 0-2,-7 14 0,7 6-1,0 9 0,1 9-1,0 11 0,0 7-1,1 8 0,-1 3 0,1 1 0,0-1-1,-1-6 1,-1-6-2,1-7 0,-2-7-1,3-5-4,-6-16-15,3 2-19,1-22 1,0 0 0,0 0 0</inkml:trace>
  <inkml:trace contextRef="#ctx0" brushRef="#br0" timeOffset="414">946 301 26,'-9'-5'31,"9"5"-1,0 0-4,-12-10-3,12 10-5,0 0-5,0 0-3,0 0-3,0 0-2,0 0-1,0 0-1,2-9-1,-2 9 0,0 0-1,0 0 1,9-6-1,-9 6 0,0 0 0,0 0 0,0 0 0,0 0 0,2-10 0,-2 10 0,0 0 0,-1-10-1,1 10 1,-2-10 0,2 10-1,-1-10 0,1 10 1,1-14-1,2 4 0,3-2 0,3-1 0,4-3 0,4-2 0,4-4-1,4 1 2,7-2-2,3 2 1,1 1 0,2 3 0,-2 4 0,-2 3 1,-2 9-1,-5 6 0,-6 10 0,-7 12 0,-7 9 0,-8 12-1,-7 9 1,-8 10-1,-10 4 0,-7 3 1,-9-2-1,-4-4 0,-4-5 0,-1-7 1,1-9-1,5-11 1,9-7 1,6-7 0,8-9 0,11-5 0,11-8 1,13-5 0,12-1-1,10-1 1,12 0 0,7-1-1,6 2 1,3 3-2,-3 2 1,-5 2-2,-5-2-1,-5 3-2,-15-10-12,-4 5-25,-8-8 0,-1-4-1,-5-7 2</inkml:trace>
  <inkml:trace contextRef="#ctx0" brushRef="#br0" timeOffset="1221">1733 5 75,'0'0'41,"0"0"-1,12 9 1,-1-13-28,16 4-6,4-2-3,4 4-2,3 0-1,0 3 0,-4 3 0,-9 8 0,-12 4-1,-11 7 1,-11 3-1,-6 5 0,-5 3 0,2 4 0,7 0-1,9-2 1,18-1-1,13 1 0,15-3 1,8-2-1,2-3 1,-2-3 0,-12-1 0,-14-5 1,-22 0-1,-21-5 1,-21-3 0,-16-5-1,-10-2-1,-7-5-3,10 3-19,4-12-18,19-4 0,18-6-1,23-9 1</inkml:trace>
  <inkml:trace contextRef="#ctx0" brushRef="#br0" timeOffset="7934">1338 971 38,'-10'1'33,"10"-1"1,-13 13-4,1-9-16,4 8-6,-7 1-2,-2 4-2,-5 5 0,-2 5-1,-2 8-1,-1 6-1,-1 8 0,1 5-2,4 6 1,4 5 0,6 1-1,9 1 0,4-5 1,11-4 0,8-7 0,9-6 0,7-9 1,5-8-1,5-12 1,5-5 1,2-13 0,1-6 0,-3-7 1,0-7-1,-4-8 0,-1-3 0,-7-2 0,-7-4-1,-6 2 0,-8 0 0,-9 1-1,-7 1 1,-8 3 0,-8 5-1,-6 3 1,-5 6 0,-7 5-1,-1 5 1,0 7-1,-1 6 0,2 9 0,4 7 1,4 7-1,7 6 0,6 4 0,7 3 0,5 2 0,5-2 0,4-1 0,2-5 0,1-4 0,3-6-1,-1-3 0,-2-9-4,5 1-5,-17-14-30,18-5 3,-6-9-3,2-8 2</inkml:trace>
  <inkml:trace contextRef="#ctx0" brushRef="#br0" timeOffset="8667">1751 1035 54,'0'0'37,"0"0"-1,11 2-8,-11-2-11,0 0-6,-5 13-4,5-2-1,-1 4-3,1 3 0,0 7-1,-1 3 0,1 1-1,6 2 0,-2-2-1,8-2 0,2-4 0,4-3 0,4-9 0,5-5-1,1-5-2,-2-10-1,2-1-5,-9-16-10,5 1-16,-6-6-3,-2-4-1,-3-3 2</inkml:trace>
  <inkml:trace contextRef="#ctx0" brushRef="#br0" timeOffset="8931">2102 887 38,'3'-11'36,"-3"11"0,0 0-1,-4 16-10,-5-2-12,7 12-6,-6 4-3,1 8 0,-1 10-1,2 6 0,1 4-1,2 6 0,2-1 0,2 5 0,2-4-1,0-2 0,1-7 0,3-7 0,-2-5-1,2-10 1,-3-8-2,0-8 0,-2-7-1,-2-10 0,0 0-4,0 0-7,1-17-27,-10 4 0,0 4 1,-8-2-1</inkml:trace>
  <inkml:trace contextRef="#ctx0" brushRef="#br0" timeOffset="9509">224 2153 49,'0'0'36,"1"12"0,-1-12-4,0 0-19,7 12-5,-7-12-2,0 0-1,11 11 0,-11-11-1,17 9-1,-4-4 0,4-1-1,6 0 0,7 0 0,10 0-1,12-2 1,12-2-1,11-2 0,12-3 1,16-2-1,12-4 0,13-1 0,8-2 1,9-2-1,6-1 0,5 0 1,-2-2 0,-3 3 0,-9-1 0,-11 1 0,-12 0 0,-16 2 0,-16 3-1,-19-1 1,-15 5-1,-16 1 1,-11 1-1,-10 3-1,-16 2 1,12-4-1,-12 4 0,0 0-1,0 0-1,0 0-10,0 0-31,1-18-2,-6-12 1,-3-23-1</inkml:trace>
  <inkml:trace contextRef="#ctx0" brushRef="#br0" timeOffset="12784">38 1768 28,'-10'-1'35,"10"1"1,-14-6 1,14 6-13,0 0-10,-15-14-6,15 14-2,0 0-2,0 0-1,0 0-1,11 3 0,3 0 0,11-2-1,5-1 1,9-1-1,3 0 0,5-2 0,-2 0-1,-3 0 0,-4 2-3,-15-7-10,-3 6-26,-5-4 0,-2-1 0,-1-5-1</inkml:trace>
  <inkml:trace contextRef="#ctx0" brushRef="#br0" timeOffset="13424">1593 2412 41,'12'14'33,"-12"-14"2,0 0-7,9 9-16,-9-9-4,0 0-2,0 0-1,0 0 0,0 0-1,0 0 0,-14-2-1,4 1 0,-5-2-2,-6 2 0,-7-1-1,-4 3 0,-7 1 0,-1 4-1,-1 0 1,2 3 0,3 0 0,7 1 0,7-2 0,5 0-1,6-3 2,11-5-1,0 0 0,-8 11 0,8-11 0,0 0 0,12 8 0,-12-8 0,11 12 0,-4 2-1,-1 3 1,-1 7 0,-2 4 0,0 5 0,-1 0 0,1 0 0,0-1 0,0-6 0,3-4 0,1-6 1,3-7 0,4-7 0,1-5 0,4-1 0,0-4 1,4-2-2,-1 1 1,2 2-1,1 3 0,-1 5 0,3 7-1,0 5 0,0 5 0,0 5 1,-2 2-1,-1 1 0,-4 2 1,-6 0-1,-8-1 1,-6-3 0,-10-1 0,-8 2 0,-7 1 1,-7-4 0,-5-4 1,-3-1 0,-1-6 0,1-2 0,3-9 0,5-2 0,5-6-1,7 5-1,6-4-1,1-5-3,13 12-9,-3-14-28,10 5 1,3-9-1,6 2 2</inkml:trace>
  <inkml:trace contextRef="#ctx0" brushRef="#br0" timeOffset="14520">2166 2412 27,'0'0'34,"0"0"1,1-10-4,-1 10-14,-10-14-7,10 14-4,-19-18-2,4 9-1,-5-1 1,0 5-1,-6-1 0,-2 6-1,-7 3 0,-2 5-1,-2 8 0,-2 4-1,-1 7-1,1 3-1,4 4 1,7 2 0,10-2 0,10 0 1,11-4 0,16-5 0,12-9 0,13-5 2,7-9-1,10-6 0,2-6 0,1-3 1,-2-6-1,-4 0 1,-8-2-1,-7 4 0,-10 0 1,-7 6-1,-9 0 1,-4 4-1,-11 7 0,0 0 0,0 0 0,-5 18-1,-4-1 1,1 10-1,1 4 0,-1 8 0,3 3 0,1 2 1,3-2-1,2-3 0,2-1 0,0-7 1,1-5-1,1-4 0,-1-4 0,0-5 0,-1-1 0,0-2 0,-3-10 0,5 11 0,-5-11 0,0 0 0,4 12 0,-4-12-2,0 0-3,0 10-35,0-10 1,0 0-2,-2-12 1</inkml:trace>
</inkml:ink>
</file>

<file path=ppt/ink/ink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5:59.175"/>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356 125 50,'-7'19'36,"5"-4"0,2-3 0,0-12-13,1 10-15,-1-10-3,-2 11-2,2-11 1,-1 20 0,-1-3 0,2 6-1,1 5 0,4 6-1,2 6 0,1 4-2,0 3 1,1 0-2,3-2 0,-2-7-1,2-2-4,-8-14-5,7 0-15,-11-22-14,17 1 2,-8-20-2,3-10 2</inkml:trace>
  <inkml:trace contextRef="#ctx0" brushRef="#br0" timeOffset="271">758 33 46,'21'-25'36,"-8"17"2,-6 17-1,-12 11-11,0 18-16,-9 8-5,1 9-3,2 5-2,3 4 1,5-5-1,7-5 0,6-9 1,9-7 0,4-15 0,5-9 0,-1-9 1,0-10-1,-5-6 0,-5-5 1,-9-7-1,-8-2-1,-9-2 1,-8 2-1,-7 8-2,-8 3-1,-1 10-6,-11 3-25,3 9-4,-2 4 1,-1 6-3</inkml:trace>
  <inkml:trace contextRef="#ctx0" brushRef="#br0" timeOffset="612">0 834 89,'14'22'40,"15"-3"2,11-12-2,16-1-27,10-10-9,14-2-2,12-4-1,8-3-2,5 0 1,5-2-1,1 1 0,-7-3-2,-2 7-8,-19-5-29,-10 1-2,-18-1 2,-15 1-2</inkml:trace>
  <inkml:trace contextRef="#ctx0" brushRef="#br0" timeOffset="5291">435 1205 58,'0'0'39,"0"0"-1,0 0-2,-9-3-19,9 3-8,0 0-3,0 0-1,1 10-3,0 6 0,0 0 0,2 8-1,0 5-1,1 5 1,3 5-1,-1 1 1,0-3-1,1-2 0,-2-2 1,1-4-1,-2-7-1,-1-6 0,0-3-1,-3-13-3,6 11-12,-6-11-23,6-19 1,0-4-2,4-4 2</inkml:trace>
  <inkml:trace contextRef="#ctx0" brushRef="#br0" timeOffset="5596">869 1111 50,'13'18'39,"-2"10"-2,-5 3 1,0 12-15,-5-4-16,4 7-3,-2-2-1,2-1-1,-2-2 0,1-4-1,1-4 0,-1-8-7,3-4-32,1-8-1,-8-13 0,7-9-2</inkml:trace>
</inkml:ink>
</file>

<file path=ppt/ink/ink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8:29.75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577 20 40,'16'-6'34,"0"2"2,-3 0-1,-13 4-17,17-7-7,-17 7-4,0 0-2,0 0-1,-8 15-1,-8-1 0,-3 5-1,-8 5 0,-6 6-1,-11 4 0,-4 3 1,-6 5-1,-5 2 0,-1-2 0,2 0-1,3-5 1,7-2-1,9-3 1,6-3-1,10-2 1,11-3-1,9-1 1,8 1 0,10-3 0,9 0 0,7-1 0,7 1 0,5-3-1,4-1 1,1-1-1,0-3 0,-6 2 0,-6-4-2,-5 0-1,-10-6-4,2 7-12,-12-11-20,-1-5 1,-4-6-1,2-5 1</inkml:trace>
</inkml:ink>
</file>

<file path=ppt/ink/ink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8:31.31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13 27 61,'-10'-9'39,"10"9"-1,-14-7 0,14 7-21,0 0-7,0 0-4,24-5-2,-2 5-2,11 1 1,3-1-1,9 0-1,2 1 0,0 0 0,-7 0 0,-6 0 0,-10 1-1,-9 2 1,-15-4-1,-4 17 1,-8-5-1,0 0 0,2 5 0,6 5-1,9 0 1,9 2-1,8 0 1,5 0-1,1 0 2,-2 0-1,-7-1 0,-12-2 1,-14-1-1,-13-3 1,-12 1-1,-11-1 1,-6-2-1,-5 0 0,0-4-1,3 0 0,10-6-2,4-3-1,14-1-5,2-15-11,17 4-21,11-9 1,11-2 0,5-8 1</inkml:trace>
  <inkml:trace contextRef="#ctx0" brushRef="#br0" timeOffset="452">488 1 74,'35'1'39,"3"3"-2,8 1 2,-4-3-29,6 6-6,-7-1-2,-5 3 0,-9 1-1,-8 2 0,-12 5 0,-12 5 0,-16 4 0,-7 3-1,-9 2 1,-4 2-1,-1-2 1,4 0-2,5-3 2,12-3 0,16-4 0,14-2 0,11-4 1,16-2-1,7-4 0,6 0 0,3-5 0,1-3-2,-2 0-3,-7-9-15,-1 4-21,-7-5 0,-5-1-2,-4-5 1</inkml:trace>
</inkml:ink>
</file>

<file path=ppt/ink/ink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5:55.441"/>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-6 146 82,'0'0'41,"0"0"-1,-1-11 1,17 7-25,5-8-11,8 3-2,3-3-2,7 3 0,-2 3-1,-1 5-1,-4 7 1,-6 10-1,-10 11 0,-10 8 1,-10 10-1,-12 9 0,-7 4 0,-6 2 0,-5 2 0,0-5 0,3-6 1,5-5-1,7-8 1,11-8 0,8-7 0,11-6 1,10-9-1,8-5 0,8-6-2,4-7-3,7 1-6,-8-8-28,9-4 0,-4-5 0,-2-1-1</inkml:trace>
  <inkml:trace contextRef="#ctx0" brushRef="#br0" timeOffset="391">496 7 90,'-10'1'40,"10"-1"0,10 3-1,7-4-34,1-1-4,5-1 0,5 1-1,4-1 0,0 3 0,-2 1 0,-1 7 0,-2 10 0,-4 7 0,-5 11 0,-8 10 0,-5 4 0,-3 8-1,-3 4 1,-4 0-1,-3-5 0,-1-4 0,0-10-3,4-6-1,-5-14-7,10-4-21,0-19-4,-17 0-2,5-17 2</inkml:trace>
  <inkml:trace contextRef="#ctx0" brushRef="#br0" timeOffset="657">551 390 70,'-15'-11'38,"15"11"0,0 0-3,0 0-18,38 2-6,-6-1-4,9 3-2,3-3-1,3 0-1,-1-2-2,-3-3 0,-5-3-2,-7-1 0,-4-1-3,-6-6-3,2 6-12,-8-8-22,-1-2 1,-3-5-1,0-2 1</inkml:trace>
</inkml:ink>
</file>

<file path=ppt/ink/ink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6:07.22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788 116 79,'5'-17'39,"-2"0"0,-7-5-12,0 8-17,-12-1-4,-3 2-2,-7 3-2,-3 5 0,-4 1-2,-1 6 1,-1 3-1,5 4 0,6 7-1,8 4 1,13 7-1,12 3 1,14 5-1,10 3 1,7 3-1,0 2 1,1-3 0,-6-1 0,-9-6-1,-10-2 1,-12-7 0,-13-7 1,-8-7-1,-3-8 1,-3-8 0,4-8 1,2-7 0,6-8-1,5-6 2,13 0-2,4-5 1,5 4-1,1 2 0,0 6-1,-2 7-2,-3 3-2,-1 12-5,-17-4-19,6 10-13,-20 11 1,4 3-1</inkml:trace>
  <inkml:trace contextRef="#ctx0" brushRef="#br0" timeOffset="452">11 656 58,'-15'14'42,"18"-3"-1,15-10 1,18 3-18,16-12-17,17-2-4,12 0-1,16-1 0,8-2-2,2 2 0,-1 2-1,-6 1 0,-10 3-1,-16 0-4,-10 10-11,-22-7-25,-16 5 1,-26-3 0,0 0 0</inkml:trace>
  <inkml:trace contextRef="#ctx0" brushRef="#br0" timeOffset="747">624 1049 86,'26'3'41,"3"-7"-1,7 5-8,1-6-24,8 3-5,-4 2-2,-2 4 0,-10 6-1,-15 8 0,-15 9 0,-14 6-1,-14 5 2,-6 3-1,-2 1 0,2 0 0,11-2 0,13-2 0,16-5-1,16-4 1,12-5 0,6-3 0,0-2 1,-1-3 0,-12-1 0,-14-4 0,-17 2 0,-19-1-1,-15-1 0,-15-2-3,-4 9-23,-16-10-16,-3-5 0,1-8-1,1-13 0</inkml:trace>
</inkml:ink>
</file>

<file path=ppt/ink/ink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8:30.322"/>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39 317 48,'-19'12'31,"9"2"0,1-2-6,9-12-17,-2 13-2,2-13-1,27 7-1,-4-7-1,14 0 1,5-3 1,13 2-2,11-3 0,12 3-1,12-3 0,16 4 0,12-2 0,15 4 0,18-1-1,16 1 1,18 0-1,17 0 0,12 0 0,9 1 0,12-2 0,5 0 0,1-1 0,0 1 0,-3-3 1,-3 2-1,-4-2 0,-4 0 1,-8 2-1,-6-1 0,-13 1 1,-9-1-1,-17 2 1,-13 1-1,-21-2 0,-18 2 0,-19-1 0,-20 0 0,-18 0-1,-15 1 0,-15-2 0,-10 0 0,-12 0-1,-13 0 0,7-11-1,-13 0-1,-3-3 0,-2-4-2,0-3-1,-4-6-1,7 0-1,-8-6 1,7 5 0,-5-5 1,4 5 3,-4-2 2,-5 2 4,0 6 1,-8 1 2,5 9 2,-7 0-1,5 10 1,0-2-2,9 8-1,2 2-1,12 4-1,10 3-1,10 0-1,9 3 0,10 1 0,6 3-1,4 2 1,8-3 0,-4 1 0,-4-1 0,-6-2-1,-10 2 1,-7 1 0,-19 0 0,-10 5 0,-18 3 1,-10 3-1,-16 2 0,-6 6 1,-11 1-1,-6-1 1,4 0-1,1-5 0,7-4-2,4-10 0,11-2-4,2-17-5,16 0-14,2-20-18,1-8 0,-1-9 0,-3-9 2</inkml:trace>
</inkml:ink>
</file>

<file path=ppt/ink/ink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9:54.30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1750 1415 37,'-13'-15'30,"2"8"-3,11 7-5,-19-7-7,19 7-3,-13-2-2,13 2-3,0 0-2,-8 10 0,6 1-3,2 6-1,0 5 1,-1 11-2,1 7 1,2 14-1,-1 9 0,3 11 0,0 13 1,1 11-1,0 14 0,2 12 1,-3 10-2,-1 9 2,-2 10 1,0 12 0,-3 6 1,0 9 0,-2 1 1,2 4-1,-3 0 3,3 1-1,-1-6-1,2-11-1,2-12 1,0-10-1,0-18-1,0-14 0,0-18-1,2-19 0,0-19-1,-1-12 0,0-16-2,-3-15-1,1-16-4,-7-13-12,6-16-22,-3-25 2,5-15-2,0-27 1</inkml:trace>
  <inkml:trace contextRef="#ctx0" brushRef="#br0" timeOffset="8552">3816 1405 52,'11'-2'33,"-11"2"1,0 0-10,9 15-13,-10-4-4,4 10-2,-4 2 0,2 10-2,-3 10-1,-2 7 0,-2 12-1,-3 11-1,-2 9 1,-3 9-1,0 11 0,-1 12 1,2 9-1,0 11 0,2 10 1,3 12-1,5 11 1,1 4-1,3 12 1,2 0 0,0 3 2,3 0-1,1-5 0,2-5 1,-1-6 0,1-6 0,-1-11 0,2-6-1,0-8-1,-1-8 1,0-11-1,-1-10-1,1-11 0,-1-6 1,1-9-1,-1-10 1,-1-9-1,1-5 1,0-9-1,-3-6 1,0-6-1,-1-10 0,-1-8-2,-3-21-3,0 0-24,-2-27-9,-3-19 0,-2-22-2</inkml:trace>
  <inkml:trace contextRef="#ctx0" brushRef="#br0" timeOffset="9294">2171 3670 16,'-14'3'24,"4"-1"-2,10-2-2,-18 13-1,18-13-4,-13 12-2,13-12-3,-6 12-2,6-12-2,-3 11-1,3-11-2,0 0 0,2 9-1,-2-9 0,0 0 1,0 0-1,14-1-1,-1-2 0,5 0 0,7 1 0,6-3-1,8 0 1,8-1-1,8-2 1,7 0-1,7 0 0,7 0 0,8-1 0,8 1 1,5 1-1,5-3-1,6 4 1,8-1 0,3-1 1,6 0-1,3 0 0,1 2 1,2-2-1,3 3 1,0-1 0,-1 0 0,0 4-1,0 0 1,-1 0 0,1-1-1,0 2 1,-3 0 0,-5-1 0,0 4 1,-8-3-1,-6 1 0,-9 0 1,-7 0-1,-10 2 0,-6-2 0,-8 2 0,-11-2 0,-5 1-1,-7 0 1,-9-2 0,-5 2-1,-9-2 1,-6 2 0,-5-1-1,-14 0 0,14 2-2,-14-2-4,0 0-32,-9 1 1,-7-6-3,-6-11 2</inkml:trace>
  <inkml:trace contextRef="#ctx0" brushRef="#br0" timeOffset="10777">835 2022 73,'0'-10'39,"-4"-2"-2,4 12-3,-28-17-28,5 15-3,-9 10-1,-6 10 0,-8 13-2,-6 11 1,-10 16 0,2 12 0,6 9-2,6 4 1,13 2 0,17-4 0,20-3 1,15-11 0,25-11 0,13-17 0,19-19 0,11-14 0,6-18 0,0-14 0,-4-21-1,-6-13 2,-15-14-1,-15-5 0,-28-2 1,-19-3-1,-26 8 0,-18 11-1,-21 17 1,-11 18-2,-3 20-2,-3 15-4,15 23-6,3 16-24,22 15-1,11 8-2,20 7 2</inkml:trace>
  <inkml:trace contextRef="#ctx0" brushRef="#br0" timeOffset="11363">625 4521 62,'0'0'38,"0"0"-2,2 23 1,-4-1-19,2 18-13,-2 10-1,3 16 0,0 10-1,2 10 1,1 3-1,1 1 0,0-4-2,1-9 1,-3-10-5,-4-22-15,0-14-22,1-31 1,-9-31-1,8-40 0</inkml:trace>
  <inkml:trace contextRef="#ctx0" brushRef="#br0" timeOffset="11854">2699 51 49,'-12'-18'34,"-8"7"2,-11 10-2,-4 12-23,-16 9-3,1 14-3,-5 10-2,6 15 0,3 8-1,13 5 0,15-2-1,15-2 0,22-12 0,18-13-1,21-16 0,16-20 1,14-16-1,10-18 0,3-11 1,1-13 0,-7-8 0,-11-3 1,-19-6 0,-18 4 1,-24-1-1,-23 10 0,-27 11-1,-21 13 0,-16 14 0,-7 11-2,-3 15-2,0 7-1,14 14-2,11-5-5,36 5-25,21-6-2,31-2 0,24-5 1</inkml:trace>
  <inkml:trace contextRef="#ctx0" brushRef="#br0" timeOffset="12447">5360 23 7,'-15'-12'30,"15"12"2,-12-4-5,12 4-6,0 0-3,-12-6-4,12 6-2,0 0-2,0 0-4,0 0-2,0 0-1,0 11-1,0 2-1,1 9 0,0 8 0,1 9-1,0 11 0,1 8 1,1 5-1,0 2 1,0-3-1,-2-3 0,1-8 0,-1-7-1,-2-12-3,4-3-14,-3-15-18,-1-14-1,0 0-1,8-26 1</inkml:trace>
  <inkml:trace contextRef="#ctx0" brushRef="#br0" timeOffset="36957">2883 2038 28,'-10'-14'32,"-6"0"1,-3 0-3,-2 5-16,-12-3-4,2 6-4,-8 2-1,1 6-1,-7 6-1,-2 8-1,-4 9 2,1 9-2,2 9-1,1 9-1,6 9 1,5 8-1,8 4 1,10 4-1,10-1 0,9 0 1,9-2 1,7-4-1,8-5 0,5-8 1,4-7 0,4-9-1,1-7 1,5-12 0,3-14 0,4-10 0,1-16-1,7-14 0,-2-15 0,0-11 1,-3-12-1,-4-10 1,-12-7 0,-10-1 0,-16 0 1,-17 7-1,-19 4 1,-14 11-2,-20 12-3,-27 12-36,-18-3-3,-24-8 0,-31-27-2,158 80 43</inkml:trace>
  <inkml:trace contextRef="#ctx0" brushRef="#br0" timeOffset="39225">127 118 58,'0'-36'39,"0"4"0,3 11 1,-4 7-27,1 14-2,10 28-4,-5 13-2,-6 12-2,0 16 0,-4 12-1,-1 10 0,0 4-1,-3 1-2,-2-2 0,0-8-2,-3-6 0,-4-17-5,6-11-23,-4-16-8,0-18-1,-2-17 0</inkml:trace>
  <inkml:trace contextRef="#ctx0" brushRef="#br0" timeOffset="40783">5087 1771 72,'0'0'37,"1"11"-1,-6-1-8,2 19-21,-7 7-2,2 14 0,-6 10 1,3 13-2,-2 9 0,4 6 0,-1 3-1,5-4 0,1-2-1,4-8 0,3-8-1,0-5 1,2-14-1,1-7 1,-3-10-1,1-7 0,-2-7 0,-1-8-2,0-1 0,-1-10-3,0 0-8,-3-10-29,2-2 2,-6-4-2,1-1 0</inkml:trace>
  <inkml:trace contextRef="#ctx0" brushRef="#br0" timeOffset="65195">2262 8922 34,'-13'-24'36,"0"2"2,-3 1-1,6 10-12,-8-8-11,18 19-6,-17-14-2,17 14-3,-12 3 0,9 9-1,2 12-2,2 11 1,1 17-1,1 15 0,2 20 0,0 17 1,0 18-2,1 13 2,1 17-1,-2 13 0,-1 8 0,-4 9 0,-2 9 1,-6 8-1,-2 4 1,-3 6 0,-7-2 1,2-1 0,-5-5 0,0-2 0,-1-14 0,5-13 1,0-16-1,3-18-1,3-20 0,2-21-1,5-23-2,1-22-1,5-19-5,0-33-34,-7-27-1,11-33 2,9-26-3</inkml:trace>
  <inkml:trace contextRef="#ctx0" brushRef="#br0" timeOffset="65710">2339 9006 46,'-14'-28'31,"4"2"1,-6-2-2,0 0-24,2 3-4,-4 0-1,4 2 0,-4 0 1,5 4 1,-1-1 0,9 4 1,3-3 1,14 5 0,8-4-1,17 4-1,17-2 1,17 2-2,18-3 0,23 2 1,20-5 0,21 1-1,21-3 2,17-1-1,16-2 0,15-1 0,10-1 0,7 2-1,2-1 0,1 4-1,-7 1 0,-5 6 0,-13 0 0,-11 7 0,-15 6-1,-12 5 0,-16 7 0,-17 7 1,-16 10-1,-15 8 0,-18 14 0,-14 9 0,-17 13-1,-15 14 1,-17 18 0,-11 13 0,-14 16-1,-8 15 0,-7 15 0,-7 11 0,-2 14 1,-3 8-1,3 4 0,0 7 0,3-2 1,1-1 0,1-9 0,2-4-1,1-10 2,1-10-1,-1-11 1,1-12-1,-1-9 0,3-11 0,-2-11 0,-1-13 0,-2-14 0,1-12-1,-1-14 1,-5-5 0,0-14 0,-6-9 0,-4-6 0,-7-10 0,-7 0 0,-10-6 0,-8-1 0,-8-7-1,-10-2 1,-7 0 0,-11-4 0,-7 3 0,-8-2 0,-8 0 1,-8-1-1,-8-3 1,-7-1-1,-8-3 0,-5-1 1,-7-3-1,-6-3 0,-5 2 0,-2-2 0,-6 6 0,0 3-1,-1 8 1,-2 8 0,-1 6 0,6 4 1,7 3-1,5 6 0,12-3 0,12-1 0,14-9-2,20-5-2,13-23-13,21-6-25,18-21 2,26-22-2,16-23 2</inkml:trace>
  <inkml:trace contextRef="#ctx0" brushRef="#br0" timeOffset="66734">4397 8756 72,'9'-13'39,"-9"13"-1,0 0 0,0 0-29,-8 29-5,0 3-2,-1 11-1,2 17 0,0 14 0,1 23-2,-1 17 2,3 19-1,0 17 0,3 18-1,-2 17 2,-1 9-2,-1 9 1,-5 6 1,0 5 0,-2-6 0,-1-2-1,-3-5 1,0-10 0,0-12 1,0-10-2,2-19 1,2-18-1,0-22 0,3-20 0,1-24 0,2-19-1,1-21-2,5-26-5,-10-17-28,0-23-3,2-12-1,-6-19-1</inkml:trace>
  <inkml:trace contextRef="#ctx0" brushRef="#br0" timeOffset="67161">2815 11082 71,'-46'3'41,"15"0"-2,6-2 1,15 2-30,10-3-6,20-7-4,15 3 0,14-1-1,23 0 1,19-2-1,30 2 1,25 1 0,27 1 1,23 0 0,21 1 0,19 5 0,13 1 1,10 5 0,2 1 0,-6 1-1,-12 5 0,-17 2 0,-28 1-1,-25-4-2,-29 4-2,-36-12-11,-26 3-26,-33-9 1,-28-9-1,-28-13 0</inkml:trace>
  <inkml:trace contextRef="#ctx0" brushRef="#br0" timeOffset="67712">1321 7700 70,'1'21'39,"1"6"-1,0 8 1,-2 1-29,1 21-6,-1 7-2,0 12-2,0 4 1,1 1-1,0 0 0,0-7-1,3-3-2,-4-16-5,7 0-18,-7-17-11,-3-11 0,-5-11-2,-4-14 2</inkml:trace>
  <inkml:trace contextRef="#ctx0" brushRef="#br0" timeOffset="67913">1038 8379 63,'-2'-13'38,"15"-2"-2,14-4 2,6-6-28,18-4-6,6-10-2,7-2 0,1-2-1,-1-2 0,-6 1 0,-3 5 1,-12 3-1,-6 10 1,-11 8 0,-5 13-1,-10 12 0,-11 12-1,-7 11 0,-10 4-1,-6 7 1,-6 2 0,-8 0 0,-5-5 0,-4-9 1,-2-9 0,-2-12-1,-1-7 1,1-14 1,0-9-1,1-8 0,1-5 0,5-3 0,7 2 1,6 3-2,6 4 2,9 7-2,11 10 1,14 9 0,15 10-1,13 14 1,12 6-1,11 7 0,5 4-1,7 6 1,-1-3-1,-2 3-5,-11-12-20,-1-6-14,-4-12 0,-1-12 0,0-13 0</inkml:trace>
  <inkml:trace contextRef="#ctx0" brushRef="#br0" timeOffset="68450">2973 7741 57,'7'-15'40,"-11"0"-2,-8 5 1,-13 4-17,-4 9-18,-5 13-3,-3 17 0,3 11-1,6 10 0,9 7 0,10 1 0,16-5 1,17-3-1,17-13 2,15-16-2,12-14 1,6-13-1,4-14 1,-1-8 0,-5-8-1,-13-8 2,-13-8-2,-18-1 2,-19-3-2,-12 5 2,-19 4-2,-9 8 0,-7 7-1,-2 9-3,7 17-4,2-1-16,22 10-17,9-7 2,40 17-2,13-14 2</inkml:trace>
  <inkml:trace contextRef="#ctx0" brushRef="#br0" timeOffset="78740">2934 11389 90,'-22'26'39,"-2"18"-1,-5 8-9,1 19-25,4 14-3,3 10-3,10 5-1,10-1 1,15-3 1,12-15-1,14-18 1,10-22 1,11-26 2,7-23 0,2-28 0,0-18 1,-8-25 0,-9-11 0,-14-8 1,-15 0-1,-17 8 0,-16 12 0,-22 18-1,-17 19-2,-13 29-4,-18 22-36,-3 17-1,-7 9 0,-6 1-2</inkml:trace>
  <inkml:trace contextRef="#ctx0" brushRef="#br0" timeOffset="80626">5115 11628 58,'17'12'39,"2"16"-1,-6 12-1,5 18-24,-8 9-6,3 16-3,-4 11-2,-2 7-1,-5 2-2,-7-12-16,1 2-22,-7-13 0,-1-21-1,-3-14-1</inkml:trace>
</inkml:ink>
</file>

<file path=ppt/ink/ink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1:03.571"/>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293 7 87,'-23'-12'41,"2"21"-1,-10 9 0,-4 12-36,-5 14-3,-2 10-2,5 11 0,2 2-1,13 1 1,15-7 0,19-10 1,16-16 0,14-19 1,11-18-1,9-16 1,2-10 1,-3-12-1,-7-10 0,-12-5-1,-13-5 1,-18 1-1,-16 5 1,-17 11-2,-15 12-1,-10 24-3,-16 18-9,5 30-26,-7 25 1,8 27-1,7 17-1</inkml:trace>
  <inkml:trace contextRef="#ctx0" brushRef="#br0" timeOffset="422">224 2026 98,'6'-12'43,"-6"12"0,13 8 0,-3 22-34,-4 15-6,2 16-3,-2 13-1,-1 14 0,2 15-4,-9 1-36,4 0-2,-8-15 1,-1-19-3</inkml:trace>
</inkml:ink>
</file>

<file path=ppt/ink/ink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1:12.13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541-1 74,'-22'-3'38,"-8"7"0,-15 6 0,0 10-31,-16 12-5,-7 16-1,2 17-2,0 15 1,9 11-1,13 9 0,16-1 0,19 0 1,21-11 0,20-13 0,20-14 0,13-20 0,14-19 0,8-17 0,5-19 1,2-16 0,-4-15 0,-6-16 0,-13-12 1,-10-8 0,-20-4 0,-14 2 1,-21 4-1,-15 7 0,-15 13-1,-10 15-2,-7 22-4,-8 8-14,10 24-21,12 4 1,19 10-2,23 1 2</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30T02:16:52.059"/>
    </inkml:context>
    <inkml:brush xml:id="br0">
      <inkml:brushProperty name="width" value="0.05292" units="cm"/>
      <inkml:brushProperty name="height" value="0.05292" units="cm"/>
      <inkml:brushProperty name="color" value="#FF0000"/>
    </inkml:brush>
  </inkml:definitions>
  <inkml:trace contextRef="#ctx0" brushRef="#br0">11237 4266,'-25'0,"25"0,0 25,0-25,0 0,0 0,25-25,-25 25,24-24,1-1,0-25,0 25,0 1,24-1,-24 0,25 0,-26 25,1-25,0 25,0 0,-25 0,0 0,0 25,0-25,0 25,0-25,0 25,0 0,0-1,0 26,0 0,0-1,-25 50,25-24,0 24,25 50,-25-25,0 25,0 24,0-24,25 0,-25 0,0 0,24-25,1 0,-25-25,0 0,25 0,-25-24,25-1,-25 1,0-1,0-24,0-1,0-24,0 0,0 0,0-1,0-24,-25 25,25-25,-25-25,25 25,-25 0,1 0,24 0,-25 0,0 0,25 0,0 0,0 0,-25-24</inkml:trace>
  <inkml:trace contextRef="#ctx0" brushRef="#br0" timeOffset="5244.3">11088 8062,'24'0,"-24"0,0 24,0 1,0 0,0 0,25 49,-25-24,0 24,25 1,-25-1,0 25,25-24,-25 24,0-25,0 1,0-1,25-24,-25-1,0 1,0-25,0 24,0-24,0 0,0 0,0 0,-25-1</inkml:trace>
  <inkml:trace contextRef="#ctx0" brushRef="#br0" timeOffset="6456.3693">10170 8136,'25'0,"-25"-25,25 25,-25 0,-25 25,25 0,-25 0,25 24,0 1,0-1,0 26,0-1,0 1,0-1,25-24,-25 24,25-24,-25-1,0-24,0 25,0-26,24 26,-24-50,25 25,-25 0,0 0,0-1,0-24</inkml:trace>
  <inkml:trace contextRef="#ctx0" brushRef="#br0" timeOffset="10776.6164">21654 6722,'0'25,"0"-25,-24 0,24 0,0-25,0 25,0-25,0 0,24-24,1 24,0-25,0 26,25-26,-26 0,26 1,0 24,-1 25,-24-25,25 25,-1 0,-24 25,0 25,-25-1,25 26,-25 24,0 0,0 25,-25-25,0 1,-25-1,1 0,-1 0,1-24,-1-1,-24-24,-1-1,50 1,-24-25,-1-25,0 0,26-25,-1-25,0 1,25-1,0 0,0-24,25 24,-25 1,25 24,-1-25,1 50,0 0,0 0,0 0,24 0,-24 50,25-25,-25 24,-1 1,26 0,-25-1,0 1,-1-1,26 1,-50-25,25 0,0-1,-25-24,24 25,-24-25,25-25,-25 1,0 24,25-25,-25 0</inkml:trace>
  <inkml:trace contextRef="#ctx0" brushRef="#br0" timeOffset="11287.6455">22299 7640,'0'0,"0"0,0 0,0 0,0 0,0 0,0 25,0-1,0 1,0 25,0-25,0 24,0 1,0-1,0 1,0-25,0 0,0 0,0-1,0-24,0 0,0 0,0-24,0-1</inkml:trace>
  <inkml:trace contextRef="#ctx0" brushRef="#br0" timeOffset="11642.6657">22374 7789,'0'0,"25"24,-50-24,25 25,0 0,0 0,0 24,0-24,25 0,-1 0,-24 0,25 0,0-25,0 0,0-25,-1 0,1 0,0 25,0-50,-25 26,0-26,0 25,0-24,-25 24,25 0,-50 25,26 0,-1 0,0 0,-25 0,50 25,-24 0,-1-25,25 0</inkml:trace>
  <inkml:trace contextRef="#ctx0" brushRef="#br0" timeOffset="12427.7108">18777 6276,'0'-25,"0"25,-25 0,25 0,0 0,0 0,0 0,0 49,0-24,0 25,0 24,0 1,0 24,0 0,0 0,0 1,0 24,0-50,0 0,25 1,-25-1,0-24,0-25,0 24,25-49,-25 0,0 25,0-25,0 0,0-25,0 0</inkml:trace>
  <inkml:trace contextRef="#ctx0" brushRef="#br0" timeOffset="12983.7426">19273 6449,'0'-25,"-25"25,25-24,-24-1,-1 25,0 0,0 0,0 0,1 0,-1 49,0 1,0 0,25 24,0 25,0 0,0 1,0 24,50-25,-25 0,-1 0,26-49,0 24,-1-49,1 0,24 0,-24-50,24 0,-24-24,0-1,-1-49,1 24,-25-24,-25 0,24-25,-48 25,-1-1,0 1,-25 25,1-1,-1 26,0 24,1 0,-1 25,1 0,24 25,-25-25,25 50</inkml:trace>
  <inkml:trace contextRef="#ctx0" brushRef="#br0" timeOffset="14070.8047">18604 7863,'0'0,"0"0,0 0,0 0,24 0,-24 0,0 0,25 0,0 25,0-25,-25 0,49 0,-24 0,0 25,25-25,-26 0</inkml:trace>
  <inkml:trace contextRef="#ctx0" brushRef="#br0" timeOffset="14440.8258">19199 7838,'0'0,"0"0,0 0,25 0,-1 0,-24 0,25-25,0 25,0 0,0 0,-1 0,-24-24,50 24,-25 0,-25 0,49 0,-49-25</inkml:trace>
  <inkml:trace contextRef="#ctx0" brushRef="#br0" timeOffset="15359.8784">19745 7640,'0'0,"24"-25,-24 25,0-25,0 25,0 0,25-25,-25 25,0 0,0-24,0 24,25 0,-25 0,0-25,0 25,25 25,-25-25,0 24,0-24,0 25,0 0,0 25,0-26,-25 1,25 25,-25-25,25 24,-25-49,25 25,-24 0,24 0,0-25,0 0,-25 24,25-24,0 0,0 0,25-24,-25 24,24 0,-24 0,25 0,0-25,0 25,-25 0,25 0,-1 0,1 0,0 25,-25-25,25 0,-25 24,25-24,-25 0</inkml:trace>
  <inkml:trace contextRef="#ctx0" brushRef="#br0" timeOffset="17042.9748">8037 3101,'0'-25,"0"25,-25-25,25 25,-25 0,25 0,0 0,0 0,0 0,25 0,0-25,-25 25,25-25,-1 1,1-26,0 25,0 0,0-24,-1 24,-24 0,0 0,25 25,-25 0,0 0,0 0,0 0,0 25,0 0,0 25,0-1,0 26,0-1,0-24,0 49,0-25,0-24,0 24,0-24,-25-1,25-24,0 0,0-25,0 25,0-25,0-25,0 0,0 25</inkml:trace>
  <inkml:trace contextRef="#ctx0" brushRef="#br0" timeOffset="17361.993">8111 3621,'0'0,"0"0,0 25,0-25,0-25,0 25,0 0,0-24,25 24,-25-25,25 25,0-25,-1 25,1-25,0 25,0-25,0 25,-1 0,1 0,-25 25,0-25,25 0,-25 0,-25 25,25-25,0 0,0 0,0 0</inkml:trace>
  <inkml:trace contextRef="#ctx0" brushRef="#br0" timeOffset="18340.0489">9252 8458,'-25'-24,"1"-1,24 0,-25 0,-25 25,25-25,-24 25,24 0,-25 0,25 25,-24 0,24 25,0-1,0 1,1 24,24 1,-25 24,50 0,-25 25,24-25,1 1,0-1,25-25,-1 1,1-26,0 1,-1-25,1-1,24-24,-24 0,24-24,-24-1,-1-25,1 1,0-1,-1-24,-24-1,0 1,0-25,-25 24,-25-24,25 0,-25-1,0 26,-24-25,-1 24,25 1,-24 24,-1 26,25-1,-24 25,-1 0,25 0,-24 25,-1-1,25 1,0 0,1 25,24-50,0 24</inkml:trace>
  <inkml:trace contextRef="#ctx0" brushRef="#br0" timeOffset="19691.1262">7789 2505,'0'-49,"0"-1,-25 0,25 1,-25-1,25 1,-25-1,25 0,0 50,0-24,0 24,0-25,25 50,0-1,0-24,-1 25,26 0,24 0,1-25,-1 25,1-50,-1 25,1-25,-1 0,0 0,-24 25,0-24,-26 24,1 0,0 24,0 26,-25 0,0 24,0 0,0 1,0-1,0 1,-25-26,25-24,0 0,-25-25,25-50</inkml:trace>
  <inkml:trace contextRef="#ctx0" brushRef="#br0" timeOffset="26738.5291">7193 2977,'0'0,"0"0,0 0,25 0,-25-25,0 0,25 0,-25 25,25-25,-25 1,25-1,-1 0,1-25,-25 50,25-49,0 24,0 25,-1-25,-24 25,0 0,0 25,0 0,0 24,-24 1,-1 24,25 1,-25-1,0 1,25 24,-25-25,25 1,-24-1,24-24,0 24,0-24,0-50,0 49,0-49,0 0,0 0,0 0,0 0</inkml:trace>
  <inkml:trace contextRef="#ctx0" brushRef="#br0" timeOffset="26939.5408">7144 3621,'0'0,"0"0,25 25,-1-50,1 25,25 0,-1 0,-24-24,25 24,-1 0,-49 0,25 0,0 0,-25 0,0 0,0 0,0-25,0 0</inkml:trace>
  <inkml:trace contextRef="#ctx0" brushRef="#br0" timeOffset="28029.6031">8012 8558,'0'24,"0"-24,0 0,0 0,0 0,0-24,0 24,25-25,-25 0,0 25,25-25,-1 0,-24 1,0-1,25 0,-25 0,0 0,0 25,25 0,-25 0,0 0,0 25,0 0,0 0,0 24,0 1,0 0,-25 24,25 0,0 1,-25-1,25 25,-24-24,24-1,-25 1,25-1,-25 1,25-26,0 1,-25-1,25-24,0 0,0 0,0 0,0-25,0 0,0 0,0 0,0-25,0 0,0 25</inkml:trace>
  <inkml:trace contextRef="#ctx0" brushRef="#br0" timeOffset="28451.6273">7789 9575,'0'0,"-25"0,25 0,0 0,25 0,-25 0,24 0,1 0,0-25,25 25,-26 0,26-25,0 25,-25 0,24 0,-24 25,0-25,0 0,-1 0,-24 0,25 0,-25 0,0 25,0-25,0 0,25 0,-25 0,0 0,0 0,0 0,0 0,0 24,0-24,0 0,0 0,0 0,0 0,0-24,0 24,0 0,0 0</inkml:trace>
  <inkml:trace contextRef="#ctx0" brushRef="#br0" timeOffset="29865.7082">7268 8657,'0'-25,"25"0,-25 0,24-24,1 24,-25 0,25 0,-25 1,0-1,0 25,0 0,25-25,-25 25,0 25,-25 0,25-1,0 26,0 24,-25 1,25-1,0 25,0-24,-25 24,25-24,0-1,0 0,-24 1,24-26,0 1,0-25,0 24,0-49,0 25,0 0,0 0,0-25,0 0,0 25,0-25,0 0,0 0,0 0,0-25,24 0,-24 0</inkml:trace>
  <inkml:trace contextRef="#ctx0" brushRef="#br0" timeOffset="30707.7564">6499 8334,'0'0,"0"0,0 0,-25 0,25 0,0 0,0 25,0 0,-25 25,25 24,0 0,-25 26,25-1,0 0,0 0,25 1,-25-26,0 25,25-24,-25-1,0-24,0-1,0-24,0 0,25 0,-25-1,0-24,0 0,0 0,0 0,-25 0,25 0,0-24,0-1,0 25</inkml:trace>
  <inkml:trace contextRef="#ctx0" brushRef="#br0" timeOffset="31741.8154">5556 10492,'0'-24,"0"-1,0 0,25 0,-25-24,0 24,0 0,-25-25,25 26,0-1,0 0,0 0,0 25,0 0,0 0,0 0,0 25,-25 25,25-1,0 1,-24 49,24-25,0 26,0-26,-25 25,25-24,0-1,25-24,-25-1,24-24,1 0,0-25,25 0,24 0,0-25,1 0,24 0,0 1,25 24,0-25,0 0,25 25,0 0,0-25,25 25,-1 0,1 0,49 0,-25 0,26 0,24 0,0 0,0 0,0 25,25-25,0 0,-25 0,0 0,-25 0,0 0,0 0,-24 0,-26 0,1 0,-25 0,-25 0,-25-25,0 25,-49-25,0 1,-26-1,1-25,-25 1,0-26,-25 1,1-1,-1-24,-25 0,25 0,-24 0,24-1,0 26,25-25,-25 24,25 26,0-1,0 25,0 0,0 1,0 24,0 0,0 24,0-24,0 25,0 0,0 0,-24 0,24-25</inkml:trace>
  <inkml:trace contextRef="#ctx0" brushRef="#br0" timeOffset="32628.8663">11658 8508,'25'0,"-25"0,0 0,0 0,25 0,-25 0,0 0,25 0,-1 0,1 0,25-25,-25 25,-1-25,26 25,-50-24,25 24,0 0,-1 0,-24 0,0 0</inkml:trace>
  <inkml:trace contextRef="#ctx0" brushRef="#br0" timeOffset="32861.8796">11807 8657,'-25'0,"25"25,0-25,0 0,0 0,0 0,25 0,-25 0,25 0,0 0,24 0,-24 0,25 0,-26 0,26 0,0 0,-26 0,1-25,0 25,-25-25,25-25</inkml:trace>
  <inkml:trace contextRef="#ctx0" brushRef="#br0" timeOffset="33454.9135">12055 7119,'25'25,"0"-25,24 25,1-25,24 0,1 0,24 0,25 0,0 0,25 0,0-25,-1 25,-23 0,-26 0,0 0,-25 0,-24 0,-25 25,24-25,-49 0,0 0,0 0,0 0,0 0,0 0,0-25,0 25</inkml:trace>
  <inkml:trace contextRef="#ctx0" brushRef="#br0" timeOffset="34386.9668">12849 8037,'0'0,"0"-25,0 25,0 0,0-25,0 25,0 0,0 0,-25 0,0 0,0 0,1-25,-1 25,0 25,0-25,-24 0,49 0,-25 0,0 0,25 0,0 0,0 0,0 25,-25 25,25-26,0 26,-25-25,25 24,0 1,0 0,0-26,0 1,25 0,-25 0,25-25,-25 25,25-25,0 0,-25-25,24 25,1 0,0 0,0-25,0 25,-1 25,1-25,25 25,-25-1,-1 26,1-25,25 24,-25-24,-25 25,24-25,-24-1,0 1,-24 0,-1 0,0 0,0-1,-24 1,-1-25,0 0,1 0,24 0,-25 0,26 0,-26 0,50 0,0 0,0 0</inkml:trace>
  <inkml:trace contextRef="#ctx0" brushRef="#br0" timeOffset="34907.9965">13320 8161,'25'0,"-25"-25,0 0,-25-24,25 49,-25-25,1 25,-26 0,0 25,1-1,-1 26,25-25,0 24,1 1,24-25,24 0,1-1,25-24,-1 0,26 0,-25 0,-1 0,1 0,-25 0,24 0,-49 25,25 25,-25-1,25 1,-25 24,0 1,0-26,0 26,25-1,-25-24,0-1,0 1,0-25,0 0,24 0,-24-25,-24 24,24-24,0 0,0-24</inkml:trace>
  <inkml:trace contextRef="#ctx0" brushRef="#br0" timeOffset="35811.0483">13692 9103,'0'0,"0"25,0 0,25 0,-25 0,0-1,0 26,0 0,0-26,0 26,0-25,0 24,0-49,0 25,0 0,0-25,0 25,0-25,0-25</inkml:trace>
  <inkml:trace contextRef="#ctx0" brushRef="#br0" timeOffset="36057.0622">13841 9277,'0'-25,"0"25,0 0,0 0,-25 25,25 25,0-26,0 26,0-25,25 24,-25-49,50 25,-26-25,26 0,-25-25,0 1,-1-1,1-25,-25 1,0 24,-25 0,1 0,-1 0,-25 25,25 0</inkml:trace>
</inkml:ink>
</file>

<file path=ppt/ink/ink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1:12.53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584 100 90,'0'0'41,"-5"27"0,-31 3-1,-13 27-34,-13 9-7,-10 16-3,-2 16-1,0 7-1,17 2 1,14-8 0,29-14 3,24-19 1,26-28 2,22-27 2,15-28 1,12-24 1,-1-25 0,-2-19-1,-17-21-1,-17-10-2,-21-4 0,-24 3 0,-22 14-1,-25 14-2,-20 26-2,-24 19-12,-8 39-24,-15 29 0,-9 33-1,-7 25 1</inkml:trace>
</inkml:ink>
</file>

<file path=ppt/ink/ink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1:03.15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27 0 85,'46'49'42,"-20"10"-1,-10 9 2,-16 1-26,-1 3-18,-4 8-5,-11-13-16,-1 2-20,-6-11 2,-3-8-3,-1-13 3</inkml:trace>
</inkml:ink>
</file>

<file path=ppt/ink/ink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0:35.74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 0 68,'0'0'38,"0"0"-1,0 0 2,-3 18-24,6 16-8,-5 9-2,5 16-1,-1 12-1,2 10 0,2 7 0,0 0-1,1-8 1,3-1-2,-2-10 1,-1-11-1,-1-13-1,-3-10-2,5-4-15,-9-18-22,1-13-1,-20-45-1,-11-26-2</inkml:trace>
</inkml:ink>
</file>

<file path=ppt/ink/ink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0:38.35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25 2 75,'0'0'38,"0"0"-1,0 0 1,-2 16-29,4 3-4,-4 8-2,2 12 1,-3 10-1,2 13 0,-1 8 0,1 7 0,-1 6-1,2-1 0,-1 0-1,1-7 0,1-8 0,-1-9-1,-1-10 0,0-6 0,0-11-1,-1-10-1,0-8-3,2-13-5,0 0-25,-8-24-5,10 2 1,1-15-1</inkml:trace>
  <inkml:trace contextRef="#ctx0" brushRef="#br0" timeOffset="337">529 62 92,'7'-15'37,"-6"2"1,-10-1-9,-2 10-22,-7 4-3,-2 9-1,-5 5-1,-1 12 0,-1 10 0,2 12-2,5 7 1,4 11 0,7 7 0,8 3 0,9 1-1,10-2 1,11-4-1,7-7 2,7-10-1,6-8 0,5-12-1,3-8 2,-1-14-1,1-9 0,-4-14 0,-2-11 0,-6-11 0,-5-14-1,-4-12 1,-9-8 0,-7-8 0,-9-6 0,-8-2 0,-10 3 0,-7 1 0,-11 9 0,-9 12 0,-6 10 0,-7 15-1,-4 9 0,0 14-1,-3 10 0,1 10-1,4 8-2,8 9-8,1 1-28,11-1-2,6-1 1,9-4-1</inkml:trace>
</inkml:ink>
</file>

<file path=ppt/ink/ink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30:33.77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0 81 85,'0'0'40,"0"0"1,41 9 1,19-1-36,17 1-1,21 0-2,18-2 0,5-5-2,0-2-2,-7-6-1,-10-8-4,-9-5-34,-20-4-2,-21-6 1,-15-5-2</inkml:trace>
</inkml:ink>
</file>

<file path=ppt/ink/ink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29:55.01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256 530 28,'-2'-15'28,"-3"-1"-4,-4-4-3,2 6-5,-11-6-2,4 8-4,-8-4-1,2 7-3,-6-3-1,5 5-1,0 0 1,5 3-2,3-2 0,13 6 0,-9-11-1,19 4 1,12-4-2,13 1 0,13-6-1,16 0 0,19 1 0,17-5 0,20 5 0,16-3 0,16 0 0,14 2 1,15-1 0,12 3 0,12-5 0,9 5-1,9-2 1,5-1-1,5 4 1,3 0-1,-4 0 0,-6 3 0,-9 2 1,-13 3 0,-19 1-1,-18 4 1,-22 0 0,-20 4 0,-20 3-1,-20 2 1,-17 6-1,-15-2 1,-12 9-1,-10 10 1,-12 8-1,-8 14 1,-9 11-1,-7 19 1,-5 16-1,-4 19 0,-2 17 1,-2 15-2,4 18 2,0 11-2,6 17 1,4 7 1,4 11 0,5 7 0,0 2 0,4 0 2,-1-4-1,2-6 1,-2-10 1,2-12-2,-3-14 1,-2-14-1,-1-16 0,0-15 0,-2-16 0,0-13-1,-2-17-1,0-11 1,-2-15-1,-2-10 1,-3-10-1,-3-8 0,-4-7 0,-4-6 0,-6-3 0,-7-5 0,-5-3 0,-7-1 0,-9-2 0,-6 2 0,-11-3 0,-7 4 0,-11 0 0,-9 2 0,-11 2 0,-11 2 0,-10 4-1,-10 1 1,-8 2 0,-8 0 0,-5 2 0,-3 0 0,-3 1 0,1 0 0,0-2 0,1-3 0,2 1 0,3-4 0,3-1-1,3-4 1,5-4 0,7-4 0,10-3 0,7-3-1,8-4 1,9-3 0,12-3 0,8-2-1,7 0 1,6-3 0,8 2 0,6-2-1,4-2 1,5-2-1,3-2 1,6-2 0,1-6 0,6-3-1,5-6 1,4-4 0,5-6-1,8-5 1,9-4 0,5-3 0,9 0 0,4 0 0,0 1-1,3 2-2,3 11-19,-9 0-18,-7 3 0,-7 6-1,-8 0-1</inkml:trace>
</inkml:ink>
</file>

<file path=ppt/ink/ink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12.10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119 52 23,'-32'2'32,"5"0"2,4 0-2,3-5-13,20 3-7,-17 7-4,17-7-2,10 13 0,8-8-2,8-5-2,11 3 1,6-7-2,8 0-1,7-5-4,-3-5-24,4-2-7,-2-2-2,-9 0 1</inkml:trace>
</inkml:ink>
</file>

<file path=ppt/ink/ink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12.672"/>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0 13 34,'48'3'29,"2"-4"1,8 3-8,3 1-14,3-5-32,7 6-3,-11-15-2,-1 0 0</inkml:trace>
</inkml:ink>
</file>

<file path=ppt/ink/ink5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22.87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1037 90 5,'0'0'21,"0"0"1,9 4-4,-9-4 1,0 0-3,0 0-1,0 0-3,10 2-2,-10-2-1,0 0-2,-5-11-1,5 11-2,-8-13 2,2 3-3,-7-2-1,-2 0 0,-8-1 0,-6 2-1,-6 1 0,-5 7-1,-6 3 1,-2 9-1,-2 5 1,2 10-1,4 7 0,7 6 0,8 2 0,10 2 0,13-1 0,10-4-1,12-7 2,12-10-1,11-13 1,9-7 0,5-12-1,4-4 2,-3-9-1,0-3 1,-8 0-1,-6 3 1,-10 5-1,-7 5 1,-10 9-1,-2 12 1,-8 11 0,-1 16-1,-4 10 1,1 13-1,-2 9 0,2 8 0,0 5 0,0-2-1,0-7 0,1-6 1,1-10-1,0-11 0,0-12-1,0-12-2,-1-17-2,4-9-9,8-14-22,-1-15-3,4-8 0,3-8 0</inkml:trace>
  <inkml:trace contextRef="#ctx0" brushRef="#br0" timeOffset="564">1388 210 40,'5'11'34,"-13"19"2,-4 11-1,-2 7-15,4 18-11,-4 3-3,10 6-2,6-5-1,11 0 1,9-17-1,13-6 1,8-18-2,10-14 1,6-17-1,5-13 0,-1-17 0,0-12-1,-6-12 0,-7-11 0,-9-8 0,-16-6 1,-13 0 0,-14 2 0,-14 9-1,-13 10 1,-13 12-1,-10 14 0,-11 14 0,1 13-1,-4 11-1,1 6-1,5 9-4,0-5-9,11 9-26,7-3 1,10 4-1,5-3 0</inkml:trace>
  <inkml:trace contextRef="#ctx0" brushRef="#br0" timeOffset="1112">215 1443 69,'0'0'38,"16"2"-1,-12 18 2,4 14-32,-9 12-2,2 20-1,-3 10 0,1 14-1,-3 9 0,-1 5 0,-1-1-1,2-5 1,-1-6-2,1-10 0,1-13-1,0-14-2,3-14-2,0-21-3,8-10-7,-5-24-16,11-17-9,2-19-2,9-15 2</inkml:trace>
  <inkml:trace contextRef="#ctx0" brushRef="#br0" timeOffset="1351">700 1709 69,'31'-18'37,"-8"19"-1,-13 15-10,-1 23-13,-9 14-7,1 14-2,2 9-1,9 12 0,5 2-1,9 3 1,3-7-1,5-6 0,-2-13 0,-3-8-1,-8-10 0,-10-8 0,-15-16-1,-13-9 0,-11-13 0,-10-8 0,-5-11 1,-2-10-1,4-9 0,4-6 0,12-7 0,13-5 1,13-8-1,18-2 2,17-6-2,11 0 1,8-4 0,6 0 0,-1 1 1,-3 5-1,-8 4 0,-11 5 0,-12 10 0,-11 6 0,-13 11 0,-9 5-1,-8 9-1,-3 2 1,-3 10-3,-2 2-2,6 10-6,-5-3-16,12 8-14,4 2 1,12 3-2,5-3 3</inkml:trace>
  <inkml:trace contextRef="#ctx0" brushRef="#br0" timeOffset="1828">1465 1760 42,'-1'36'35,"-11"8"1,-5 13-1,-7 12-18,-3 7-10,7 13-1,2-1-2,9 3 0,13-12 0,13-8 1,11-17-1,14-13-1,8-19 0,10-19-1,1-20 0,1-17 1,-5-18-1,-6-16 1,-10-16-1,-13-14 1,-15-11 1,-14 2-2,-13 7 0,-13 9 0,-14 18-2,-8 13 0,-9 22-2,0 16-1,2 22-5,-4 4-10,8 18-24,1 9 1,9 10-1,-2 9 0</inkml:trace>
  <inkml:trace contextRef="#ctx0" brushRef="#br0" timeOffset="2355">86 3060 89,'-7'10'41,"7"-10"0,10 13-6,6-11-27,11 3-4,2 0-2,4 5-1,3 6 0,-3 6-1,-3 9 1,-7 8-2,-3 6 1,-3 5 0,-2 5 0,1 4-1,3 1 1,2-2-1,2-3 1,-1-2-1,0-3 2,-3 0-1,-7-5 0,-8 0 1,-12-6-1,-11-3 1,-11-6-1,-8-9 1,-12-9-1,-4-11-1,-6-7 1,0-8-1,4-4-1,4-6-3,13 6-4,1-9-22,19 5-10,13 0 1,15 0 0</inkml:trace>
  <inkml:trace contextRef="#ctx0" brushRef="#br0" timeOffset="2776">886 3087 52,'9'3'38,"-13"15"-1,-13 14 1,-8 20-13,-12 8-22,-1 15-1,-3 13-1,5 7 1,8 0-1,12-3 1,13-8-1,19-11 1,16-16 0,18-17-1,13-18 0,12-15 0,5-13 0,2-15 0,-2-13 0,-9-7 0,-15-6 0,-17-3 0,-17 0 1,-18 8-1,-18 6 1,-16 14-1,-13 11 0,-7 13-1,-2 12 0,0 8-1,7 12-2,2-3-5,17 11-9,5-12-21,17-3-2,10-9-1,12-10 1</inkml:trace>
  <inkml:trace contextRef="#ctx0" brushRef="#br0" timeOffset="3155">1543 3355 83,'0'0'39,"-20"8"-1,1 21-4,-7 10-30,2 10-2,5 12-1,4 6 0,12 4 0,13-2 1,15-8 0,12-6 0,15-17 0,10-11 1,10-16-1,9-14-1,-1-16 1,0-13-1,-5-13 1,-6-14 0,-14-10-1,-13-7 1,-17-9 0,-19 1 0,-13 5 0,-20 12 0,-14 12-1,-12 17 0,-7 16 0,-2 15-1,-1 16-4,1 4-6,10 10-31,10 0-2,12 0 0,10-3-1</inkml:trace>
</inkml:ink>
</file>

<file path=ppt/ink/ink5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34.01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398 18 49,'28'-12'32,"-8"3"3,-5 8-3,-5 7-22,-10-6-5,-17 24-1,-8-9 1,-6 7-2,-10 2 1,-4 2 0,-6 0 0,0 1-1,0 0-1,4 0 0,6 1 1,8-1-2,9-3 1,11 3 0,14-4 0,13 1 0,11-2 0,13 0-1,7-4 1,7-1 0,0-4-1,0-2 0,-4-4-2,-7-3 0,-5-2-6,-14-12-19,-3-3-13,-6-7 1,-3-10-2,-3-8 2</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30T02:20:57.659"/>
    </inkml:context>
    <inkml:brush xml:id="br0">
      <inkml:brushProperty name="width" value="0.05292" units="cm"/>
      <inkml:brushProperty name="height" value="0.05292" units="cm"/>
      <inkml:brushProperty name="color" value="#FF0000"/>
    </inkml:brush>
  </inkml:definitions>
  <inkml:trace contextRef="#ctx0" brushRef="#br0">24135 8409,'0'0,"-25"25,0-25,25 0,-24 24,24-24,-25 0,25 0,0 25,0-25,0 0,0 0,0 0,0 0,25 0,-25 0,74-25,-74 25,74-24,-24 24,24-25,-24 0,0 25,24-25,-24 25,-1 0,1 0,-1 0,-49 0,50 0,-50 0,0 0,50 75,-50-75,0 74,0-74,0 99,24-49,-24-1,0 26,25-1,-25 25,25-24,-25 24,25 0,0 1,-25-1,25 0,-1 25,-24-25,25 0,0 25,-25 1,25-26,0 25,-25 0,24-25,1 0,-25 25,25 0,-25-25,25 25,-25-24,25-1,-25 25,0-50,0 26,0 24,0-25,0 0,0 0,24 0,-24 26,0-51,0 25,0-24,0 24,0-25,0 1,0-1,0-24,0-1,0 1,0-50,-24 99,24-99,0 0,0 50,0-50,0 0,0 0,0 0,0 0,0 0,0 0,0 0,0 0,0 0,0 0,0 0,0 0,0 0,-25 49,25-49,0 0,0 0,0 0,-25 50,25-50,0 0,0 0,-25 25,25-25,-74 0,74 0,-75 0,26-25,-26 25,1-25,-1 25,1 0,0-25,-26 25,51 0,-26-25,26 25,-26 25,26-25,24 0,0 0,0 0,1 25,24-25,0 0,0 0,0 0,0 0,49 0,-49 0,50-50</inkml:trace>
  <inkml:trace contextRef="#ctx0" brushRef="#br0" timeOffset="8406.4807">21952 11807,'0'0,"0"0,0 0,0 0,0 0,0 0,0 0,-25-25,25 25,0 0,0 0,0 0,0 0,0 25,0-25,0 25,0 0,0-1,-24 1,24 0,0 0,0 24,0-24,0 25,0-1,0-49,0 50,0-25,0 0,24 0,-24-25,0 0,25 24,0-24,0 0,0-24,-1 24,1 0,25 0,-25-25,24 25,1 0,-1 0,1-25,0 25,24 0,-24 0,24 0,0 0,-24 25,25-25,-26 25,26-25,-1 24,0-24,-24 25,24-25,-24 0,24 0,-24 0,0 0,-1 0,-24 25,0-50,0 25,-25 0,24 0,-24 0,0 0,0 0,0 0,0 0,-24 0,24-25,0 1,-25-1,25 0,-25 0,0 0,25 0,0 25,0-24,0-1</inkml:trace>
  <inkml:trace contextRef="#ctx0" brushRef="#br0" timeOffset="20597.1781">3200 15205,'0'-25,"0"25,0-24,0 24,0 0,0 0,-25-25,25 25,-25 0,25 25,-25-25,25 24,-24-24,-1 25,0-25,0 0,0 25,25-25,-49 0,24 0,-25-25,26 25,-26 0,25 0,-24 0,-1 0,0 0,1 0,24 25,-25-25,1 0,24 0,-25 25,25-25,1 0,24 0,-25 25,0-25,25 0,-25 24,25-24,0 25,0 0,-25 0,25 25,0-26,0 26,0 0,0-1,0 1,0-1,25-24,-25 0,0 25,0-26,25 1,-25 0,0 0,25-25,0 25,-25-25,24 24,1-24,0 0,0 0,0 0,-1 0,26 0,-25 0,24 0,1 0,0-24,-1 24,1 0,0 0,-1 0,1 0,-1 0,-24 0,25 0,-1 0,1 0,-25 0,24 0,1 0,0 0,-26 0,26 0,0 0,-26 0,26 0,0 0,-1 0,-24 0,25 0,-1 0,-24 0,25 0,-1 0,-24 0,25 24,-1-24,1 0,0 0,-26 0,26 0,0 0,-26 0,26 0,-25 0,24 0,-24 0,0 0,0 0,0 0,-1 0,26 0,-25 0,0 0,-1 0,26 25,-25-25,24 0,-24 0,0 0,25 0,-1-25,-24 25,0 0,25 0,-26 0,26 0,-25 0,24 0,-24 0,0 0,25 25,-26-25,1 0,0 0,25 25,-50-25,24 0,1 25,-25-25,25 0,-25 0,0 0,25 25,-25-25,0 0,0 0,0-25,25 0,-25 25,0-25,0-24,0 24,0-25,0 1,0-1,0-24,-25-1,25 26,0-1,-25-24,25 49,-25-25,25 25,0-24,-25 24,25 0,0 25,-24 0,24-25,-25 25,25 0,-25-25,25 25,-25 0,0 0,1 0,24 0,-50-24,25 24,0 0,1 0,-1 0,-25-25,25 25,-24 0,-1 0,25 0,-24-25,-1 25,0 0,1 0,-1 0,1 0,-1 0,-24 0,24-25,0 25,-24 0,24 0,-24 0,0 0,24 0,-24 0,-1-25,1 25,24 0,-24 0,24 0,-24 0,24 0,-24 0,24 0,0 0,1 0,-1 0,1 25,24-25,0 25,0 0,0-25,25 0,0-50</inkml:trace>
  <inkml:trace contextRef="#ctx0" brushRef="#br0" timeOffset="23386.3374">23242 10418,'0'-25,"0"0,-25 1,25-1,0 0,0 0,-25-24,25-1,0 0,0-24,-24-1,24 1,0-25,0 24,0-24,0 0,0 0,0-25,0 0,0 0,-25 0,25 0,0 0,0-25,0 25,0 0,0 0,25 0,-25 0,0 0,24 0,1 24,0-24,-25 25,50 0,-50 0,49 0,-24-1,0 26,0-1,24 1,-24 24,0 1,0-1,-1 1,1 49,-25-25,25 0,-25 0,0 25,25 0,-25 0,0 0,0-25,0 25,0 0,-25-24,25 24,25-25,-25 0</inkml:trace>
  <inkml:trace contextRef="#ctx0" brushRef="#br0" timeOffset="24207.3846">23763 5730,'25'0,"-25"0,24-25,-24 25,0 0,25 0,-25-25,25 0,-25 1,25-1,0 0,-25 0,25 25,-25-25,24 1,-24 24,0 0,25-25,-25 25,0 0,0 0,0 0,0 0,0 25,0-1,0 1,0 0,0 0,0 24,0 1,0 0,0 24,0-24,0-1,0 26,0-26,0 1,0 0,0-26,0 1,0 0,0 0,0-25,0 0,0 0,0 0,0 0,0 0,0 0,0-25,0 25,0 0,-25 0,1 0</inkml:trace>
  <inkml:trace contextRef="#ctx0" brushRef="#br0" timeOffset="24419.3967">23862 6350,'-25'0,"25"0,0 25,0-25,0 0,0 0,25 0,-25-25,25 25,0 0,0-25,-1 25,1-25,-25 25,50 0,-50 0,49-24,-49 24,50-25,-50 25,50-50</inkml:trace>
  <inkml:trace contextRef="#ctx0" brushRef="#br0" timeOffset="24862.4221">24532 6003,'0'0,"-25"0,25 0,-74 0,74 0,-75 25,75-25,-74 24,74-24,0 0,-25 50,25-50,0 0,50 50,-50-50,74 24,-74-24,50 25,-50-25,0 0,24 50,-24-50,0 0,-49 74,49-74,-75 25,75-25,-49 25,49-25,0 0,-25 25,25-25</inkml:trace>
  <inkml:trace contextRef="#ctx0" brushRef="#br0" timeOffset="26133.4948">22324 10368,'0'-24,"0"24,0 0,0 0,0 0,0 0,0-25,0 25,0 0,0 0,-25-25,25 0,0 0,0 1,0-51,-24 26,-1-26,25 1,-25-26,25 26,-25-50,25 25,-25-25,1 0,24 0,-25 0,25 24,0-24,-25 0,25 25,0-25,0 25,0 0,0-25,0 25,25-1,-25-24,25 50,-25-50,24 25,1-1,0 1,0-25,-25 25,49 0,-49-25,25 24,0 1,0 0,24 25,-24-50,0 49,25-49,-26 50,26-25,0-25,-1 49,1-24,0 24,-1-24,-24 25,25-1,-1 26,-24-26,25 26,-26 24,26-25,-25 1,0 24,-1 0,1 25,-25 0,25-25,-25 25,0 0,0 0,0 0,25 0,-25 0,0 0,0 0,0 0,0 0,0 0,0 0,0-24,0 24,-25-25,25 25,0-25,0 0,0-24</inkml:trace>
  <inkml:trace contextRef="#ctx0" brushRef="#br0" timeOffset="26908.539">23143 4316,'0'25,"0"-25,0-25,25 25,-25 0,24 0,1-25,0 25,0-25,0 1,24 24,-24-25,0 0,0 0,24 0,-24 1,0-1,0 0,-25 25,24 0,-24 0,0 0,0 0,0 0,0 0,0 0,0 0,25 0,-25 25,0 0,0-1,0 1,0 25,0-1,0 1,0 0,0-1,0 1,0 24,0-49,0 25,0-1,0 1,0-25,0-1,0 1,0 0,0-25,0 0,0 0,-25 25,25-25,-24 0,24 0,-25 0</inkml:trace>
  <inkml:trace contextRef="#ctx0" brushRef="#br0" timeOffset="27154.5531">23366 4936,'0'0,"0"0,0 25,0-25,25 0,-25 0,25 0,-1 0,1 0,0 25,0-25,0 0,-1 0,1 0,-25 0,25 0,0-25,0 25,-1-25,-24 0,25 25,-25-24,25-1</inkml:trace>
  <inkml:trace contextRef="#ctx0" brushRef="#br0" timeOffset="27698.5843">23788 4093,'0'0,"0"0,24-25,-24 25,0 0,0-25,25 25,0-25,-25 1,25 24,-25-25,25 25,-25-25,25 25,-25-25,24 25,-24 0,0 0,0 0,0 25,0 0,0 0,0 24,0-24,0 49,0 1,-24-1,24 25,0-24,0-1,0 1,0-1,0-24,0 24,0-24,0-25,0-1,0 1,0 0,0 0,0-25,0 0</inkml:trace>
  <inkml:trace contextRef="#ctx0" brushRef="#br0" timeOffset="27931.5976">23788 4986,'24'0,"1"0,0 0,-25 0,25 0,0 0,0 0,-1 0,1 0,-25 0,50 0,-50 0,25 0,-25 0</inkml:trace>
  <inkml:trace contextRef="#ctx0" brushRef="#br0" timeOffset="28522.6313">24557 4564,'0'0,"0"0,-50-25,50 25,-50 0,50 0,-49 0,49 0,-50 25,50-25,0 0,-25 50,25-50,0 0,0 74,0-74,0 0,50 50,-50-50,50 49,-50-49,49 50,-49-50,0 0,50 50,-50-50,0 0,-25 49,25-49,0 0,-50 50,50-50,-24 49,24-49,-50 25,50-25,0 0,0 0,-50-25,50 25,0 0</inkml:trace>
  <inkml:trace contextRef="#ctx0" brushRef="#br0" timeOffset="34369.9658">22175 12948,'0'-25,"0"25,0-25,0 25,0-24,0 24,0 0,0 0,0 0,-24 24,24-24,0 25,0-25,0 50,-25-25,25-1,0 1,-25 25,25-50,0 25,0-1,0 1,0 0,25 0,-25-25,25 25,-1-25,1 0,0 0,0 0,0 0,-1 0,-24 0,25 0,-25-25,25 0,-25 0</inkml:trace>
  <inkml:trace contextRef="#ctx0" brushRef="#br0" timeOffset="34714.9855">22498 12750,'25'-25,"-25"25,0-25,0 25,0 0,-25 25,25-25,0 25,0-1,0 1,-25 25,25-1,0 26,0-1,-25-24,25 24,-25 1,25-1,0 1,-24-26,24 26,0-26,0-24,0 0,0 24,0-49,0 25,0-25,0 0,0-25,24 1,-24-26,0 25</inkml:trace>
  <inkml:trace contextRef="#ctx0" brushRef="#br0" timeOffset="35261.0168">22671 12799,'25'0,"0"-25,-25 25,25-24,0-1,-25 0,25 25,-1-25,1 25,0-25,0 25,0 0,-1 25,-24 0,25 25,0-26,-25 26,0 24,-25 1,0-1,1 1,-1-1,-25 1,1-1,24 0,-25-49,25 25,0-25,1-1,-1 1,25-25,0 0,0 0,0 0,0 0,25-25,-1 25,26 0,-25 25,25-25,-26 25,26-25,0 0,-26 25,26-25,-25 0,24 0,-24 0,0 0,0-25,-25 25,25 0,-25-25,0 0</inkml:trace>
  <inkml:trace contextRef="#ctx0" brushRef="#br0" timeOffset="36052.062">23589 11385,'0'0,"0"0,0 0,-25-24,25 24,0 0,0 24,0-24,0 0,-24 0,24 0,0 25,0-25,0 25,0-25,0 25,0 0,0-1,0 1,0 0,0 0,0 0,0-25,24 0,-24 0,0 24,0-24,0 0,0-24,0 24</inkml:trace>
  <inkml:trace contextRef="#ctx0" brushRef="#br0" timeOffset="36338.0783">23688 11311,'0'0,"0"0,0 25,0-25,0 0,0 25,0-1,0 1,0 0,0 0,0 0,0-1,0 26,0-25,0 0,0-25,0 24,0-24,0 25,0-25,0 0,0 0</inkml:trace>
  <inkml:trace contextRef="#ctx0" brushRef="#br0" timeOffset="57521.2899">15999 10120,'-25'-24,"25"-1,-49 0,24 0,-25 25,-24 0,24-25,-24 25,-1 0,1 0,0 0,-1 0,1 0,-26 25,26-25,-25 0,0 25,-1-25,-24 50,25-26,0 26,0 0,-25 24,49-24,-24 49,25-25,-26 25,51 1,-1 24,1 0,24 0,0 0,25 0,0 0,25 0,0 25,24-25,1 0,24 0,1 0,24-25,0 0,50-24,-25-1,0-24,50-1,-26-24,26-25,0 0,-1-25,1-24,0-1,-26-24,26-1,-25-49,0 25,-25-25,0-25,-25 0,0-24,-24 24,-26-25,-24 25,-25-24,0 24,-25-25,-24 50,-26-25,-24 50,-25 0,0 25,0-1,-25 50,0 0,0 25,1 0,24 25,-25 0,50 25</inkml:trace>
  <inkml:trace contextRef="#ctx0" brushRef="#br0" timeOffset="68596.9234">19596 10542,'0'0,"0"0,0 0,-25 0,25 0,0 0,0 0,0 0,0 0,-25-25,25 25,0-25,-25 25,25-49,-25-1,25 1,-24-26,24-24,-25 0,25-50,0 25,25-50,-25-24,24-1,1 1,0-1,0-24,25 0,-1 0,1-1,-1 26,-24-25,50 49,-26 1,1 24,-1 25,1 24,-25 1,0 50,-1-1,1 25,-25 0,0 25,25 0,-25 0,0 0,0 0,0 0,-25-24,25 24,0-25,0 0,-25 0,25-24</inkml:trace>
  <inkml:trace contextRef="#ctx0" brushRef="#br0" timeOffset="70996.0607">20340 5705,'0'0,"0"0,0 0,0 0,0-25,0 25,0-25,0 1,25-1,-25 0,0 0,24-24,1 24,-25-25,25 25,-25 25,0-24,0-1,0 25,0 0,0 0,0 49,0-24,0 25,0 24,0 1,0-1,0 0,0 26,0-26,0 1,0-1,25 0,-25-24,0 0,0-26,0 26</inkml:trace>
  <inkml:trace contextRef="#ctx0" brushRef="#br0" timeOffset="71175.071">20340 6350,'0'0,"0"0,0 0,25 0,-25 0,24 0,1-25,0 0,0 1,0 24,-1-25,1 0,0 0,0 25</inkml:trace>
  <inkml:trace contextRef="#ctx0" brushRef="#br0" timeOffset="71430.0856">20836 5953,'-25'-25,"25"25,-25 25,25-25,-24 25,24-25,0 25,0 0,0-25,24 24,1-24,0 25,25 0,-50 0,24 0,-24-1,0 1,0-25,-24 25,24-25,-25 25,0-50,25 25</inkml:trace>
  <inkml:trace contextRef="#ctx0" brushRef="#br0" timeOffset="72392.1405">18579 10418,'0'0,"0"0,0 0,-25 0,25-25,-25 0,25-24,0 24,0-25,0-24,-25 0,25-1,0-24,0 0,0-25,0 0,0-25,0-25,0 1,0-26,0 1,0-26,25-24,0 25,25-25,-1 25,1-25,24 25,1-26,-1 1,25 25,0 0,25 0,-49 49,49 0,-25 26,-24-1,-1 50,0 24,-24 1,-25 49,24 0,-49 0,0 25,0 25,0-25,0 25,0-25,-24 25,24-25,-25 0,25 0,0-25,-25 0</inkml:trace>
  <inkml:trace contextRef="#ctx0" brushRef="#br0" timeOffset="73284.1916">20216 4266,'0'-24,"0"24,0 0,0 0,0-25,0 25,0-25,0 25,0-25,-25 25,25-25,0 1,0-1,-25 0,0 25,1-25,-1 25,0-25,-25 50,26-25,-26 25,25 0,-24 0,24 24,0 1,0-25,25 24,0-24,0 0,25 0,0-25,0 0,-1 0,26-25,0 0,-26 0,26 0,-25 1,0 24,-1 0,1 0,-25 0,25 0,-25 24,0 26,0 0,0-1,25 1,-25 24,0-24,0 24,25-24,-25-1,0 1,0 0,0-25,0-1,0 1,0 0,0-25,0 0,0 0,0-25,0 0,0 1</inkml:trace>
  <inkml:trace contextRef="#ctx0" brushRef="#br0" timeOffset="74877.2827">20439 4589,'0'0,"0"0,0 0,0 0,0 0,0 0,0-25,0 25,-25-25,25 25,-25 0,25 0,-24 0,-1 25,25-25,-25 25,0 0,25-1,0 1,25 0,0 0,0-25,24 25,-24-1,0-24,0 25,-1 0,1 0,-25 0,0 0,-25-1,1 26,-1-25,0 0,0 24,0-49,1 25,24-25</inkml:trace>
  <inkml:trace contextRef="#ctx0" brushRef="#br0" timeOffset="78948.5155">19918 11534,'0'0,"-25"0,25 0,0 0,0 0,0 0,-24 0,24 0,0 0,0 0,-25-25,25 25,-25 0,25 0,0-24,0 24,-25-25,25 25,0-25,-25 25,25-25,0 0,-24 25,24 0,-25 0,25 0,0 25,0 0,0 0,0 0,0-1,0 1,25 0,-1-25,1 0,0-25,0 25,-25-25,25 1,-1-1,-24 0,25 25,-25 0,0 0,0 25,0 0,0 24,0 1,-25-25,25 49,0-24,0-1,-24-24,24 25,0-26,0 1,0 0,0 0</inkml:trace>
  <inkml:trace contextRef="#ctx0" brushRef="#br0" timeOffset="80587.6094">12080 10592,'0'0,"0"0,25 24,-25-24,0 0,0 0,0 0,0 0,0-24,0-1,0 0,24-25,-24-24,25-25,25-25,0-25,-1 0,50-25,-24 26,24-26,25 25,-25 0,25 25,-25 0,-24 25,24 25,-24-1,-26 50,-24-24,0 24,0 25,-25 0,0 0,0 0,0 0,-25-25,0 25,0-25</inkml:trace>
  <inkml:trace contextRef="#ctx0" brushRef="#br0" timeOffset="81570.6656">11435 10170,'0'0,"-25"0,0 0,1-25,24 25,-25 0,0 0,25-25,0 1,0-1,0 0,0-25,0 1,25-26,0 1,-1-25,26 24,0-49,-1 25,26 0,-26-25,50 0,-24 0,-1 24,1-24,-1 25,0 0,26 25,-26-1,-24 26,-1-1,1 0,-25 26,0-1,-1 25,-24 0,0 0,0 0,-24-25,-1 25,25 0,-25-25,0 0,0 25,1-24,-26-1,25 25,-24-25,24 25,-25 0,25 25,0-25,1 0,-1 25,25-25,25-25,-1 25,1-25,0 0,25 0,-25-24,24 24,-24 0,0 25,0 0,-1 0,-24 50,0-26,0 26,-24 0,-1-1,25 1,0-25,-25 24,25-24,25 0,-25 0,0-25,0 25,25-25</inkml:trace>
  <inkml:trace contextRef="#ctx0" brushRef="#br0" timeOffset="82179.7004">13246 8409,'-25'25,"0"-25,0 0,25 0,0 0,-25-25,50 0,-25 0,50 25,-25-25,0 25,24-24,1 24,-25 0,24 0,-24 24,0 1,-25 0,25 25,-50-1,25 1,0-1,-25 1,0 0,25-1,0-24,-25 0,25 0,0-25</inkml:trace>
  <inkml:trace contextRef="#ctx0" brushRef="#br0" timeOffset="84042.807">13692 8210,'0'0,"0"0,-25-24,25 24,25-25,-25 25,25-50,-25 25,25-24,0 24,-1-25,1 25,0-24,0 24,-25 0,25 25,-25 0,0 25,0 25,0-1,0 1,0 24,-25 1,25-1,0 1,-25-26,25 26,0-51,0 26,0-25,0 0,-25-1</inkml:trace>
  <inkml:trace contextRef="#ctx0" brushRef="#br0" timeOffset="84195.8157">13717 8632,'0'0,"0"0,25-25,-25 0,25 25,-1-24,1-1,0 0,25 25,-26-25</inkml:trace>
  <inkml:trace contextRef="#ctx0" brushRef="#br0" timeOffset="84450.8303">14238 8310,'0'0,"0"0,0 0,-25 0,25 24,0-24,0 0,0 25,0 0,0-25,25 25,-25 0,0-1,0 1,0 0,-25 0,25 0,-25-25,25 0,-25-25,25 0</inkml:trace>
  <inkml:trace contextRef="#ctx0" brushRef="#br0" timeOffset="85028.8634">12750 7590,'-25'0,"0"0,25 0,-25-25,25 1,0-1,0 25,0-25,0 0,0 0,0 25,25 0,-25 0,25 25,0-25,-25 50,24-25,1-1,0 26,0 0,0-1,-25 1,24-1,-24-24,0 25,25-1,-25-24,0 0,-25 0,25-25</inkml:trace>
  <inkml:trace contextRef="#ctx0" brushRef="#br0" timeOffset="85371.883">12725 7863,'25'-25,"-1"25,1-25,0 25,0 0,0-24,-1 24,1 0,25 0,-25 0,-1 0,-24 0,25 24,-25-24,25 25,-25-25,0 25,25-25,-25 0,25 25,-1-25,-24 0,25 25,-25-1,0 1,0 0,0 0,-25 25,1-26,-1 1,25 0,0 0,-25-25</inkml:trace>
  <inkml:trace contextRef="#ctx0" brushRef="#br0" timeOffset="86151.9274">12204 11361,'0'0,"0"-25,0 25,0 0,0 0,0 0,0 0,25 0,-25 0,0 0,25 25,-25-25,24 0,1 0,0 0,0 0,0 0,-1 24,-24-24,25 0,0 25,-25 0,0-25,0 25,0 0,0-1,0 26,0-25,0 0,-25-25,25 24,0 1,0 0,0 0,-25-25,25 25,0-25,0 24,0-24,0 0,0 0</inkml:trace>
  <inkml:trace contextRef="#ctx0" brushRef="#br0" timeOffset="86339.9383">12303 11609,'0'0,"0"0,25 0,0 0,-25 0,25-25,-1 25,1 0,0 0,0 0,-25-25,25 25</inkml:trace>
  <inkml:trace contextRef="#ctx0" brushRef="#br0" timeOffset="93613.3544">8682 10567,'24'-25,"-24"0,0 0,0 1,0-26,0 0,-24 1,24-1,0 1,0-1,0 0,0-24,0 24,0 1,24-26,-24 26,0-26,25 26,0-1,0-24,0-1,24 26,-24-26,25 26,-1-26,1 26,0-1,-1 0,-24 1,0-1,24 50,-49-25,25 0,-25 25,0 0,0 0,0 0,0 0,0 0,0 0,0 0,0 0,0 0,0 0,0 0,0 0,0 0,0 0,0 0,0 0,0 0,0 0,0 0,0-24,0 24,0 0,0 0,0 0,-25-25,25 25,0 0,-24 0,-1 0,25 0,-25 0,25 0,-25 0,0 0,1 0,-1 0,0 0,25 0,-25 0,25 0,0 0,0 0,0 0,0 0,25 0,0 0,0-25,24 25,-24-25,0 25,24-25,-24 25,0-24,0-1,0 25,-1 0,-24 0,0 0,25 25,-50-1,25 1,0 25,0-1,-24 1,24-25,0 25,-25-1,25-24,0-25,0 25,0-25,0 0,0 0,0 0,0 0,0 0,0-25</inkml:trace>
  <inkml:trace contextRef="#ctx0" brushRef="#br0" timeOffset="94106.3824">9451 8558,'0'0,"0"0,0 0,0 0,0 0,0 0,0 0,24-25,-24 0,0 25,25-25,-25 0,25 1,-25-1,0 0,0 0,25 25,-25 0,0-25,0 25,0 0,0 25,0 0,25 0,-25 0,0-1,24 26,-24-25,0 24,25 1,-25-25,0 0,0 24,25-24,-25 0,0-25,0 25,0-25,-25 0,25 0,0 24</inkml:trace>
  <inkml:trace contextRef="#ctx0" brushRef="#br0" timeOffset="94301.3937">9500 8855,'0'0,"0"0,-25 0,25 0,0 0,25 0,-25 0,0-25,25 25,-25-24,25 24,0 0,-1-25,-24 25,25-25,0 25,0 0,0-25</inkml:trace>
  <inkml:trace contextRef="#ctx0" brushRef="#br0" timeOffset="94657.4137">9872 8558,'0'0,"0"0,0 0,0-25,0 25,-25 0,1 0,24 0,0 0,0 25,0-25,0 0,0 24,24-24,1 0,0 0,0 25,-25 0,25-25,-25 25,24 0,-24-1,0 26,0-25,-24 0,24-1,0-24,0 25,-25-25,25 0,0 0,-25 0,25 0</inkml:trace>
  <inkml:trace contextRef="#ctx0" brushRef="#br0" timeOffset="95968.4891">7913 10468,'0'0,"0"0,0 0,0 0,-25 0,25-25,0-25,0 25,0-24,0-1,0-24,25-1,-25-24,0 25,24-50,1 24,0-24,-25 0,50 0,-25 0,-1 0,26 0,-25 0,24 25,-24 25,25-26,-25 26,-1 49,1-24,0 24,-25 25,0 0,0 0,0 0,0 0,0 0,0 0,-25 25,25-25,0 0,-25 0,25 0,-24-25,24 25,-25 0,0 0,25 0,-25-25,0 50,-24-25,24 0,0 0,0 25,25-25,-24 24,-1-24,25 0,0 0,0-24,25 24,-1-25,1 0,0 0,0 0,24 25,1-24,-25-1,0 25,24-25,-24 50,0 0,-25-1,25 1,-25 50,0-26,0 26,0-26,0 26,-25-26,25-24,0 25,0-26,-25-24,25 0,0 0,0-24,0 24</inkml:trace>
  <inkml:trace contextRef="#ctx0" brushRef="#br0" timeOffset="96967.5459">7119 10418,'0'0,"0"0,0 0,0 0,-25 0,25 0,-25-25,25 0,0-24,0 24,0-25,0 1,0-26,0-24,0 25,0-50,0 24,25-24,0 0,-25-24,50-1,-26 25,1 0,25 0,-25 0,24 49,-24-24,0 25,0 24,-1 0,-24 26,25-1,-25 25,0 0,0 0,0 0,0-25,0 25,0 0,0 0,0 0,0 0,-25 0,25 0,-24 0,-1 25,25-25,-50 25,25-25,1 24,-1-24,0 25,0-25,25 25,-25-25,1 0,24 0,0 0,24-25,1 25,0-25,0 1,0-26,24 25,-24-24,25 24,-26 0,1 0,0 0,0 1,0 48,-1-24,-24 25,0 25,0-1,0 1,0 24,-24 1,24-1,-25-24,25-1,0 1,0-25,0 0,0-25,0 0,0 24,0-24,-25 0,25 0</inkml:trace>
  <inkml:trace contextRef="#ctx0" brushRef="#br0" timeOffset="103699.9311">8483 7838,'0'-25,"0"25,0-24,0 24,0-25,0 25,0-25,-25 25,25 0,-24 0,24 0,-25 0,0 0,25 25,0 0,-25-25,50 24,-25 1,0-25,25 25,0-25,24 25,-24-25,0 25,0-25,-25 24,24 1,1 0,-25 0,0 0,0 0,0 24,0-24,0 0,0 24,0-49,0 25,-25 0,25-25,-24-25,24 0</inkml:trace>
  <inkml:trace contextRef="#ctx0" brushRef="#br0" timeOffset="103889.9418">8434 7640,'24'-25,"-24"0,25 0,-25 1,25-1,-25 0,25 0,-25 0,25 25,-25-24,24-1,-24 25,25-25,-25 25</inkml:trace>
  <inkml:trace contextRef="#ctx0" brushRef="#br0" timeOffset="104329.9671">8756 7813,'0'0,"0"25,0-25,-25 0,25 25,0 0,0-25,0 25,0-25,0 24,25-24,0 25,-25 0,25-25,-1 25,-24 0,0 0,0-1,0 1,0 0,0 0,0-25,0 0,0 0,-24-25,24 0,-25 0</inkml:trace>
  <inkml:trace contextRef="#ctx0" brushRef="#br0" timeOffset="104973.0041">7218 7516,'0'0,"0"0,0-25,0 0,25 0,-25 1,0-1,25 0,-25 25,25 0,-25 0,0 25,24 0,-24-1,0 26,25 0,-25 24,0-24,0-1,0 26,25-26,0-24,-25 0,25 0,-1-25,1 0,0 0,0-25,-25 0,25 0,-25 25,0-49</inkml:trace>
  <inkml:trace contextRef="#ctx0" brushRef="#br0" timeOffset="105416.0295">7491 7367,'0'0,"25"25,-25-25,0 0,0 25,25-25,-1 24,-24 1,25-25,0 25,0 0,-25-25,25 49,-25-49,24 50,-24-25,0 0,0-25,-24 24,24 26,0-50,-25 25,25-25,0 0,-25 0</inkml:trace>
  <inkml:trace contextRef="#ctx0" brushRef="#br0" timeOffset="105815.0521">7466 7317,'0'-24,"0"-1,25 25,-25-25,0 0,25 0,-25 25,25-24,-1-1,-24 25,0-25,25 25,-25 0,25 0,-25 0,0 0,0 0,0 0,0 25</inkml:trace>
  <inkml:trace contextRef="#ctx0" brushRef="#br0" timeOffset="106152.0716">7813 7466,'0'25,"0"-25,0 25,0-25,-24 0,24 25,24-25,-24 24,0-24,25 25,-25-25,25 25,-25 0,25-25,-25 25,0-1,0 1,0 25,0-25,-25-1,25 1,0-25,-25 0</inkml:trace>
  <inkml:trace contextRef="#ctx0" brushRef="#br0" timeOffset="111460.3752">8657 11956,'-25'25,"25"-25,-25 0,0 24,25-24,-24 25,24 0,-25 0,25 0,0 24,0 1,0 24,25 1,-25 24,24 0,1-24,25 24,-25-25,-1 25,1-49,-25 24,50-24,-50 0,25-26,-25 26,24-25,-24-25,25 25,-25-25,0 0,0 0</inkml:trace>
  <inkml:trace contextRef="#ctx0" brushRef="#br0" timeOffset="111894.3999">8880 13618,'25'0,"-25"0,0-25,0 25,25 0,-25-25,24 0,1 1,0 24,-25-25,25 25,-25 0,25 0,0 0,-25 25,0 24,24-24,-24 0,0 24,0 26,0-50,25 24,-25 1,0-1,0-24,0 0,0 0</inkml:trace>
  <inkml:trace contextRef="#ctx0" brushRef="#br0" timeOffset="112059.4094">9004 14139,'0'0,"0"0,0 0,25 0,-25-25,25 25,0-25,-1 25,1-25,-25 25,50-25,-50 1</inkml:trace>
  <inkml:trace contextRef="#ctx0" brushRef="#br0" timeOffset="112292.4227">9351 13965,'25'0,"-25"0,0 0,0 0,0 0,25 25,-25-25,25 25,-25-1,25-24,-25 25,0 0,0 0,24 0,-48-1,24 1,0 0,0-25,-25 0,0 0,25 0,-25-25</inkml:trace>
  <inkml:trace contextRef="#ctx0" brushRef="#br0" timeOffset="112872.4559">7937 12129,'0'0,"25"25,-25-25,-25 50,25 24,0-24,0 49,0 0,0 25,25 0,0 25,0 25,0-25,24 24,1-24,-25 0,24-25,26 0,-26 0,1 0,0-25,-1-24,-24 24,25-25,-26-24,1 0,0-1,-25-24,25 25,-25-50,0 24,0-24</inkml:trace>
  <inkml:trace contextRef="#ctx0" brushRef="#br0" timeOffset="113195.4744">8533 14833,'0'0,"0"25,25 0,-25-25,0 25,24-25,-24 24,25-24,-25 25,0-25,25 0,-25-25,25 1,-25-1,0 0,0 0,0 0,0 1</inkml:trace>
  <inkml:trace contextRef="#ctx0" brushRef="#br0" timeOffset="113695.5029">8954 15131,'0'0,"0"0,0 0,0 0,-24 25,24-25,0 24,-25 1,25 0,0 0,-25 24,25 1,0-25,0 0,25 0,-25-1,25 1,-1-25,-24 25,50-25,-25-25,0 25,0-25,-1 1,1-1,0 0,-25 0,25 0</inkml:trace>
  <inkml:trace contextRef="#ctx0" brushRef="#br0" timeOffset="113905.5149">9178 15032,'0'0,"-25"0,25 0,-25 24,25 1,0 0,0 25,0-1,0 1,0 24,0 1,0-1,25-24,-25 24,25-49,-25 25,0-26,25 1</inkml:trace>
  <inkml:trace contextRef="#ctx0" brushRef="#br0" timeOffset="114160.5296">9426 15602,'0'25,"25"25,-25-26,0 1,0 0,0-25,0 25,0-25,24 0,-24 25,0-1,0-24,0 25,0 25,0-25,0-1,-24 1,24 25,0-50,-25 0,0-25,25-25</inkml:trace>
  <inkml:trace contextRef="#ctx0" brushRef="#br0" timeOffset="114716.5614">7169 12452,'0'-25,"-25"0,0 25,25-24,-25 24,25 0,-25 24,25 1,25 25,0 49,-25 0,25 50,0 25,24 24,1 25,-1 1,1 24,0 0,24-25,-49 0,49-24,-24-26,-1-24,26 0,-50 0,24-50,1-25,-25 26,-1-51,1 1,-25-25,25-1</inkml:trace>
  <inkml:trace contextRef="#ctx0" brushRef="#br0" timeOffset="115209.5896">8037 16049,'25'0,"-25"24,0 1,0 0,0 25,0-1,0 26,0-1,0 1,0 24,0-25,24 1,-48-26,48 26,-48-51,48 1,-24 0,0-25</inkml:trace>
  <inkml:trace contextRef="#ctx0" brushRef="#br0" timeOffset="115585.6111">8186 16470,'0'0,"0"0,0 25,-25 25,25-25,0 24,-25 26,25-26,25 26,-25-26,25 1,-1 24,1-49,25 0,-25-25,24 0,1 0,-25-25,24 0,-24 0,0-24,-25 24,0 0,0 0,0 1,-25 24,0 0,0 0,1 24,24 1,-25 25,0-1,25 1,0 0,0-1</inkml:trace>
</inkml:ink>
</file>

<file path=ppt/ink/ink6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34.53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339-7 50,'0'0'36,"9"-4"-1,-9 4 0,0 0-15,0 0-16,-4 11-2,-7 3 1,-8 1 0,-5 7-2,-9 1 2,-3 5-1,-5-2 0,1 1-1,2-2 1,3-2-2,8-3 0,5-3 1,9-7-1,8 3 2,5-13-1,15 19 0,4-10 0,9 1 1,6 1 0,9-2 0,4 2-1,4-3 1,1 1-2,0-1 2,-6-1-1,-3-1-1,-8-2 1,-7 2-1,-6-3 0,-9 1-1,-2 1-1,-11-5-3,0 0-14,0 0-21,1 10 1,-1-10-2,-16-6 2</inkml:trace>
</inkml:ink>
</file>

<file path=ppt/ink/ink6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6:51.312"/>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121 209 34,'0'0'24,"0"0"-2,-14-11 0,14 11-2,0 0-4,-1 15-3,1-15-5,-5 16-1,-2-4-1,2 4-2,-6 3-2,0 4 0,-2 2-1,-1 3 0,0 0 0,2 0-1,2-4 1,5 0 0,5-4 0,9-5 0,9-2 1,9-6-1,8-2 1,8-2-1,6-2 0,1-2-1,2-2-1,-5-2-2,-2 3-6,-13-9-20,-3 0-8,-8-3-1,-6-4 0</inkml:trace>
  <inkml:trace contextRef="#ctx0" brushRef="#br0" timeOffset="373">469 52 31,'0'0'34,"2"11"1,-3 3 0,4 11-22,-7 2-5,6 13 1,-6 4 0,4 9-3,-2 4-2,2 5 0,-1 3-1,2-1-1,-1-4 1,2-2-2,-1-9 1,1-5-1,0-6-1,0-8 1,0-6-1,-1-7-2,1-2 0,-2-15-1,2 14-4,-2-14-10,0 0-21,-3-13 1,5 2-2,1-3 3</inkml:trace>
  <inkml:trace contextRef="#ctx0" brushRef="#br0" timeOffset="698">770 284 48,'9'-12'35,"-9"12"1,0 0-1,-22 2-26,12 10-2,-4-1-3,5 10-1,3 1 0,8 5-1,8 0 0,9 2 0,6 2 0,7 0-1,4 1 0,0-3 1,-2 0-2,-6 1 1,-9-3 0,-6 3 0,-11-2 0,-10 1-1,-5 0 0,-4-4-1,-4-1-2,-3-12-4,7 1-10,-8-19-12,8-9-8,2-14-1,3-13 2</inkml:trace>
  <inkml:trace contextRef="#ctx0" brushRef="#br0" timeOffset="974">770 277 56,'8'-46'37,"5"11"-1,3 6-9,13 20-11,-4-2-7,6 7-4,-1 0-2,3 0-1,0-3-2,-1-5-2,2 0-8,-9-8-25,8-5-1,-1-5-2,0 1 0</inkml:trace>
  <inkml:trace contextRef="#ctx0" brushRef="#br0" timeOffset="1459">331 1432 44,'0'0'33,"0"0"1,-5 13 1,11 0-26,-7 1-4,5 10 0,-4 6 1,4 10-1,-3 5-1,3 5 0,-3 5-2,2 2 1,-1-2-2,-1 0 0,0-7 1,0-5-1,-1-5 0,1-7-1,-1-4 0,1-8 0,0-4 0,-1-15-1,3 13-2,-3-13-4,3-12-13,-5-3-17,3-11 1,-1-5-2,2-5 1</inkml:trace>
  <inkml:trace contextRef="#ctx0" brushRef="#br0" timeOffset="1818">529 1448 20,'12'0'31,"-12"0"1,0 0 2,3 14-15,-12-6-8,8 8-1,-8-1-5,5 7 0,-1 0 1,4 3-1,2-3-1,8 3 0,0-8-1,6 3 0,3-9 0,3-1-1,1-5-1,1-4-1,1-4-2,-6-8-3,7 2-10,-10-12-21,4-4-2,-3-6 1,0-5-1</inkml:trace>
  <inkml:trace contextRef="#ctx0" brushRef="#br0" timeOffset="2102">820 1274 34,'1'18'33,"-2"-1"1,0 1 0,5 5-19,-8-3-4,6 11-4,-4-1 1,4 10-2,-2 2-1,4 7 0,-1 0-2,3 4 0,-1 0-1,1-3 0,-1-1 0,-1-7-1,1-2 0,-1-6 0,0-4 1,0-4-1,0-7 0,0 1 0,-2-10 0,1-1-1,-3-9 1,0 0-1,4 12 0,-4-12-1,0 0 1,0 0-2,2 13 0,-2-13-3,4 18-9,-4-18-25,0 10 0,0-10 0,3-16 0</inkml:trace>
</inkml:ink>
</file>

<file path=ppt/ink/ink6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1.11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289 365 32,'13'-59'32,"-7"-2"3,-3 0 0,-1 12-12,-11-4-8,5 18-3,-10 5-3,-1 14 0,-9 9-3,-2 15-1,-6 14-2,-1 14-1,-2 16-1,2 16 0,3 13-1,8 10 0,10 5-1,12-1 1,13-3-1,13-10 0,13-16 1,12-20-1,10-22 1,7-21 0,5-24 0,1-16 1,-3-18 0,-8-11 1,-9-14 0,-12-2 0,-19-1 0,-17 2 1,-22 10-1,-16 6-1,-18 12 1,-12 11-2,-10 14-1,-7 8-2,1 14-7,-7 5-30,9 3-1,3 1 1,10 1-1</inkml:trace>
</inkml:ink>
</file>

<file path=ppt/ink/ink6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1.63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57 0 93,'14'21'37,"1"16"3,-7 13-3,-1 19-31,-5 14-3,-1 13-1,-4 7 0,-1 0 0,-3-2-1,0-8-1,-1-13 0,0-19-2,3-12-5,-5-22-18,4-8-14,-5-17 0,-3-9-2,-7-13 2</inkml:trace>
</inkml:ink>
</file>

<file path=ppt/ink/ink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1.961"/>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1095 26 50,'15'-18'38,"0"10"-1,-5 9 1,-2 20-10,-7 4-17,5 20-3,-5 9-3,1 15-1,-2 7-1,0 7-1,-1-1 0,0-5-2,0-7 0,0-11-2,2-10-2,-3-16-5,6-7-23,-7-15-8,3-11 0,-16-11 0</inkml:trace>
  <inkml:trace contextRef="#ctx0" brushRef="#br0" timeOffset="392">288 351 71,'-37'-2'36,"-5"6"0,-1 3 0,2 10-28,-3 9-5,9 13 0,7 10-1,13 10-1,12 5 1,12 4-2,14 2 1,13-6-1,11-12 0,13-16 1,8-19-1,6-20 0,4-22 1,2-19 0,-6-19 0,-6-10 2,-13-8-1,-14-3 0,-18-2 1,-18 5-1,-21 12 1,-16 11-1,-15 16 0,-11 11-1,-9 15 0,-3 11-2,0 11-3,1-7-8,12 4-28,5-14 1,14-15 0,10-21-2</inkml:trace>
</inkml:ink>
</file>

<file path=ppt/ink/ink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3.66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53 17 88,'8'-10'38,"-8"10"1,9-8-10,-9 8-19,-1 11-5,-3 10 0,1 13-2,-2 11 0,1 8-1,0 13-1,-1 6 0,0 2 0,2 2 0,-1-8-1,2-11-1,0-8 0,-2-13-2,5-10-6,-10-24-30,7-19-2,-5-25 0,-1-20 1</inkml:trace>
</inkml:ink>
</file>

<file path=ppt/ink/ink6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4.73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70 115 57,'-17'-30'36,"1"4"0,0-3-9,8 15-12,-5-3-3,13 17-4,0 0-1,0 0-1,-3 12-1,9 13-2,0 7-1,1 10 0,0 8 0,1 7-1,-2 2 1,-2 1-2,-1-5 1,-3-7-2,0-6-1,-4-14-5,5-6-24,-1-22-9,-16-13 0,3-23 0</inkml:trace>
</inkml:ink>
</file>

<file path=ppt/ink/ink6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5.73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61 26 48,'0'0'39,"-10"-15"-2,10 15 1,-6-12-14,6 12-14,-1 10-4,2 6-1,-1 11-2,1 8 0,-1 8-1,1 7 0,-3 7-1,1 3 0,-3-3-1,0-10-3,2-6-5,-9-18-21,7-12-12,-8-22 2,5-19-1</inkml:trace>
</inkml:ink>
</file>

<file path=ppt/ink/ink6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6.53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300 157 56,'-32'-38'38,"-1"5"-1,-2 2 2,6 10-23,-7-1-6,6 12-4,2 7-3,4 9 0,1 13-1,8 11-1,6 12 0,6 11-1,8 7 0,9 8 0,8 3-1,7-2 1,10-9 0,4-10 0,7-13 0,2-18 0,2-17 0,2-17 0,-3-17 0,-1-11 1,-8-9-1,-7-6 1,-11-5 0,-8 2 0,-16 3 0,-13 6 1,-13 9-1,-9 7-1,-10 10 0,-5 6 0,-3 10-2,-3 3-2,7 12-7,-5-1-30,9 1 2,3-1-2,6-4 2</inkml:trace>
</inkml:ink>
</file>

<file path=ppt/ink/ink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7.962"/>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8 54 42,'20'2'34,"-10"9"1,-5 8-1,-4 13-18,-7 4-10,6 10-3,2 7-2,2 3 0,8-1-2,5-6 1,9-7 1,8-13 0,5-15 0,6-17 1,-1-21 1,6-11 0,-9-17 1,1-2 0,-13-11 1,-9 3 0,-14 0 0,-12 8 0,-19 12-1,-11 12 0,-14 16-2,-9 14-3,-3 15-4,-7 7-24,13 15-12,5 1 1,16-1-2</inkml:trace>
</inkml:ink>
</file>

<file path=ppt/ink/ink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333.974" units="1/cm"/>
          <inkml:channelProperty channel="Y" name="resolution" value="1000.25494" units="1/cm"/>
          <inkml:channelProperty channel="F" name="resolution" value="0" units="1/dev"/>
          <inkml:channelProperty channel="T" name="resolution" value="1" units="1/dev"/>
        </inkml:channelProperties>
      </inkml:inkSource>
      <inkml:timestamp xml:id="ts0" timeString="2017-02-14T22:06:40.258"/>
    </inkml:context>
    <inkml:brush xml:id="br0">
      <inkml:brushProperty name="width" value="0.05292" units="cm"/>
      <inkml:brushProperty name="height" value="0.05292" units="cm"/>
      <inkml:brushProperty name="color" value="#FF0000"/>
    </inkml:brush>
  </inkml:definitions>
  <inkml:trace contextRef="#ctx0" brushRef="#br0">17462 3188 171 0,'-25'31'35'0,"-15"-27"0"15,21 4-37-15,6 0 2 32,13-8 0-32,2 13 0 0,18-12 1 15,21-2-1-15,20-8 0 16,24-3 0-1,25-2 0-15,26-7 0 16,27-1 2-16,24-8-2 16,20-4-1-16,19-3 2 0,2 0-2 15,2 0 2-15,-8 0-3 16,-16 0 2-16,-19 2-2 16,-27 4 2-1,-25 4 0-15,-28 3 0 0,-27 3-1 16,-22 5 1-16,-15 6 1 15,-13-2-1-15,-12 4 0 16,-4 1 0-16,-2 7 0 16,-1-2 0-16,-40-12-34 15,56 27-1-15,-16-30-1 16,24 29 1-16,-15-31-2 16</inkml:trace>
  <inkml:trace contextRef="#ctx0" brushRef="#br0" timeOffset="17436.2738">5675 10911 165 0,'0'0'38'16,"0"0"-1"-16,-101-103-37 15,101 103 0-15,15 10 0 16,-8 2 1-16,-2 4 0 15,1 2-2-15,-5 7 1 16,-2 4-1-16,-5 9 1 16,-3 5-1-16,-4 3 1 15,1 3-1-15,-2 5 0 16,2 4 1-16,-2-1 0 16,3 0 0-16,0-2-1 15,0-4 2-15,4-3-1 0,3-5 0 16,0-4 1-16,5-9-2 15,3 0 1 1,6-6 1-16,1-4-1 16,7-4 0-16,0-2 0 15,8-3 0-15,-1-2 0 0,8-1 0 16,2-3 0-16,4 3 0 16,4-7 0-16,1 1-1 15,8-3 1-15,3-1 0 16,2-1 0-16,3-1 0 15,5 1 0-15,-2-4 0 16,2 4 0-16,1 2 0 16,-1 1 0-16,1-3-1 0,0 1 1 15,3-3 0 1,-2 0-1-16,5 2 2 16,2-5-1-16,3 1 0 15,2-5 0-15,2 2 0 0,-1 1-1 16,-6 1 1-16,-1 1 0 15,-1-1-1-15,-6 4 1 16,-3-2 0-16,-1 2 0 16,0 3 0-16,0 0-1 15,0-2 2-15,-1 1-1 16,2-1 1-16,-1-1-1 16,4 0 0-16,0-2 1 15,0 0 0-15,7 0-1 16,-2-2 0-16,4 2 0 15,2 2 1-15,3-3-2 16,0 4 2-16,2-1-2 16,1 2 1-16,-3 1 0 0,5 2 0 15,-1-2 0-15,3 1 0 16,1 1 0-16,3 1-1 16,0 3 1-16,5-3 0 15,1 0 0-15,6-2 1 16,0-2-1-16,6-2 0 15,-3-1 1-15,8-5-1 16,-2 0 0-16,-5 4 1 16,2-3-1-16,-5 1 0 15,1-1 0-15,-4 4 0 16,-1-6 1-16,1 6-1 16,0-2 0-16,0-4 0 15,-2 1 1-15,3 3-1 0,1-1 0 16,-1 4 1-16,0 0-1 15,-3-1-1-15,0 5 1 16,-2 5 0-16,0-1 0 16,0 2 1-16,-4-3-1 15,2 3 0-15,0-1 0 16,-1 6 0-16,0-2 0 16,-1-3 0-16,0 3 0 15,0 0-1-15,-5 2 1 16,0-1 0-16,-3 3 1 15,-2-5-2-15,1-2 1 16,2 2 0-16,-1-2-1 16,-1 1 1-16,1-1 0 0,-4 0-1 15,3-1 1-15,1 0 1 16,-1 1-1-16,-1 1-1 16,0-1 1-1,1-2 0-15,-1 2 0 0,0-2 0 16,4 1-1-16,-1-2 1 15,5 1 0-15,-1-2 0 16,0-3 0-16,2-3 0 16,-2 1-1-16,-1-1 1 15,1-2 0-15,0 0 0 16,0-2-1-16,-2 1 1 16,1 1 0-16,-2 3-1 15,-1-2 1-15,0 1 0 0,-4 3 0 16,3-3-1-16,-7 4 1 15,2-2 1 1,-3 0-2-16,0 2 1 16,1-2 0-16,-1 0 0 0,-2-1 0 15,-4 5-1-15,1-4 1 16,-3 5 0-16,0 1 0 16,-2-2 0-16,-5 2 0 15,-1 2 1-15,-1 0-1 16,-1 0 0-16,0 0 0 15,-6-1 0-15,-1 1 0 16,-1 0 0-16,-1-2-1 0,-2-1 0 16,-1 0 1-16,-2-3 0 15,1 0 0 1,0 1 0-16,-2-1 0 16,-2-4 0-16,0 4 0 0,-2-5 0 15,-5 2 0-15,0-2 1 16,-4 1-2-16,-5 1 1 15,-4-1 0-15,-1 0 0 16,-9-3 1-16,-12 7-1 16,17-12-1-16,-17 12 1 15,2-20 0-15,-3 3 1 16,0-2-1-16,-3-4 0 16,1-3 0-16,2-3 0 0,2-3 0 15,-1-4 0 1,1 1 0-16,2 1 1 15,-3-1-2-15,3-1 1 16,-2-1 1-16,-2 1-1 0,-2 2 0 16,-1 1 0-16,-2-2 0 15,0 1 0-15,-1 1 0 16,4 5 0-16,-8-1 0 16,4 2 1-16,-1 3-1 15,1 2 0-15,10 8-35 16,-20-14 0-16,14 11-2 15,-21-26 0-15,19 12 0 16</inkml:trace>
  <inkml:trace contextRef="#ctx0" brushRef="#br0" timeOffset="29475.3491">16603 9710 168 0,'16'2'36'0,"-16"-2"0"16,-74-13-36-16,92 0 0 15,4-2 0-15,4-2 0 16,3-8-1-16,2-6 1 16,2-1 0-16,0-3 0 15,4-5 1-15,-5 0-1 16,0 1 0-16,1 0 0 15,-6 5 1-15,-3 6-1 0,-2 2 0 16,-2 1-1-16,-6 6 1 16,-1 4 0-16,-4 2 0 15,-9 13 0-15,12-12-1 16,-12 12 1-16,0 0 0 16,0 0 1-16,-6 22-1 15,-1-2 1-15,-3 12-2 16,-1 7 2-16,-1 8-1 15,-3 8 0-15,-1 10 0 16,1 7 0-16,-2 3-1 16,1 8 2-16,1-3-1 15,2 0 0-15,0-4 0 16,-1-2 0-16,4-3-1 0,0-6 1 16,1-3 0-16,1-5-1 15,0-6 1-15,0-1 0 16,3-4 0-1,-1-3 0-15,1-6 0 0,0-6-1 16,0-1 1-16,2-6 0 16,-1 3 0-16,0-6 0 15,2-2 0-15,-1-1 0 16,-1-1 0-16,2 0 0 16,0-2 0-16,-1-3 0 15,1-1 1-15,2-11-2 16,-5 18 2-16,5-18-2 15,-6 11 2-15,6-11-1 0,0 0 0 16,-13-6 0 0,13 6-34-16,-14-13-2 15,14 13 1-15,-12-25-1 16,12 25 0-16</inkml:trace>
  <inkml:trace contextRef="#ctx0" brushRef="#br0" timeOffset="29940.0261">16295 10939 165 0,'0'0'36'0,"-15"9"0"16,15-104-36-16,0 95 0 15,15-5 1-15,1-3-1 16,8 2 0-16,9 2 0 16,15-2 0-16,7-4 0 15,9 0 0-15,9 3 0 16,8 1 1-16,6 1-1 15,1 0 0-15,-3-4 0 16,-4 3 1-16,-12 1-1 16,-6 1 0-16,-13 2 1 15,-12-1-1-15,-11 3-1 16,-10 0 2-16,-17 0-2 16,11 4 1-16,-11-4 0 0,0 0 1 0,0 0-2 15,0 0-34-15,0 0 0 16,13-1-2-16,-8-22 1 0,25 7-1 15</inkml:trace>
  <inkml:trace contextRef="#ctx0" brushRef="#br0" timeOffset="45257.455">17306 9010 170 0,'0'0'35'0,"-3"11"0"16,3-11-35-16,-1 15 0 15,1-15 1-15,1 16-1 0,1-4 0 16,-1 0 0-16,3 1 0 16,0-1 0-16,-4-12 0 15,18 13 0 1,-5-11-1-16,6-4 1 0,1-3 0 15,2 0 0-15,3-6 1 16,-1 2-1-16,2-4 0 16,-1 2 0-16,-1 0 0 15,-5-8-35-15,13 16-1 16,-17-25 0-16,18 17 1 16,-18-26-2-16</inkml:trace>
  <inkml:trace contextRef="#ctx0" brushRef="#br0" timeOffset="58318.9189">16724 12380 159 0,'12'5'36'0,"-12"-5"0"15,0 0-31-15,-11 28-4 16,-1 0-1 0,-4 3 0-16,-6 10 0 0,-4 1 1 15,-3 10-1-15,-1-2 1 16,-1 6-1-1,2-2 0-15,-3-5 0 16,5-4 0-16,1-9 0 0,6-2 0 0,3-10 0 16,5-3-1-1,2-9 1-15,10-12 1 16,0 0-1-16,0 0 0 16,24-6 0-16,-2-7 0 15,6-7 0-15,8-6 0 16,5-2 0-16,5-5 0 15,5-1 0-15,3 1 0 0,4-5 0 16,2 6 1-16,-2-4-1 16,0 7 0-16,-5 0 1 15,0 6-1 1,-4 0 0-16,-8 2 0 16,-4 8 0-16,-9 0-1 0,-7 9 2 15,-6 4-1-15,-15 0 0 16,11 11 0-16,-15 6 0 15,-7 5-1-15,-5 7 1 16,-5 4 1-16,-7 3-2 16,-1 8 1-16,-6 2 0 15,1 3 0-15,-3-2 0 16,0-1-1-16,3-2 1 16,3-3-1-16,3-3 1 15,6-7 0-15,4-4 0 16,5-5 1-16,8-8-1 15,9-2-1-15,-4-12 2 0,26 8-1 16,-3-9-1-16,6-3 2 16,8-3-1-16,5-2 0 15,3 1 0-15,3-1 1 16,2-1-1-16,1-3 0 16,-1 3 1-16,-2-1-1 15,-5 4 0-15,-12-11-35 16,9 17-1-16,-18-21 0 15,11 17 0-15,-19-19-1 16</inkml:trace>
  <inkml:trace contextRef="#ctx0" brushRef="#br0" timeOffset="59316.7033">14550 12470 163 0,'0'0'36'15,"0"0"0"-15,-16 5-36 16,1-2 1-16,0 5-1 16,1-2 0-16,-1 5 0 15,4 4 0-15,4 4 0 0,10 6 0 16,5 4 1 0,8 4-1-16,8 1 0 15,5 2 0-15,8 3 0 16,-1 0 0-16,2 0 0 0,-8-4-1 15,-1-5 1-15,-11 0 0 16,-3-3 0-16,-15 1 0 16,-11-2 1-16,-4-2-1 15,-10-1-1-15,-1-2 2 16,-10 1-1-16,-1-3 0 16,-1-1 0-16,1-6 0 15,4-2-1-15,8-10 0 16,-5-13-33-16,30 13-2 0,-25-34 1 0,32 13-1 15,-12-26 0-15</inkml:trace>
  <inkml:trace contextRef="#ctx0" brushRef="#br0" timeOffset="59551.0929">14457 12489 163 0,'0'0'36'16,"0"0"-1"-16,0 0-33 15,22-12-2-15,2 2 0 16,5-8 1-16,7 0 0 16,5-5-1-16,3 0 1 15,2-6 0-15,-2 0 0 16,-3-3-1-16,-3 4 1 16,-3 7-36-16,-13-15 0 15,16 25-1-15,-22-19 0 16,19 24 0-16</inkml:trace>
  <inkml:trace contextRef="#ctx0" brushRef="#br0" timeOffset="60598.0212">15155 12396 142 0,'0'0'37'16,"4"-12"0"-16,-4 12-16 0,-97-13-19 15,97 13-2-15,3-21 1 16,-1 10 0-16,-2 11-2 16,11-20 1-1,-11 20 0-15,13-12 1 0,-13 12-1 16,16 0 0-16,-16 0 0 15,19 6-1-15,-19-6 1 16,14 16-1-16,-5-3 0 16,-3 6 1-16,1-4 0 15,1 11-1-15,-1 3 0 16,-2 1 1-16,1 7 0 16,-4 2 0-16,0 4 1 0,-4 3-2 15,-4 2 1-15,-5 1 0 16,-3 2 0-16,-7-2 0 15,-2 0 0 1,-3-6 0-16,-1-3 0 16,-1-4 1-16,-1-5-2 0,2-4 1 15,6-9 1-15,1-6-1 16,0-1-1-16,4-4 1 16,2-5 0-16,2-5 0 15,1-3 0-15,2-6 0 16,1-3 0-16,0 0 0 15,5-5 0-15,3-7 0 16,-1 3 0-16,2-1 0 0,2 0 0 16,2 2 0-16,0 3 1 15,3-1-2 1,0 2 1-16,0-2 0 16,2 8 0-16,1 1 0 0,1 2-1 15,1 3 1-15,1-2 0 16,-1 9 1-16,1 1-2 15,0 8 1-15,1 0 0 16,5 5 0-16,-2 0 1 16,4 6-1-16,0 6 0 15,3 0 0-15,3 1 1 16,-1-2-1-16,3 1 0 16,-5-4 0-16,3 1 0 15,-4-6-1-15,3-4 1 16,-2-3 1-16,-4-7-1 15,1 0 1-15,-2-6-1 16,-28-11-34-16,73 11-2 0,-56-19 1 16,17 14-1-16,-17-26-2 15</inkml:trace>
  <inkml:trace contextRef="#ctx0" brushRef="#br0" timeOffset="69472.7215">16500 4392 162 0,'0'0'35'15,"-15"-9"0"-15,15 9-37 16,-14-12 2-16,14 12 1 15,-15-21-1-15,8 9 0 16,-2-4 0-16,-1 3 0 16,1-3 0-16,-2 2 1 15,-2-3-1-15,-3-1 0 0,-4-2 0 16,-2 0-1-16,-2 1 1 16,-7 1 0-16,-2 0 0 15,-5-3 0 1,-5 4 0-16,-6 0 0 0,-4 0 1 15,-5 3 0-15,-7-1-1 16,-4 2 0-16,-7 4 0 16,-3 2 0-16,-1 2 0 15,-1 5 0-15,4 5-1 16,2 4 0-16,6 1 2 16,0 6-1-16,12 2 1 15,4 4 0-15,9 3-1 0,6 1 1 16,5-1-1-16,7 1 2 15,5 1-3-15,4-3 1 16,4-4 0-16,4-1-1 16,2-8 2-1,0 0-2-15,3 2 1 0,4-13 0 16,-8 11 1-16,8-11-1 16,0 0 0-16,-12 9 0 15,12-9 0-15,0 0 0 16,-16 6 0-16,16-6 0 15,0 0-34-15,-14-25 0 16,21 12-1-16,-15-20-1 16,17 8 0-16</inkml:trace>
  <inkml:trace contextRef="#ctx0" brushRef="#br0" timeOffset="70097.7567">14861 4322 167 0,'4'-19'36'15,"-22"-26"-1"-15,9 6-37 16,-4-4 3-16,-6-1-2 15,-5 6 1-15,-8-3 0 16,-4 2 0-16,-12 0 0 16,-8 4 0-16,-9 1 0 0,-5 10 1 15,-7 7-1 1,-12 6 0-16,-6 6 0 16,-4 9 0-16,-8 9 1 15,-3 11-1-15,0 8-1 0,3 7 1 16,3 2 1-16,7 4-1 15,10 2 0-15,7 1 0 16,12-2 1-16,12-7-1 16,8-3 1-16,10-6-1 15,3-2 0-15,9-3 0 16,3-5 0-16,1 0 0 16,0-5 0-16,3 1 0 15,1-2 0-15,0-2-1 16,3-5 1-16,1-6 0 15,14-1 1-15,0 0-36 16,-8-34 0-16,26 16 0 16,-14-27-1-16,22 12 1 0</inkml:trace>
  <inkml:trace contextRef="#ctx0" brushRef="#br0" timeOffset="70691.5362">12909 4338 141 0,'25'20'36'16,"-25"-20"0"-16,16-15-6 15,-16 15-32-15,-8-27 2 16,-3 4-1-16,0-9 2 16,-7-11-1-16,-1-4 0 15,-7-10 0-15,-2 3-1 16,-6-6 1-16,-6 0 0 15,-11 3 0-15,-12 5 0 16,-7 8 1-16,-11 8-1 0,-8 11 0 16,-10 10 1-16,-10 12-1 15,-2 12 0-15,-3 11-1 16,-3 13 2-16,5 6-1 16,2 7 0-16,8 3-1 15,10 4 0-15,6 1 1 16,11-2-1-16,11-1 1 15,17-9-1-15,9-3 1 16,6-7 0-16,9-6-1 16,9-5 1-16,3-7 0 15,11-14 0-15,-16 14 0 16,16-14 0-16,0 0 0 16,0 0 0-16,-10 8 0 0,10-8-35 15,0 0-1-15,0 0 0 16,-14-20 0-1,14 20-1-15</inkml:trace>
  <inkml:trace contextRef="#ctx0" brushRef="#br0" timeOffset="71597.8367">11056 4280 163 0,'44'-10'35'0,"-14"-12"2"16,-2 2-35-16,-16-7-3 15,-5-7 1-15,-11-5 0 16,-3-2 0-16,-11-5 0 16,-7-5 0-16,-6 0 0 15,-8-2-1-15,-9 0 1 16,-11 6-1-16,-11 3 1 16,-10 9 0-16,-11 8 0 15,-4 8-1-15,-10 7 1 16,-6 9-1-16,-6 9 1 15,0 8 0-15,-1 10-2 16,3 4 2-16,-1 10-1 0,2 7 1 16,7 7 0-16,4 5 0 15,9 2 0-15,10 3 0 16,11-6 1-16,8 3-1 16,13-8 0-16,11-4 0 15,12-9 0-15,5-6 0 16,8-4 0-16,2-5 0 15,6-1 1-15,-2-8-2 16,3-1 2-16,7-13-1 16,-12 15 0-16,12-15 0 15,-11 9 0-15,11-9 0 16,-14-1 0-16,14 1-1 16,-8-16 1-16,0 5 0 0,5-1 0 15,-4-6 0-15,3-4 0 16,-6-10 0-16,1-3 0 15,-4-11 0-15,-6 0 1 16,-2-8-1-16,-9-9 0 16,-8 0 0-16,-8-5 0 15,-9 1 0-15,-13 2 0 16,-7 4 0-16,-9 3 1 16,-6 4-1-16,-9 8 1 15,-7 10-1-15,-4 14 1 16,-3 12-1-16,-1 13 1 15,-2 14-1-15,2 15-1 0,-3 16 2 16,4 13-2-16,3 6 1 16,5 6-1-16,6 5 2 15,11-2-1-15,8-3 0 16,11-7 1-16,14-7-2 16,10-9 1-16,12-9 0 15,8-9 0-15,6-5-1 16,5-9 1-16,6-4 0 15,-3-15-34-15,11 1 0 16,0 0-2-16,15-20 0 16,-11-18-1-16</inkml:trace>
  <inkml:trace contextRef="#ctx0" brushRef="#br0" timeOffset="77912.4241">15705 5646 160 0,'5'-11'35'0,"-5"11"1"15,0 0-34-15,0 0-3 0,0 0 1 16,-11 13 0-16,11-13-1 15,-7 18 1-15,3-1 0 16,3 7 0 0,-3 6 0-16,0 1 0 0,1 4-1 15,-1 7 1-15,-2 5-1 16,3 0 1-16,1 3 0 16,0-1 0-16,-2 4 0 15,4-1 1-15,0 2-1 16,0 3 0-16,0-5 1 15,0 4 0-15,0-3 0 16,0 2-1-16,0-4 0 16,2 3 0-16,0-3 0 0,-2-5 0 15,0-4 0-15,0 5-1 16,2-4 1 0,-4 0 0-16,2-3 0 15,0 3 0-15,-4 1 0 0,3-2 0 16,-5 5 0-16,2-5 0 15,1 3 0-15,-1-3 0 16,0 3 0-16,3-4 0 16,1-1-1-16,1-1 2 15,3 0-1-15,0-1 0 16,1-1 0-16,1 0-1 16,1 0 1-16,2-2 0 15,-1 4-1-15,1 0 1 16,-2-2 0-16,0 0 0 15,1 2 0-15,-5 2 0 16,1 1 0-16,-4 2 1 16,3 0-1-16,-6 3 1 0,3 3-2 15,-2-1 1-15,0 1 0 16,4 1 0-16,0-5-1 16,1 1 1-16,-1-1 0 15,0-1 0-15,2 5-1 16,0-4 1-16,1-2 1 15,1-3 0-15,-3 1 0 16,3 1-1-16,-3 1 1 16,1-3-1-16,2-4 1 15,-5 7-2-15,1 1 1 16,-2 1 0-16,-2 3 0 16,1-1-1-16,-1 0 1 15,0 1 0-15,-1-2 0 0,-1-1 0 16,2-1 1-16,0 3-1 15,2 3 0-15,-4-4 1 16,4 4 1-16,-2-1-2 16,2 2 1-16,2 3-1 15,-4-4 0-15,2-2 2 16,0-6-2-16,2 5 0 16,-4-2 0-16,4 1 0 15,-2 0 0-15,2-5 0 16,0-1-1-16,2 3 0 15,-3-1 1-15,3-1 0 16,2 1 0-16,-3-3 0 16,1 5 0-16,1-3 0 0,1 5 0 15,-3-3 0-15,1-3 0 16,1 1 0-16,-3-5 0 16,2 4 0-16,0-9 0 15,-2 4 0-15,1-4 1 16,1-4-1-16,0-2-1 15,-1 1 0-15,-1 3 2 16,2-4-2-16,1 2 1 16,-1-2-1-16,0 1 1 15,1 1 0-15,-1 1-1 16,-1 1 1-16,-1-6-1 16,0 3 2-16,-4 0-1 0,0-1 0 15,-1 0-1-15,1-3 2 16,-4 0-1-16,5 1 0 15,-1-5 0 1,2-2 0-16,0-4-1 16,0 3 1-16,-2-1 0 0,2 0 0 15,0 2 1-15,0-1-1 16,-2-1 0-16,2 2 0 16,-2 2 0-16,0-1 0 15,1-1 0-15,-3 2 1 16,0-2-2-16,1 2 2 15,-3 3-1-15,2-1 0 16,3-1 0-16,-1-2 0 0,0 2 0 16,0-1-1-16,2 3 2 15,0-6-1-15,2 0 0 16,-2 1 1 0,0 2-1-16,0-1 1 0,-2-2-1 15,2 2 1-15,0-4-2 16,0 1 1-16,0 4 0 15,-2-5 0-15,2 1 0 16,0 3 0-16,-2 1 0 16,2-4 0-16,0-1 0 15,0 1 0-15,-2-4 0 16,1 3 1-16,1 0-1 16,0-14-1-16,-2 19 2 0,0-8-1 15,2 1 0 1,-2-1 0-16,0 1 0 15,2-12 0-15,-3 13 0 16,3-13-1-16,-4 13 1 0,4-13 0 16,-3 11 1-16,3-11-1 15,0 0 0-15,0 0 1 16,0 0-1-16,0 0 1 16,-22-7-34-16,22 7-2 15,4-24 0-15,4 9-2 16,-13-23-1-16</inkml:trace>
  <inkml:trace contextRef="#ctx0" brushRef="#br0" timeOffset="84583.2947">15494 5724 161 0,'0'0'36'0,"-18"8"-2"16,18-8-35-16,0 0 2 15,0 0-1-15,0 0 0 16,0 0 1 0,0 0-1-16,0 0 0 0,-9-12 0 15,9 12 0-15,-15-9-1 16,4 2 2-16,11 7-1 16,-24-15-1-16,10 8 2 15,-2 2-2-15,-1 1 1 16,-2-2 0-16,-3 3 0 15,0 3-1-15,-1 1 1 16,1 0 0-16,-5 3 1 0,4-1-1 16,1 1 1-16,-2 3-1 15,-2 1 0-15,4 1 0 16,-3 1 0 0,3 0 0-16,0 1 0 0,0 2 0 15,2-2 0-15,2 1 0 16,3-2 0-16,0-3 0 15,2-1 0-15,2-1 0 16,11-5 0-16,-18 3 0 16,18-3 0-16,-15 0 0 15,15 0 0-15,-12-5 0 16,12 5-1-16,-11-5 1 16,11 5 1-16,0 0-1 0,-14-4-1 15,14 4 1 1,0 0 0-16,-14-3 0 15,14 3 1-15,0 0-1 16,-4-11 0-16,4 11 0 0,0-13 0 16,2 3 0-16,-2 10 0 15,4-14-1-15,-4 14 1 16,2-19 0-16,-2 19 0 16,-2-18 0-16,2 18 0 15,-4-15 0-15,4 15 0 16,-6-15 1-16,6 15-1 15,0 0-1-15,-7-12 1 16,7 12 1-16,0 0-2 0,-7-12 2 16,7 12-1-1,0 0 0-15,-15-7 0 16,15 7 0-16,-20-7 0 16,7 3 0-16,-2 2 0 0,-1 2-1 15,-2-4 1-15,-3 1 0 16,-2 1 0-16,-1-3 0 15,1 3 0-15,-3-1 0 16,0-2 0-16,0-2 0 16,0 1 0-16,-1-1 0 15,1 0 0-15,-1 3 0 16,1-2 0-16,-3-1 0 16,1 0 0-16,-4 4 0 15,0-3 0-15,-1 2 0 16,-4-1 0-16,-2 2 0 15,0 0 0-15,-8 2 0 16,0 1 0-16,-2-1 0 0,2 2 0 16,1-2 0-16,-1 3 0 15,5-1 0-15,2-3 0 16,5 2 1-16,1 0-1 16,2 0 0-16,1 0 0 15,-1-1-1-15,4-3 1 16,-2 0 0-16,0 0 0 15,-3 0 0-15,3 0 0 16,-3-2 0-16,1 0 0 16,2-1 0-16,-6 0 0 15,2-6 0-15,-3 7 1 16,-1-6-2-16,-1 1 2 16,-5 3-1-16,-1 1 0 0,2-2 0 15,-2 5 0-15,4 1 0 16,-5-6 0-16,2 6 1 15,-1-2-1-15,2-2 0 16,-1 0 1-16,-1 3 0 16,-3-4-1-16,-2 5 0 15,1-1 0-15,1 2 0 16,-1-3 0-16,1 1 0 16,1 3-1-16,3-2 1 15,0 2-1-15,4-2 1 16,-3 0 1-16,5 1-1 15,-2-2 0-15,0 3 0 0,-1-2 0 16,0 0 1-16,1 2-1 16,-4-2 1-16,4 0-2 15,-5 1 1-15,1 2 0 16,-1 0 0-16,1 2 0 16,-3-1 0-16,0 1-1 15,-2 2 1-15,-1 3 0 16,3-2 0-16,-3 1 1 15,6 3-1-15,-1-2 1 16,-1 3-1-16,1 2 0 16,0-1 0-16,1-3-1 15,-3 5 1-15,3 1 0 16,-7-3 0-16,0 2-1 0,-1 0 1 16,-2-3 1-16,2 3-1 15,-6 2 0-15,3-2 1 16,0-2-1-1,1 1 0-15,0-1 0 0,1-1 0 16,-1-1-1-16,3-2 2 16,0-1-1-16,-1-4 0 15,1 0 0-15,-2-1 0 16,2-1 0-16,-2-1 0 16,2-2 0-16,0 1-1 15,-1-3 1-15,5 2 0 16,-1 2 0-16,-3-4 0 15,1 3-1-15,1-3 1 0,2 3 0 16,-5-1 0-16,4 0 0 16,-7-2 0-1,2-1 0-15,-2 2 0 16,-3 2 0-16,3-1 0 0,-4-4 0 16,1 2-1-16,0 0 1 15,2 3 0-15,-2-3 0 16,2 2-1-16,3-1 2 15,-2 0-1-15,0 4 0 16,-4-1 0-16,2 0 0 16,-2-1 0-16,-1 4 0 15,2-1 0-15,-4-1 0 16,-3 5 0-16,1-1 0 16,1-1 0-16,-1-1 0 15,2 4 0-15,-3-2-1 16,-1 1 1-16,3 3 0 15,-3-3-1-15,0 1 2 0,2 2-1 16,-2 1-1-16,-2 0 1 16,1 1 1-16,4-6-1 15,-2 1 0-15,2 0 0 16,1 0-1-16,-4-1 1 16,1-1 0-16,-1-2 0 15,0 1 0-15,0 1 0 16,-2 0 0-16,2-1 0 15,-1 1 0-15,1 0-1 16,-3 2 2-16,0 0-1 16,-1 1 0-16,1 1 0 15,-4 2 0-15,0-1 0 16,4 2 0-16,-2-3 0 0,2 1-1 16,3 1 1-16,0 1 0 15,4 3 0-15,0-3 0 16,-1-1 0-16,3 1 0 15,0 3 0-15,-1 4 0 16,2-3 0-16,0 3 0 16,2-5 0-16,2 6 0 15,3-1-1-15,5 0 2 16,3 0-2-16,7-3 0 16,1 0 2-16,5 1-1 15,0 3-1-15,5 0 2 16,-3 4-2-16,7 4 1 0,0-1 0 15,-4 6 1-15,8 5-1 16,-3 4 1-16,1 1 0 16,2 9-1-16,0-1 1 15,0 2 0-15,-1 7-1 16,-2 4 0-16,3 2-1 16,-1 0 1-16,-2 6 0 15,1-1 0-15,3 4 0 16,-1 3-1-16,-1 3 0 15,1 1 1-15,4 3 0 16,-5-1-1-16,1 7 1 16,0 2 0-16,-4 1 0 15,0 2 0-15,0-5 1 0,-4 7-1 16,1 0 1-16,0 4-2 16,2 0 2-16,-3-1-2 15,1 3 3-15,3 1-2 16,-3 3 1-16,2-1 1 15,1 6-2-15,0-3 2 16,1 0-1-16,3 1 2 16,0 0-4-16,-2-1 2 15,3 0-1-15,6-1 1 16,0-9 0-16,4 3-1 16,-2-5 0-16,6-5-1 15,0-1 1-15,3-4 0 16,4-3 0-16,-2-1 0 0,2 3-1 15,1-5 2-15,2-1-1 16,0-2 0-16,3-3 0 16,1 0 0-1,0-2 0-15,1-6-1 0,-1-3 1 16,3-6-1-16,-2 3 1 16,2 3 0-16,-6-7 0 15,3-1 0-15,3-2 0 16,-3 0 0-16,-1-3 0 15,1 2 0-15,4-6 0 16,-4-6 0-16,4 0-1 16,-1-1 1-16,1-2 0 15,0-6 1-15,-1-1-2 0,1 1 2 16,0-6-1 0,-1-3 0-16,2 1 0 15,1-5 0-15,-2-1 0 16,3-2 0-16,0-4 0 0,4-5 0 15,0 0 0-15,4 1 0 16,0-4 0-16,3-3 0 16,-4-4 1-16,5 0-1 15,-1 2 0-15,0-2 0 16,0 0 1-16,-3-3-1 16,3 0 0-16,-3-3 0 15,2 7-1-15,-2-4 1 16,0 2 0-16,-4 1 1 15,0 2-2-15,0 2 1 16,-3 2 0-16,3 5 0 16,-1-2 1-16,1 5-1 15,2-3 0-15,-1 3-1 0,3 1 2 16,0 1-1-16,2-1 0 16,2-1 0-16,-1 1-1 15,7 1 0-15,-2-1 1 16,6-2 0-16,3-1 0 15,2-1 0-15,2-3 0 16,0 0 0-16,5-1 0 16,-1-1 1-16,0-1-2 15,0 1 1-15,0-1 0 16,1 0-1-16,3 0 1 16,-1 2 0-16,0-2-1 15,5-1 1-15,3-1 1 16,0-2-2-16,2 0 1 0,-1-5 1 15,-1 5-2-15,1-1 2 16,0-3-1-16,-4 2 0 16,-1-2-1-16,1-1 2 15,-1 2-1-15,5 1-1 16,-1-1 2-16,-1-3-2 16,1 0 2-16,-3 1-1 15,0 5 0-15,-2-2 0 16,-2-2 0-16,-4 1 0 15,-2 1-1-15,-2-1 2 16,0 4-2-16,1-1 1 16,-1-3 0-16,1 6 0 0,-2 0-1 15,1 1 1 1,-1 2 0-16,1 2-1 16,1 0 2-16,-1-2-1 15,0 4 0-15,-3-2 0 0,1 3 0 16,2-1 0-16,-2-2 0 15,1 1 0-15,-2 1 0 16,-1 3 0-16,-2-4-1 16,5 6 1-16,0-5 0 15,-2 1 1-15,0 0-1 16,3 1 0-16,0-1 0 16,0-1 0-16,-3 1 0 15,0-4 0-15,-3 6 0 16,-4 2 0-16,2-1 0 15,-5-1 0-15,2 2-1 16,-5-3 1-16,0 3 0 16,0-5 0-16,-1-1-1 0,3 3 2 15,0-7-1-15,1 2 0 16,2-3 0-16,1 0-1 16,-1-2 1-16,5 1 0 15,2 0 0-15,2-4 0 16,3 4 0-16,-1-2 0 15,4-3 0-15,-4-1 0 16,4 0 0-16,4-4 0 16,0-2 1-16,3 2-1 15,0-6 0-15,6 1 0 16,1-2 0-16,5-2 0 16,2 3 1-16,-4-4-2 15,2 6 1-15,1-3 0 0,-3 3 0 16,-4 3 0-16,1 0 1 15,-7 3-1-15,-2-2 0 16,2 4 0-16,-3-1 1 16,-4 1-1-16,0-3 0 15,0 2 0-15,0 2 0 16,-4 3 0-16,1-1 0 16,-4 1 0-16,-4 1-1 15,4-1 1-15,-4 6 0 16,0 0 1-16,1 0 0 15,-5 1-1-15,3 1 0 16,-1 2 0-16,0 0 0 16,1 3 0-16,-1-2 1 0,3-1-2 15,-3 1 1-15,5-2-1 16,2 0 2-16,2-1-1 16,4-1 0-16,0 0 0 15,0-3-1-15,5 1 1 16,2-1 0-16,0-2 0 15,2 1-1-15,3 2 2 16,0-4-1-16,4 1 0 16,2 0 1-16,4-3-1 15,0-2 0-15,2 3 0 16,2-3 0-16,0-2-1 16,-1 2 2-16,-1-2-1 15,-1-1-1-15,-1 5 1 0,-1-1 0 16,-1 0 0-16,-1 1 0 15,2 0 0 1,-1 0-1-16,0 6 1 16,1-3 1-16,-1 0-1 0,1-1 0 15,0 1 0-15,0 1 0 16,2 1-1-16,-3-1 2 16,-3-4-1-16,0 3 0 15,-3-1 0-15,1 2 0 16,-4-2 0-16,-2-1 0 15,1-4 0-15,2 1 0 16,0-2 0-16,-1-1 0 0,4 2 0 16,1-4 0-16,-5 3 1 15,1 1-1-15,-3 1 0 16,-6 0 0 0,0 5 0-16,-3-1 0 0,-7 0 0 15,-4 2-1-15,-5-1 1 16,-1 4 0-16,-2-2 0 15,-1 1 0-15,-4-3 0 16,2 1 0-16,-2 1 0 16,-1 1 0-16,-1 0 0 15,-2 0 0-15,-2 0 0 16,-3 1 0-16,1-1 0 16,-4 0 0-16,1 0 0 0,-2-1 0 15,1-1 0 1,-2 2 0-16,2-2 0 15,-4 1 1-15,0-2-1 16,0 2 0-16,-11-2 0 0,19 0 1 16,-19 0-1-16,13-4-1 15,-13 4 1-15,0 0 0 16,11-1 0-16,-11 1 0 16,0 0 0-16,11-2 0 15,-11 2 1-15,17 5-1 16,-17-5 1-16,22-1-1 15,-8-9-34-15,12 8-2 16,-19-26 0-16,15-2-2 16,-16-36 0-16</inkml:trace>
  <inkml:trace contextRef="#ctx0" brushRef="#br0" timeOffset="95908.4053">15372 5280 167 0,'-8'21'35'16,"17"19"0"-16,-7-7-37 16,2 1 2-16,0 6 0 15,3 1 0-15,0 3 0 16,2-5 0-16,-5 33-34 16,-8-46 0-16,14 8-1 15,-21-23-1-15,15 8 1 16</inkml:trace>
  <inkml:trace contextRef="#ctx0" brushRef="#br0" timeOffset="96486.5589">13461 5206 168 0,'0'0'36'16,"-4"15"-1"-16,4-15-38 16,8 30 3-16,3 2 0 15,-4 4 0-15,7 9-1 16,-7 5 1-16,4 2-1 15,-3-1 0-15,-1-3 1 16,-6 0-35-16,-12-26 0 16,21 9-1-16,-24-30 1 15,14-1-1-15</inkml:trace>
  <inkml:trace contextRef="#ctx0" brushRef="#br0" timeOffset="97049.0938">11413 5130 167 0,'11'-10'36'16,"16"26"-1"-16,-10 0-37 15,-2 10 2-15,-4 2 0 16,-3 11 1-16,0 2-1 16,-2 1-1-16,-6 2 1 15,-3 1 1-15,0-1-1 16,-5-3 0-16,4-3 0 16,-14-17-35-16,21 9-1 15,-20-26 1-15,19 11-1 16,-20-26 0-16</inkml:trace>
  <inkml:trace contextRef="#ctx0" brushRef="#br0" timeOffset="97564.7554">9561 5203 162 0,'29'18'35'0,"2"8"1"15,-10-3-34-15,-3 1-3 16,-4 2 1-16,-6 1 1 16,-4 0-1-16,-5 2 0 0,-3-1 1 15,-6-4-1-15,3-11-34 16,3 13-1-16,-18-26 0 15,14 12 0-15,-16-21-1 16</inkml:trace>
  <inkml:trace contextRef="#ctx0" brushRef="#br0" timeOffset="98253.5637">7603 5243 163 0,'-4'14'35'0,"-14"-18"0"16,18 4-37-16,-9 13 2 16,9-13 0-16,5 18 0 15,2-6 0-15,4 5 0 16,4 6 0-16,0 4 1 15,-2 1 0-15,3 1-1 16,-5 4 1-16,-4-2-1 16,0 2 1-16,-7-6-1 15,0-15-34-15,7 13-1 16,-22-27-1-16,15 2 0 0,-10-23 0 16</inkml:trace>
  <inkml:trace contextRef="#ctx0" brushRef="#br0" timeOffset="104664.2207">3879 6064 162 0,'-4'17'36'15,"4"-17"0"-15,15 0-35 16,7-3-2-16,3-6 0 16,15 2 1-16,8-3 0 31,13 3 1-31,10-4-2 16,16 3 1-16,9 0-1 0,13-1 1 15,8 0 0-15,6 2 0 16,5-3-1-16,5 2 2 15,1-2-1-15,-5 3 0 16,-9 2 1-16,-7 2-2 16,-14-2 2-16,-13 3-1 15,-15 0 0-15,-16 4-1 16,-11 0 1-16,-11 2 0 16,-8 2 0-16,-7-5 0 15,1 1 0-15,-1-1 0 0,1 1 0 16,3-2 0-16,2-2 0 15,2-3 0-15,-4 0 0 16,-3 1 0 0,-1 3 0-16,-4 0 0 0,-3-1-1 15,-11 2 1-15,0 0 0 16,11-3 0-16,-11 3 0 16,0 0 0-16,0 0 1 15,0 0-1-15,0-17-1 16,0 17 1-16,-3-17 0 15,-5 6 1-15,-3-5-1 16,-2-4 0-16,-3 3 0 0,-5-1 0 16,2 3 1-16,-6-1-1 15,2 2 0 1,2 0 0-16,3 2 0 16,6 7 0-16,12 5 0 15,-14-3 0-15,14 3 0 0,15 3 0 16,6 5-1-16,4 4 1 15,6 5 0-15,5 2-1 16,4 3 2-16,0 1-1 16,-3 4-1-16,-4-1 2 15,-4 0-1-15,-11-2 0 16,-3-2 1-16,-11-2-2 16,-5-5 1-16,-6 1 0 0,-8 1 0 15,-6-5 0 1,-2-1 1-16,-1 0-2 15,-3-2 1-15,-1 0 0 16,-1 2 0-16,2-2 0 0,1 0 1 16,4-1-1-16,1 3 0 15,3-3 0-15,3 3 1 16,1-2 1-16,14-9-1 16,-16 17-1-16,10-43-35 15,12 44 0-15,-6-18 0 16,-3 14 0-16,3-14-3 15</inkml:trace>
  <inkml:trace contextRef="#ctx0" brushRef="#br0" timeOffset="115352.3796">14960 3864 170 0,'25'-68'2'0,"-3"-8"-1"0,0 16-39 16,-26-16 3-16,6 32 0 15</inkml:trace>
  <inkml:trace contextRef="#ctx0" brushRef="#br0" timeOffset="115602.3916">12961 4100 175 0,'-8'-15'36'16,"22"-16"0"-16,12-22-38 15,3-16 2 1,1-15-2-16,52 0-33 0,-68-21 1 16,10 22-2-16,-29-10 1 15,1 35-1-15</inkml:trace>
  <inkml:trace contextRef="#ctx0" brushRef="#br0" timeOffset="115883.6591">11575 3930 170 0,'-21'-29'37'0,"16"-3"-2"16,1-18-33-16,19-10-5 16,7-10 4-16,4-10-2 15,6-6 1-15,16 8-36 16,-15-18 1-16,7 29-1 16,-18-15 0-16,4 39-1 0</inkml:trace>
  <inkml:trace contextRef="#ctx0" brushRef="#br0" timeOffset="116274.3274">9204 4498 163 0,'-5'-18'36'0,"-12"-38"-1"16,32-5-37-16,9-15 2 15,9-9 0-15,11-7 0 16,11-18-34-16,20 14-1 16,-11-27 0-16,30 22-1 15,-20-16 0-15</inkml:trace>
  <inkml:trace contextRef="#ctx0" brushRef="#br0" timeOffset="116696.2085">7094 4068 169 0,'18'-56'35'15,"11"-24"0"-15,23-16-37 16,14-14 2-16,22 0-34 0,-4-32-2 15,25 12 0-15,-11-34-2 16,27 16-1-16</inkml:trace>
  <inkml:trace contextRef="#ctx0" brushRef="#br0" timeOffset="129214.977">14310 12421 163 0,'-12'27'36'16,"-5"-14"0"-16,-91 5-37 16,101-2 1-16,-1-1 0 15,5-1 0-15,3-14 0 16,7 11 1-1,-7-11-1-15,18-1-1 0,-2-9 2 16,3-3-1-16,6-4 1 16,1-8-1-16,3 1 0 15,4-6 1-15,1-4 0 16,2 0-1-16,3 1 0 16,-3 2 0-16,-1 2 1 15,-2 2-1-15,-4 5 1 16,-1 5-1-16,-6 9 0 0,-5 0 0 15,-2 7 0-15,-15 1 0 16,11 9 0 0,-11 3 0-16,-8 4 0 15,-5 8 0-15,-7 4-1 0,-6 6 1 16,-7 5-1-16,-7 6 1 16,-4 6-1-16,-4-1 0 15,-1 4 0-15,2-4 2 16,3-5-2-16,7-8 1 15,5-2 0 1,6-10 0-16,10-6 0 0,6-6 0 0,10-13 0 16,0 0-1-16,21-12 1 15,5-1 0-15,5-15 0 16,8 0 0-16,5-10 2 16,5 0-2-16,4-2 1 15,0 0-1-15,-2 4 0 16,-3 4 1-16,-3 4 0 0,-5 1-1 15,-10 8-1-15,-5 5 2 16,-7 1-2-16,-6 8 1 16,-12 5 0-16,0 0 0 15,0 0-1-15,-8 18 1 16,-7 0-2-16,-3 3 2 16,-7 11-1-16,-4 2 1 15,-5 9 0-15,-5 2 1 16,0 6-1-16,-3 3 0 15,4-3 1-15,-1-3-1 16,6-5 0-16,8-7 0 16,4-6-1-16,10-4 1 0,6-12 0 15,5-14 0-15,11 3 0 16,7-14 0-16,10-9 0 16,5-7 0-16,11-11 0 15,9-12 0-15,5-6 1 16,5-4-1-16,2 1 1 15,0 1 0-15,-4 0-1 16,-6 8 1-16,-9 9-1 16,-9 10 0-16,-10 11 0 15,-9 13 0-15,-18 7 0 16,3 12-1-16,-13 8 0 16,-14 11 1-16,-8 9-1 15,-8 7 1-15,-7 6 0 0,-5 2 0 16,-3 3-1-16,3-3 1 15,0 0 1-15,9-7-1 16,10-7 0-16,8-9 0 16,12-4 0-16,9-12 0 15,10-5 0-15,7-9 0 16,10-7-1-16,8-5 2 16,8-9-1-16,8-6-1 15,1-8 1-15,6-2 1 16,2-10-2-16,3 0 1 15,-1 1 0-15,-6-2 0 16,-2 7 0-16,-8 5 0 16,-8 6 0-16,-4 6 0 0,-10 8 0 15,-7 3 0-15,-13 11 0 16,0 0 0-16,-6 14 0 16,-10 9 0-16,-8 3 0 15,-9 8 0-15,-5 5 0 16,-8 11 0-16,-5 1 0 15,-3 3 0-15,-2 1 1 16,3-7-1-16,5 0 0 16,5-5 0-16,9-5 0 15,9-9 0-15,7-8 0 32,14-7 0-32,4-14-1 15,18 8 2-15,8-16-1 16,7-9-1-16,9-8 2 0,7-5 0 0,4-7-2 15,6-2 1-15,-1 2 1 16,-1-3-2-16,-6 9 1 16,-3 2 0-16,-8 8 0 15,-7 7-1-15,-7 8 1 16,-12 2 0-16,-14 4 0 16,10 17 0-16,-17 0 0 15,-8 10 0-15,-8 7 1 16,-6 6-1-16,-7 2 0 15,-1 7-1-15,0-4 2 16,1-3-2-16,8-5 1 16,8-11 1-16,13-10-1 0,7-16-1 15,18 3 1-15,13-17 1 16,8-9-1-16,12-6 0 16,4-1 0-16,4-3 0 15,0 1 0-15,-4 7 0 16,-7 6 1-16,-7 6-1 15,-9 12 0-15,-16 7 0 16,-11 9 1-16,-14 10-2 16,-7 9 1-16,-12 5 0 15,-5 4 0-15,-1-1 0 16,-2 1 0-16,3-3 1 16,3-9-1-16,8-4 1 15,4-6-1-15,8-9 0 0,10-12 1 16,-8 11 0-16,19-8-36 15,-12-20 0 1,20 12-1-16,-12-21 0 16,15 12 0-16</inkml:trace>
  <inkml:trace contextRef="#ctx0" brushRef="#br0" timeOffset="131018.4714">12688 12842 165 0,'12'-18'36'0,"10"6"0"16,0-2-37-16,1-2 2 16,5 2-1-16,1 3 1 15,1-1-1-15,-1 10 0 16,0-4-1-16,-2 7 1 15,1 3 0-15,-5 3 0 16,-4 8 0-16,0 3 0 16,-6 8-1-16,-3 4 2 15,-4 5-1-15,-8 4 0 16,-8 1 0-16,-9 5 1 0,-7 2-1 16,-7 1 0-16,-7 2 1 15,-8-2-2-15,-3 0 1 16,-3-3-1-1,2 0 0-15,3-3 1 0,6-4-1 16,4-5 1-16,10-2-1 16,7-3 2-16,9-2-1 15,9-6 0-15,10 2 0 16,10-2 0-16,4-4 0 16,10-2 0-16,5-2 1 15,5 0-1-15,1 0 0 16,-1-1 1-16,-2-3-1 15,-3 0 1-15,-2-2-1 0,-3 3 0 16,-7-2 1-16,-2-2-1 16,1-3 0-1,-4 2-34-15,-6-19-1 16,17 12-1-16,-22-24 0 0,22 9 0 16</inkml:trace>
  <inkml:trace contextRef="#ctx0" brushRef="#br0" timeOffset="131596.6318">13313 12799 167 0,'-18'45'36'15,"-24"-17"-1"-15,9 10-35 16,-2 5 0-16,-2 5 0 16,3 6 0-16,2-1 0 15,2 7 0-15,6 0 0 16,4 4 1-16,8 0-2 0,9 0 1 15,3-3 0 1,8-5 0-16,6-5 0 16,8-5 0-16,4-5 0 15,8-7 0-15,5-4 0 0,3-10-1 16,2-3 2-16,-1-10-1 16,5-3 0-16,1-8 0 15,-2-6 0-15,1-4 0 16,-4-9 1-16,-4 0-1 15,-3-8 0-15,-4-3 0 16,-6 0 0-16,-7 3 0 16,-7-3 0-16,-7 2 0 15,-6 6 0-15,-6 4 0 16,-7 6 1-16,-4 12-1 16,-6 13 0-16,-7 1-1 15,1 11 1-15,0 9 0 16,-3 5 0-16,2 1 0 0,5 2 0 15,6-7 0-15,-10-15-35 16,25 12-1-16,-17-30 0 16,21 2 0-16,-19-30 0 15</inkml:trace>
  <inkml:trace contextRef="#ctx0" brushRef="#br0" timeOffset="133956.1309">12317 13000 168 0,'-15'14'37'16,"4"4"-3"-16,0-6-35 16,-4-5 1-16,1-3 0 15,-1-1 0-15,-3 2 0 16,3-2 0-16,-3-2 0 15,0-2 0-15,-1-4 0 16,1 1 0-16,-4-3 0 16,1-2 0-16,2-3 1 15,-4-8-2-15,5-3 1 0,1-10 0 16,4-1-1 0,-2-7 1-16,6-7-1 15,0-4 2-15,2-6-2 16,3 2 1-16,3-1 0 0,2 2 0 15,7-3 0-15,-1-1 1 16,7 0 0-16,5 2-1 16,5 1 1-16,5-4 0 15,4 0-1-15,6-2 1 16,2 0 0-16,7 3-1 16,3-1-1-16,7 1 1 15,0-3-1-15,1 5 1 0,3 0 1 16,-1 0-1-16,1 4 0 15,-4-6 0 1,-1 6 0-16,-3 3 1 16,1-1-1-16,-7 7 1 0,-4 4-1 15,-1 4 0-15,-1 6 0 16,-5 5 0-16,-1 2 1 16,-6 6-2-16,-3 1 1 15,-3 6 0-15,-2 0 0 16,-5 3 0-16,-4 1-1 15,-13 6 1-15,16-5 0 16,-16 5 0-16,0 0 0 16,0 0 0-16,0 0 0 0,4-11 0 15,-4 11 1 1,-10-11-2-16,10 11 2 16,-18-7-1-16,5 2 0 15,-3 1 0-15,1 4-1 0,-3-4 1 16,0 7 1-16,-2-2-1 15,-1 3 0-15,-1-1 0 16,0 5 0-16,0-2 0 16,0 2 1-16,0 2-2 15,0 1 0-15,3-3 2 16,0 3-1-16,8 3 0 16,0-4 0-16,11-10 0 15,-10 17 0-15,10-17-1 16,7 13 2-16,-7-13-2 15,25 8 1-15,-6-12 0 16,3 2 1-16,4-5-2 16,3-3 1-16,0-1 0 0,0-1 0 15,0 1 0-15,-1-5 0 16,-5 4 0-16,-1 0 0 16,-3 6 0-16,-5-1 0 15,-1 1 0-15,-13 6 0 16,11-9 0-16,-11 9 0 15,0 0 0-15,0 0 0 16,0 0 0-16,0 11 0 16,0-11 0-16,-8 12 0 15,8-12 0-15,-10 12 0 16,10-12 0-16,-15 14 0 16,15-14 0-16,-12 11-1 15,12-11 1-15,-12 15 0 0,12-15 0 16,-5 16 0-16,1-5 0 15,4-11 0-15,0 23 0 16,4-7 0-16,-2 1 1 16,0 4-1-16,-2 3 1 15,1-2-1-15,-2 4 0 16,-1 2 0-16,-4-3 0 16,-1-1 0-16,0 0 0 15,-1-4 0-15,1-6 0 16,-2 2 0-16,9-16 0 15,-9 13 0-15,9-13 0 16,0 0 0-16,0 0-1 16,-6-11 2-16,8 0-1 0,2-3-1 15,-1-4 2-15,1-3-2 16,3 0 1-16,-3-1 0 16,0 2 0-1,-1-8-1-15,-5 6 1 0,1 1 0 16,-7 0 0-16,-3 1 1 15,-1 4-2-15,-9-3 1 16,-1 4 1-16,-8 2-1 16,-2 1 0-16,-3 3 0 15,-1 5 0-15,0-3 0 16,0 4 0-16,5 0 0 16,2 5 0-16,3 1 0 0,5 1 0 15,6 0 0-15,0-2 0 16,15-2 1-16,-11 11-1 15,11-11 0 1,0 11 0-16,0-11-1 16,12 5 2-16,-12-5-1 0,25 12 1 15,-10-10-1-15,6 2 0 16,1 0 0-16,4 0 0 16,0-1 0-16,-1 8-1 15,5-4 1-15,-5-2-1 16,1 5 1-16,-7-8 0 15,0 3 0-15,-5-1 0 16,-3 2 0-16,-11-6 1 0,11-4-1 16,-11 4 0-16,-4-13 0 15,4 13 0 1,-17-14 0-16,4-2 0 16,-3-1 0-16,-4 0-1 0,-2-1 1 15,3 1 0-15,-5 4 0 16,5 1 0-16,4 3 0 15,1 4 1-15,14 5-1 16,-12 5 0-16,12-5 0 16,11 21 0-16,1-7 0 15,3 2 0-15,6-1 0 16,-2 1 0-16,2 3 0 16,1-4 0-16,-3-3 0 0,-3-3 0 15,-3-2-1 1,-2-1 1-16,-11-6 0 15,14 9 0-15,-14-9 0 16,0 0 0-16,-3-14 0 0,-4 3 0 16,-4-1 1-16,-1-3-1 15,-4-6-1-15,0 7 2 16,0 2-1-16,3 2 0 16,2 8 0-16,11 2-1 15,-8 15 1-15,11-2 0 16,8 5 0-16,0 4-1 15,5 3 2-15,2-2-1 16,-1 1 0-16,3-8 0 16,-3 0 0-16,-2-3 0 15,-4-2 1-15,-11-11-1 16,12 6-1-16,-12-6 1 16,0 0 0-16,0 0 0 0,0 0 0 15,-7-11 1-15,7 11-1 16,0 0 1-16,-45-6-36 15,97 27 1-15,-52-21-2 16,3 16 0-16,-3-16-1 16</inkml:trace>
  <inkml:trace contextRef="#ctx0" brushRef="#br0" timeOffset="145376.407">14820 9173 164 0,'16'2'37'15,"-16"-2"-2"-15,0 0-35 16,-16 5 1-16,3-1-1 15,1 2 0-15,-2-4 0 16,0-2-1-16,-2-2 1 16,-2 1 0-16,0 0 0 0,-1-1-1 15,0-1 1-15,-3-1 0 16,0 5 0 0,-2 4 0-16,-2 5 0 15,0 1 0-15,1 5 0 0,-4-1 0 16,1 5 1-16,1 5 0 15,-1-3-1-15,3 2 1 16,-2 2-1-16,5-1 1 16,-1 2-2-16,5 2 2 15,0 4-1-15,5-1 0 16,2 1 0-16,0 3 1 16,3-1-1-16,1-1 0 0,2 4 0 15,-1-4 0 1,2-1 0-16,-1 1 1 15,1 2-1-15,1 0 0 16,-1 1-1-16,1-1 2 0,1 0-2 16,-2 0 1-16,2-1 0 15,-2-2 0-15,2-1 0 16,2-1 0-16,-1-3-1 16,2-2 1-16,0 0 0 15,2 2 0-15,3-3 0 16,-1 6 0-16,2-5-1 15,0 3 1-15,0 2 1 16,0 0-2-16,0 0 1 16,-2-1 1-16,1-2-2 15,-1-4 2-15,2 3-1 16,0-7-1-16,-2 2 2 16,4-1-1-16,-2-3 0 0,4-1 0 15,-3 0 0-15,3-5 0 16,1 3 1-16,1 1-1 15,2-5-1-15,-1-2 1 16,3 1 0-16,-1-3 0 16,4 1 0-16,-3 1 1 15,1 0 0-15,1-4-1 16,-2 2 0-16,0 0 0 16,2-1 1-16,-1 2-2 15,0-1 1-15,1-2 0 16,0-2-1-16,0 0 1 15,2-1 0-15,-3-1 0 16,2 1-1-16,1-2 2 0,-3-3-2 16,1 2 2-16,-1-3-1 15,3 1 0-15,-1-2 0 16,-1-1 0-16,2-2 0 16,-2 1 0-16,1 0 0 15,-1-3 0-15,0 2-1 16,-1-4 2-16,3-3-1 15,-1-2 0-15,2 1-1 16,2-3 2-16,2-2-1 16,-1 2-1-16,1-3 2 15,-1 5-1-15,1-4 0 16,-2 2 0-16,1-1 0 16,-1 1-1-16,-2-4 2 0,3 1-1 15,-3-2-1-15,-3-4 1 16,3 0 0-16,-4 0 0 15,-2-1 0-15,0-1 0 16,-1 0 0-16,-3-2-1 16,-2 1 2-16,-3 3-1 15,-2-1 0-15,-2 0 0 16,-2-5 1-16,-4-2-2 16,-3 2 2-16,-4-3-1 15,-1 0 0-15,-1-6 0 16,-2 1 0-16,-3-1 0 15,-2 4 0-15,1 2 0 16,-1 0 0-16,0 2 0 0,-2 1 0 16,-1 0 0-16,-2 3 0 15,2 0 0-15,-3-3 1 16,-3 2-2 0,-1-2 2-16,-2 1-2 0,-2 4 1 15,0 6-1-15,0 1 1 16,-1 2-1-16,2 7 0 15,2 3 1-15,4 3 0 16,2 3 0-16,5-1 0 16,3 4 1-16,25 12-35 15,-27-14 0-15,16 17-2 16,-18-16 1-16,15 19-3 0</inkml:trace>
  <inkml:trace contextRef="#ctx0" brushRef="#br0" timeOffset="167500.4005">15535 5854 169 0,'0'0'35'16,"13"-37"-1"-16,-4-60-36 16,2 87 2-16,-11 10 0 15,20-20 0-15,-12 8-1 16,-8 12 1-16,11-20 0 16,-12 9 0-16,-2 0 0 15,3 11 0-15,-12-17 0 16,12 17 0-16,-22-15 0 15,6 10 0-15,-2 2 0 16,-2 0 0-16,-2 2 0 16,-3 1 0-16,-5 0 0 15,-2-1 0-15,-4 1 0 16,2-2 0-16,-3-2 0 0,-7-1 0 16,-1 1 0-16,1-3 0 15,2 1 0-15,3 0 0 16,1-3 0-16,0 0 0 15,4 0 0-15,0-2 1 16,1 0-2-16,-4 0 1 16,-1-2 0-16,-2 2 0 15,-2 0 0-15,1-1 0 16,-2 1-1-16,2 0 1 16,0 2 0-16,6-4 0 15,2 7 0-15,0-3 0 16,6-2 0-16,-3 2 1 15,1 0 0-15,4 1-1 0,-5-3 0 16,3 4 1-16,-4-3-1 16,1 4 1-16,-3 3-1 15,0 0-1-15,0 2 1 16,0-1 0-16,3 2 0 16,-6-2 0-16,6 2 0 15,0 2 0-15,0-5-1 16,5 1 2-16,1-2-1 15,0 0-1-15,2 3 1 16,4 1 0-16,-1-1 0 16,1-1 1-16,2 0-2 15,-1 4 1-15,-1 1 0 16,0 1 0-16,-1 3 0 0,-1-4 1 16,-1 3-1-16,-1-3 0 15,-2 3 0-15,-4-1 0 16,3-1 0-16,-4-1 0 15,-1-1 0-15,2 1 0 16,1 1 0-16,-2-2 0 16,0 6 0-16,5-5 0 15,-4 0 0-15,3 0 0 16,-2 5 1-16,1-5-1 16,-3 5 0-16,0-6 0 15,0-3 0-15,-6 1 0 16,0 6 0-16,-2-6 0 15,-4-1 0-15,4-2 0 0,-4 1 0 16,1 3 0-16,-3 4 0 16,6-5 0-16,1-3-1 15,2 2 2 1,2-2-1-16,2 1 0 0,-4 2-1 16,5-4 2-16,-2-3-1 15,-4 4 0-15,-3-6 1 16,-5 4-2-16,-1-2 1 15,0 2 0-15,-1-4 0 16,-2 3 0-16,1-2 0 16,4 2 0-16,1-1-1 15,5-2 0-15,-4 3 2 0,3-1-2 16,-4 1 1-16,0-1 0 16,-1 3 0-16,-4-1 0 15,-1 3 0 1,-4 1 1-16,1-3-1 0,-4 4 0 15,2-1 0-15,-2 3 0 16,2-1 0-16,1 1 0 16,-1 0 0-16,2-2 0 15,1 6 0-15,-3-2 0 16,1 2 0-16,-1 0 0 16,0 0 0-16,-2 1 1 15,2 4-2-15,-2 0 1 16,2 0 0-16,4-1 0 0,0-3 0 15,5 3 0 1,-2 2 0-16,1-1-1 16,2 2 1-16,1 0 0 15,-2 0 1-15,-1-2-1 0,-1 5 1 16,-2-2-2-16,-3-2 2 16,1 1-1-16,-1-3 0 15,-2-1 0-15,-3 0-1 16,-1 2 1-16,1-1 0 15,2-4 1-15,-2-1-1 16,1 0 0-16,2-3 0 16,1 2-1-16,-3-4 1 15,2 0 0-15,-3 0 0 16,0-1 0-16,-4-1-1 16,-2 1 1-16,-1-1 0 15,-4-1 0-15,-6 2 0 16,1-1 0-16,-2-2 0 0,-7 5 0 15,-1-3 0-15,-2-1 0 16,-3 1 0-16,-3-1 0 16,1 0-1-16,-1 0 1 15,-1 0 0-15,1-3 0 16,-2 4 0-16,2-2 0 16,-1 2-1-16,-1 1 1 15,-1 2 0-15,-3-1 0 16,0 2 0-16,0-1 0 15,-3-1 0-15,0 2 0 16,2-1 0-16,-2-1 0 16,3 2 0-16,2-2 0 15,-1-3 0-15,0 4 0 0,2 2 1 16,4-1-1-16,3 2 0 16,1 0 0-16,1 0 0 15,2 3 0-15,5 2 0 16,0-1 0-16,2-1-1 15,1 1 2-15,6 1-2 16,2 2 1-16,3 0 0 16,6 0-1-16,5 1 1 15,1-3 0-15,6-1 0 16,1 1-1-16,2 0 1 16,1 1 0-16,-1 2 0 15,2-4 0-15,1 3 0 16,2 0 0-16,-1 2 0 0,2 3 0 15,5-2 0-15,4 0 0 16,1 1 0-16,2 2 0 16,1 1 0-16,1 7-1 15,3-2 1-15,0 3 0 16,-2 4 0-16,-4 3-1 16,3 0 2-16,-2 7-1 15,1 1 0-15,-3-2 1 16,3 2 0-16,0 2 0 15,4-2-1-15,3 2 1 16,0 3-1-16,4-3 1 16,-3 1-1-16,2 7 0 0,1-1-1 15,-3 2 1-15,2 0 0 16,-1 2 0-16,1 1 0 16,1-1-1-16,0-1 1 15,0-3 0 1,0 3-1-16,0-4 1 0,0 1-1 15,0-4 2 1,-3-1-2-16,2 1 1 0,-1-1-1 16,-2-3 2-16,0 1-2 15,1 3 1-15,-1-2 0 16,3-2 0-16,-3 1 0 16,5-1 1-1,-1 1-1-15,0 3 0 16,0-3 0-16,-3 1 1 0,3 5-1 15,-5 0 1 1,2 7-1-16,-4-2 0 16,4 0 0-16,-3 5 0 15,1 5 0-15,1-2 0 0,0 2-1 16,3 2 1-16,-1-1-1 16,-1 3 2-16,3 1 0 15,-1 2-1-15,2-4 1 16,-2 5 0-16,-1 1-1 15,1 4 1-15,2 0 0 16,1 2-2-16,-1 5 3 16,6-6-2-16,4 4 1 15,0 2-1-15,3-4 2 16,1-2-2-16,0-2 2 16,3 3-1-16,-2-4-1 15,-2 4 0-15,1-2 0 0,0-3-1 0,2 0 1 16,-2 1 0-16,0 0 0 15,0 2-1-15,2-3 2 16,2-1-2-16,-4 1 1 16,3-3 1-16,0-1-2 15,-3 1 2-15,3-3-2 16,-3-3 1-16,-4-4-1 16,3 0 1-16,-6-4 0 15,3-2 0-15,-7 1 0 0,0-8 1 16,2 0-1-1,-2-10 0-15,0-1 0 16,0-4 0-16,3-4 0 16,0-1 0-16,0-4 0 0,1-5 0 15,0 0 1-15,2-2-1 16,-2 3 0-16,2-3 0 16,-1 0-1-16,2-2 2 15,0 3-1-15,0 0 0 16,0 3-1-16,2 2 1 15,-2 0 1-15,0 0-1 16,4-2 0-16,0 4-1 16,3-8 2-16,4 5-1 15,0-3 0-15,7-5 0 16,1 1 0-16,6-5 0 16,3-3 0-16,3-4 0 15,5-1 0-15,5-7 0 0,5-5 0 16,3-1 0-16,2-5 0 15,4 1 0-15,2 1 0 16,2-2 0-16,-4 0 0 16,-3 5 0-16,2 0-1 15,-6 3 1-15,2 4 0 16,-2 2 0-16,-1 7 0 16,-2-1 0-16,5 4 0 15,-2-3 0-15,4 1 1 16,-4-2-1-16,2 0 0 15,-5 1 0-15,-2-5 0 16,-7 2 1-16,-6 1 0 0,-8 10-36 16,-19-25 0-16,-3 12-1 15,-12-30 0-15,-1 7-1 16</inkml:trace>
  <inkml:trace contextRef="#ctx0" brushRef="#br0" timeOffset="168300.222">1879 6605 172 0,'-13'23'36'0,"1"30"0"15,-91-20-37-15,104 12 0 16,7 6 2-16,6 1-2 16,7-2 1-16,5-4 0 15,7-4-1-15,3-5 1 16,5-11 0-16,3-12 0 16,-1-14 0-16,1-14 0 0,-3-15-1 15,-1-6 2-15,-4-14-1 16,-3-6 0-1,-12-9 0-15,-9-6 0 16,-8-2 0-16,-11 1 0 0,-13 4 1 16,-5 6-1-16,-8 8 0 15,-3 6 0-15,2 16 0 16,1 12 0-16,8 14-1 16,-4 11-34-16,33 28-2 15,-8-1 1-15,30 25-1 16,-8-6 0-16</inkml:trace>
  <inkml:trace contextRef="#ctx0" brushRef="#br0" timeOffset="168612.7394">2717 7298 166 0,'-4'-51'36'16,"-12"-17"0"-16,-19-21-36 15,-9-15 0-15,-7-12 1 16,-10-6-1-16,1-3 0 16,2 9 0-16,11 5 0 15,14 10 1-15,14 17-2 16,22 16 1-16,15 20 0 0,14 20 0 16,10 18 0-1,5 15-1-15,-2 14 2 16,-9 19-1-16,-13 4 0 15,-13 12 0-15,-14 3 1 0,-11 2-1 16,-5-6 0-16,22-2-35 16,-39-31-1-16,23 2 0 15,-5-30 1-15,27-3-2 16</inkml:trace>
  <inkml:trace contextRef="#ctx0" brushRef="#br0" timeOffset="168862.7507">2761 5842 167 0,'-11'-11'36'0,"-4"15"0"15,3 14-37-15,6 6 0 16,12 8 1-16,12 3 0 0,12 5-1 16,7-3 2-16,6 1-1 15,-3 4 0-15,-7-3 0 16,-13 4 0-16,-17 0 0 15,-17-6 1-15,-16-7 0 16,23 7-37-16,-52-32 0 16,15 5 0-16,-18-33 0 15,21-5 0-15</inkml:trace>
  <inkml:trace contextRef="#ctx0" brushRef="#br0" timeOffset="169706.5447">2558 5296 169 0,'19'-11'35'0,"11"-10"-2"15,5-37-34-15,6 113 1 16,7 18-1-16,11 21 1 16,6 11 0-16,2 6-1 15,-2 2 2-15,-3-2-1 16,-6-7 0-16,-6-8 1 15,-14-20-1-15,-11-18 0 16,-17-16 1-16,-9-15-1 16,-12-22 0-16,-10-12 0 15,-9-22-1-15,-5-12 2 16,1-10-1-16,0-11 0 0,9-3-1 16,9 2 1-16,7 5-1 15,8 10 1-15,6 19 1 16,9 12-1-16,5 13-1 15,-1 18 1-15,-1 10 0 16,-2 7-1-16,-2 3 2 16,-2 2-2-16,1-5 1 15,2-4 1-15,2-4-2 16,7-7 1-16,5-9 0 16,7-7 1-16,10-9-2 15,2-5 1-15,2-8 0 16,4-5-1-16,-3-8 1 0,-4-7 0 15,-4-6 0-15,-8-9 0 16,-10 3 0-16,-11-6 0 16,-11 4 0-1,-11 3 0-15,-6 6 0 16,-5 11-1-16,-7 11 2 0,-1 19-1 16,1 13 0-16,6 15 0 15,6 12 1-15,9 13-1 16,5 4-1-16,6 6 2 15,8-2-1-15,7-8 0 16,0-7 0-16,5-13 0 16,-1-15 0-16,0-14 0 15,3-14 0-15,-6-19 0 0,2-7 1 16,-3-10-2 0,0-2 1-16,-2 3 0 15,1 3 0-15,-1 8 0 16,1 10 0-16,-1 18 0 0,5 12 0 15,-3 16 0-15,1 14 0 16,-1 5 0-16,-7 10 1 16,-2 1-2-16,-9 3 1 15,-9-1 0-15,-6-5-1 16,-10-7 1-16,-4-14 0 16,-4-4 1-16,-1-13-1 15,1-9 0-15,-3-14-34 16,21 7-1-16,-7-20-1 0,26 15 1 15,-10-18 0 1</inkml:trace>
  <inkml:trace contextRef="#ctx0" brushRef="#br0" timeOffset="170034.6894">3780 5625 165 0,'25'-26'36'0,"5"5"-1"15,-12-12-36-15,-3 2 1 16,-4 4 0-16,-4-1 0 15,-1 2 0-15,-2 8-1 16,0 5 1-16,-4 13-1 16,0 0 1-16,19 20 0 15,-4-4 0-15,6 0 0 16,6 0-1-16,4-9 2 16,6-7-1-16,0-15-1 15,3-11 1-15,0-7 0 16,-4-4 0-16,-3 1 0 0,0 2 0 15,-7 7 0-15,0 9 0 16,-4 12 0-16,-1 8 0 16,1 9 0-16,2 6 0 15,4-5 1-15,4-2-1 16,2-3-1-16,-34-7-33 16,57-3-1-16,-19-18 0 15,17 13-1-15,-20-25 0 16</inkml:trace>
  <inkml:trace contextRef="#ctx0" brushRef="#br0" timeOffset="170753.478">2194 7003 167 0,'14'13'38'15,"-21"8"-2"-15,-11 31-36 16,32 24 0-16,1 24-1 16,-1 13 2-1,1 12-1-15,-3-3 1 0,-1-8-1 16,0-14 0-16,-4-19 1 16,0-24 0-16,3-24-1 15,1-28 1-15,4-23-1 16,2-17 0-16,7-16-1 15,8-3 0-15,8-4 1 16,8 5-1-16,3 4 0 16,4 16 0-16,3 22 0 0,-6 16 0 15,-8 21 1-15,-11 11 0 16,-12 9 0-16,-17 9 1 16,-11 3-1-1,-11 2 1-15,-11-8 0 0,-8-10 0 16,-3-11-1-16,2-14 1 15,-1-17-1-15,17-9-35 16,-7-30 0-16,31 3-1 16,-4-28 1-16,30-12 33 15,2 13 1-15,14 4-1 16,11 2 2-16,0 1 34 16,18 28 1-16,-22-2 0 15,15 28-1-15,-19 22-33 0,-3-6-1 16,-7 3 2-1,-7 5-3-15,-9 3 2 16,-7 1-1-16,-5-10 0 16,-9-16-35-16,17 0-1 0,-24-27 1 15,16 3-2-15,-17-31 1 16</inkml:trace>
  <inkml:trace contextRef="#ctx0" brushRef="#br0" timeOffset="171284.7567">3166 6936 165 0,'-7'-49'36'0,"18"38"0"16,-11 11-34-16,3 32-3 16,11 29 1-16,-2 22 0 15,2 13 0-15,4 9-1 16,-4-3 2-16,-1 1-2 16,-3-10 2-16,0-10-1 15,-6-21 1-15,-4-23-1 0,-6-16 0 16,6-23 2-16,-26-19-3 15,14-17 1-15,2-16-1 16,10-10 1-16,11-5-1 16,15 4 1-16,9 2-1 15,7 19-1-15,9 13 2 16,3 20 0-16,-6 18 0 16,-4 14-2-16,-11 14 2 15,-8 5 0-15,-7 3-1 16,-7-3 1-16,-4-2 0 15,1-7 0-15,-5-8-1 16,1-4 2-16,-4-10-1 16,0-11 0-16,-18 8 1 0,-7-11-1 15,-12-7 0-15,-10-6-2 16,-15-10 2-16,-15-10 0 16,-8-6 0-16,-3-7 1 15,3 0-1-15,11-6 1 16,19 0-1-16,21-3 2 15,24 1-1-15,28 0 1 16,29-1-2-16,12-1 1 16,14-4-1-16,2 3 1 15,-4-1-1-15,-9 4 0 16,22 16-35-16,-58-16-1 16,-1 25 0-16,-35-12 0 15,6 23-1-15</inkml:trace>
  <inkml:trace contextRef="#ctx0" brushRef="#br0" timeOffset="171409.7857">3129 6566 169 0,'-54'22'37'0,"13"8"-1"15,8 3-37-15,4-7 1 16,-3-6-36-16,25 14 1 16,-9-14-2-16,23 22 1 15,-7-8-1-15</inkml:trace>
  <inkml:trace contextRef="#ctx0" brushRef="#br0" timeOffset="171706.6551">2524 8530 178 0,'8'-25'34'15,"27"-22"2"-15,117-23-37 16,-74-12 0-16,17-9 0 16,19 0 0-16,9 5-1 15,1 8 2-15,-3 14-1 16,-8 9 1-16,-13 20-1 16,-17 15 1-16,-16 11-1 0,-21 11 2 15,-16 12-1-15,14 16-35 16,-48-10-1-16,8 18 0 15,-26-21-1 1,13 14-1-16</inkml:trace>
  <inkml:trace contextRef="#ctx0" brushRef="#br0" timeOffset="176834.1338">12339 14169 169 0,'-18'9'36'0,"32"14"0"15,1-23-37-15,7 2 0 16,14-1 1-16,14-4 1 0,12 5-2 16,20 2 1-16,17-5 0 15,17 2 1-15,9 0-1 16,14 0 0-16,2 3 1 16,-1 3-2-16,-4-3 1 15,-11-3 0-15,-15 3 1 16,-18-2-1-16,-17 4 0 15,-19-3 0-15,0 4-36 16,-34-21 0-16,8 16-1 16,-20-23 0-16,16 14-2 15</inkml:trace>
  <inkml:trace contextRef="#ctx0" brushRef="#br0" timeOffset="189221.9203">11524 2133 170 0,'-34'-25'36'0,"34"25"0"15,-35 37-35-15,23-41-1 16,-4 5 1-16,5 8-1 16,4 5 0-16,-4 11 1 15,4 8-1-15,1 13-3 0,1 6 3 16,1 17-2-16,4 5 2 16,2 10-2-16,0-3 2 15,1-7-3-15,1-2 3 16,-2-5 2-16,0-12-2 15,-6-10 3-15,8-13-3 16,-12-9 2-16,8-11-2 16,0-12 2-16,0 0-2 15,-12-7-2-15,6-14 2 16,4-6-3-16,-7-2 3 16,4-6-2-16,-8 0 2 15,5 3-2-15,-1 2 1 16,0 3 1-16,0 4 0 0,-2 7 0 15,2 6 1-15,-4 10 0 16,-3 6-2-16,0 2 1 16,-3 7-1-16,-2 4 0 15,-2 8 0-15,1-3 0 16,0 2 1-16,0-2 0 16,4-2 0-16,0 0 2 15,6-5-2-15,5-2 3 16,0-1-3-16,7-14 3 15,-7 19-3-15,7-19 0 16,4 13 0-16,-4-13-1 16,10 13 1-16,-10-13 0 15,17 4-1-15,-17-4-1 0,20 5 2 16,-5-2 1-16,3-2-1 16,-3 1 2-16,10 0-1 15,1-2 0-15,-1-4-1 16,1 3 4-16,1-3-3 15,1-2-2-15,6 8-33 16,-15-26-4-16,10 23 2 16,-18-22-3-16,18 17 4 15</inkml:trace>
  <inkml:trace contextRef="#ctx0" brushRef="#br0" timeOffset="189675.069">11682 2468 166 0,'-11'-6'35'0,"17"24"-1"16,-6 20-34-16,-4 5 0 15,1 8 0-15,-1 4-1 16,-3-7 1-16,-4 2 1 16,0-6-1-16,0-13 0 0,3-11 0 15,1-8 0-15,7-12 0 16,7-12 0-16,8-3 0 16,4-4 0-1,10-4 0-15,4 12 0 0,8-6-1 16,2 3 3-16,-1 7-2 15,2 10 1-15,-8 5 0 16,-3-1 0-16,-11 8-1 16,-7-3 1-16,-15 11-1 15,-13-2-2-15,-7-4 2 16,-13 1 0-16,-4-2-1 16,-6-5 1-16,-6 43-35 15,-2-65 0-15,18 14 0 0,-12-27 0 16,27 22-1-1</inkml:trace>
  <inkml:trace contextRef="#ctx0" brushRef="#br0" timeOffset="189940.708">12135 2169 177 0,'6'23'36'0,"12"28"-3"15,23 1-33-15,-41 15-2 16,0 8 2-16,-7 13-2 16,0-3 2-16,-1-9-1 15,11 9-34-15,-17-25 3 0,25 9-4 16,-11-45 0-16,29 10-1 15</inkml:trace>
  <inkml:trace contextRef="#ctx0" brushRef="#br0" timeOffset="191061.9453">15666 5800 162 0,'0'0'36'15,"-22"6"-1"-15,10-34-32 16,-10 35-4-16,0 2 0 0,-6 3 1 16,2 2 0-1,-3 3 0 1,3-3-1-16,0 0 1 16,3 3 0-16,5-3 0 0,2 0 0 15,8 2 0-15,6-3 0 16,4 4 0-16,9 2 0 15,9-2-1-15,3 2 1 16,6 3 1-16,5 0-1 0,2-2 1 16,0-2-1-16,-2 1 0 15,-4-4 0-15,-5 1 1 16,-4-6-1-16,-5-4 0 16,-5 1 0-16,-11-7-1 15,26 15-33-15,-26-27 0 16,15 15-1-16,-15-21 0 15,14 16 0-15</inkml:trace>
  <inkml:trace contextRef="#ctx0" brushRef="#br0" timeOffset="191311.96">15515 6002 165 0,'0'0'35'15,"20"7"-1"1,13-10-35-16,10 1 1 0,9-1 0 16,8 2 0-16,8-3 0 15,3-4 1-15,1 2-1 16,0-1 0-16,-4 0 0 16,-1 3 0-16,-6-2 0 15,-6-56-33-15,5 87-2 16,-25-33 0-16,10 17-1 15,-23-16 0-15</inkml:trace>
  <inkml:trace contextRef="#ctx0" brushRef="#br0" timeOffset="212272.6407">12927 12723 171 0,'0'0'36'16,"-18"25"-4"-16,3-16-34 15,0 10 3-15,-3 4-1 16,-4 5 0-16,-6 4-1 15,-2 15 1-15,-3 4 0 16,-4 3 0-16,-2 6 0 0,-2-6-1 16,-1 3 1-1,2-1-1-15,5-5 2 16,6-8-1-16,8-13 0 16,11-7 0-16,10-23 0 0,17 4-1 15,13-20 1-15,13-12 1 16,8-10-1-16,9-9 0 15,8-8 0-15,4-4 0 16,5-2 0-16,0 3 1 16,-3 3 0-16,-4 7-2 15,-7 8 2-15,-8 13-2 16,-8 17 1-16,-14 14 0 0,-13 19 0 16,-14 12 0-1,-21 22 0-15,-11 12 0 16,-17 20-1-16,-9 7 1 15,-11 5 1-15,-3-1-1 16,3-4 0-16,2-7 0 0,12-16 0 16,16-14 1-16,15-22 0 15,22-22-1-15,21-21 0 16,20-19 0-16,17-15 0 16,16-16-1-16,16-7 1 15,6-8 0-15,4 7-1 16,-2 3 1-16,-10 20 0 15,-15 14 0-15,-14 19 0 16,-17 21 0-16,-22 18 0 16,-15 15 0-16,-14 8 0 15,-14 8 1-15,-1-3-1 16,-5-6 1-16,1 14-35 0,-3-47-2 16,23 1 0-16,-13-38 0 15,25 0 0-15</inkml:trace>
  <inkml:trace contextRef="#ctx0" brushRef="#br0" timeOffset="212944.551">10903 13102 164 0,'6'18'37'16,"6"7"-1"-16,-4 6-37 15,-2 3 0-15,-1 9 1 0,-3 4 0 16,-4 2-1-16,1 8 1 16,-3 5 0-1,0 3 0-15,1-1 0 16,-1-3 1-16,0-4-1 0,1-6 0 16,-1-7 1-16,4-3-2 15,0-12 1-15,0-2 0 16,4-6-1-16,-1-2-34 15,-3-19-2-15,11 1 1 16,-10-18-2-16,14 5 1 16</inkml:trace>
  <inkml:trace contextRef="#ctx0" brushRef="#br0" timeOffset="213491.4551">11144 13232 162 0,'0'0'37'0,"0"0"-1"0,22-6-36 16,-7-4 0-16,6-3 0 16,7 2 1-16,8 1-2 15,4 1 2-15,1 1-1 16,-1 11 1-16,-3 4-2 15,-11 12 1-15,-11 9 0 16,-15 8 0-16,-11 4 0 16,-8 3 0-16,-3 6 0 15,-4-3 0-15,8 1 0 16,7-5 0-16,14-1 0 16,19-3 0-16,11 0 0 15,19 0-1-15,11-4 1 16,3 1 0-16,7-4 0 0,-11 0 1 15,-7 3-2-15,-13-4 1 16,-16 0 0-16,-21 1 0 16,-21-1 0-16,-15 0 0 15,-17-6 0-15,-6-6-1 16,-8-7 2-16,-5-10-1 16</inkml:trace>
  <inkml:trace contextRef="#ctx0" brushRef="#br0" timeOffset="218874.2983">13181 6311 163 0,'0'0'36'0,"15"0"1"16,-15 11-35-16,0-11-5 15,0 0 4-15,0 0-2 16,0 0 1-16,-11 2 0 16,11-2 0-16,-18 0-1 15,7-1 2-15,-4 2-1 16,0 2 0-16,-4-3 1 15,-2 2-1-15,-2-3 0 16,-3 1 0-16,-3 0 0 0,-1 1 0 16,-2-3 0-16,-2-1 0 15,-2 6 0-15,0-7 0 16,2 5 0-16,-2-3 0 0,3-3 0 16,0-1 0-16,-5 2 0 15,2-3 0-15,-1 0 0 16,-7 4 0-16,-2-2 0 15,-4 6 0-15,-5 2 0 16,-4-1 0-16,1 2 0 16,-4 0 0-16,2-1 0 15,5-2 0-15,1 3 0 0,5-6 0 16,5 2 1 0,4 0-1-16,5-2 0 15,2 2 0-15,2-1 1 16,1-1-1-16,3-2 0 0,-2 2 0 15,0-1 0-15,-4 0 1 16,0 1-1-16,0-1 0 16,-3 3 0-16,-1-1 0 15,0-1 0-15,0 1 0 16,0 1 0-16,0 3 1 16,3-5-1-16,1 5 0 15,0-2 0-15,3 3 0 16,1-2 1-16,4 1-1 15,-1 0 0-15,0 2 0 16,4-1 0-16,-2-2-1 16,2 1 1-16,2-1 0 15,-2 3-1-15,1 0 1 0,-4-3 0 16,2-1 0 0,-2 3 0-16,2 1 1 15,-2-2-1 1,-1 2 0-16,5-1 0 15,-1-4 0-15,3 2 1 0,0-2-1 16,0 2 0-16,-1-2 0 16,4-4 1-16,-3-3-1 15,-1 2-1-15,0-1 2 16,0 1-2-16,-2 4 2 16,0-5-2-16,1 2 1 0,2 0 0 15,-3 4 0-15,4-1 0 16,0 1 0-16,6-4 0 15,-2 1 0-15,3-1 0 16,11 4 0-16,-22-3 0 16,22 3 0-16,-22-4 0 15,7 0 0-15,1 3-1 16,-1-4 1-16,-3 5 0 16,-1-1 0-16,1-1 0 15,-3-1 1-15,2 3-1 16,0 0 0-16,-3 0 0 0,1 1 0 15,-5-1-1-15,0 0 1 16,-4 2 0-16,-2-1 0 16,-4 0 0-1,0 3 0-15,-3-4 1 0,1 1-1 16,-2 1 1-16,-1-3-1 16,5 0 0-16,-3 3 1 15,2-3-1-15,-1 1 0 16,-1 1-1-16,2 0 1 15,-7 1 0-15,3 0 0 16,-2 1-1-16,1-5 1 16,-2 5 0-16,2-4 0 15,-1-1 0-15,6 1 0 0,-4-3 0 16,5 1 0-16,-4-2 0 16,7 0 0-1,0 1-1-15,-3 3 2 16,6-1-1-16,-3-2 0 0,1 2 0 15,-1-2-1-15,0 2 1 16,-1-1 0-16,-2 1 0 16,0-3-1-16,-1 4 1 15,-3 1 0-15,-3 0 0 16,-1 2 0-16,0 2 0 16,-4-1 0-16,-4 1 0 15,1 2 0-15,-4-1 0 16,4 1 0-16,0 0 0 0,0-1 1 15,0 0-1 1,2-4 0-16,3 4 0 16,-1-3 1-16,3 2-1 15,-4 0-1-15,-2-3 1 0,-2 3 0 16,0 2 0-16,-3 1 0 16,-3-3 0-16,0 0-1 15,0-1 1-15,-3-2 0 16,2 5 0-16,-1-3 0 15,2-3 0-15,-4 2-1 16,3-1 1-16,-7 0 0 16,0 3 0-16,-6 1 0 15,-1-3-1-15,0 4 1 16,-4-3 0-16,1 2 0 16,2-2 0-16,4 1-1 15,4-3 1-15,1-1 0 16,3 3 0-16,0-6 0 0,1 8-1 15,1 0 1-15,1 0 0 16,-3 1 0-16,4 5 0 16,-1-2 0-16,1 2 0 15,4 4 0-15,2-2 0 16,4 3 1-16,4-5-1 16,5 5 0-16,2 0-1 15,4 1 1-15,5-2 0 16,2 1 0-16,4 2 0 15,0-1-1-15,0 5 1 16,0 1 0-16,0 1 0 16,0 2 0-16,3 4 0 15,-2 7 0-15,-1 0 0 0,4 6 0 0,2 3-1 32,2 5 1-32,0 1 1 15,3 6-2-15,-1 4 1 16,2-1 0-16,2 8 0 0,0-3 0 15,1 3 0-15,1 3-1 16,2-1 2-16,-3 0-1 16,2 0 0-16,-2-2 0 15,0 1 0-15,3-1-1 16,-4 4 1-16,2-1 0 16,-1 1 0-16,2 0 0 15,1-1 0-15,1 1 0 16,0-4 1-16,-1 2-1 0,1-1 1 15,-1-6-1-15,0 1 1 16,1 2-1-16,-1-3 0 16,0 4 1-16,1 0-2 15,2-3 1-15,-6-2 0 16,4-1 1-16,-1 1-1 16,0-5 1-16,0 5-1 15,1-4 2-15,0-4-2 16,-1-1 2-16,4-3-2 15,-1 2 0-15,-2-2 0 16,3-1 0-16,-1-3 0 16,-1 2 0-16,-2 2-1 0,3 0 1 15,-2 1 0-15,0-1 0 16,3-2 0-16,0-2 0 16,-1 3 0-16,1-5 0 15,1 3 0-15,-1 3 0 16,-1 1 0-16,-2 2 1 15,-1 0-1-15,0 3-1 16,-5-1 1-16,0 0 0 16,-2-4 0-16,2 3 0 15,-2-4 1-15,2-1-2 16,2 1 2-16,-1-3-2 16,1-3 2-16,7 1-1 15,-4-2 0-15,4-10 0 0,-1 2 0 16,1-8 0-16,0 0 0 15,1 2 0-15,3-8 0 16,0-2 0-16,5-4 0 16,-2 1-1-16,8-10 1 15,-1 4 1-15,7-9-1 16,1-7-1-16,6 2 1 16,5-5 1-16,1 0-1 15,10-8 0-15,2 4 0 16,3-4-1-16,5 3 1 15,1-2 1-15,0 1-1 16,0 0 0-16,0 1 0 16,-3 4 0-16,-2 0 0 0,-3-1 0 15,-3-1 0-15,0 1 0 16,0 4-1-16,-1-3 1 16,-2 0 0-16,2 2 1 15,-2 1-2-15,3 1 2 16,-1 3-1-16,-1-5 0 15,2 5 0-15,-1 2 1 16,0 1-1-16,0 2 0 16,-1-2 0-16,2 3 0 15,-4-2 0-15,-1 5 0 16,1-4 0 0,-3-1-1-16,1 2 1 15,1-3 0-15,-2 1 0 0,-1 1 0 16,2-1-1-16,5-1 1 15,-3 2 1-15,4-4-1 16,0 1-1-16,0 2 2 16,-1 1-1-16,-2-1-1 0,-1-1 2 15,-1 0-1-15,-2 3-1 16,0 2 1-16,-4-1 0 16,-1 0 0-16,-2-3-1 15,0 2 2-15,2 1-2 16,1-2 1-16,0 1 0 15,0-3 1-15,3-1-1 16,1 0 0-16,3 5 0 16,0-3 0-16,0-3 0 15,0 4 0-15,0-6 0 16,-3 6 0-16,3-2 0 16,-2 1 0-16,1-4 0 0,-1 2 0 15,1-3 0-15,-2 2 0 16,-4 0-1-16,3-1 2 15,-1-1-1-15,-1-2 0 16,0 3 0-16,-1-2 0 16,-1 4 0-16,0-1 0 15,1 0 1 1,-2-2-1-16,1 2 0 0,1-1 0 0,0 2 0 16,-1-1-1-16,5-1 1 15,-3 1 0-15,3 0 0 16,2 0 0-16,1-2 0 15,0 4 0-15,1-4 1 16,3 0-1-16,-2 0 0 16,2-1 0-16,0 3 0 15,1 0 1-15,-1 1-1 16,-1 0 0-16,-3 1-1 16,4-2 1-16,-3 3 0 0,0 1 0 15,3-2-1-15,0 1 2 16,2 1-1-16,4-2 0 15,1 1 0-15,2 3 0 16,1-1 1-16,2-2-1 16,-1 3 0-16,2 0 0 15,2-4 0-15,-1 3 0 16,5-2 0-16,-1-3 0 16,2-1 0-16,0-2 0 15,2-2-1-15,0 0 2 16,2 1-1-16,-4 0 0 15,-2-1 1-15,0 2-1 16,-1 1 0-16,-2-1 1 0,-2 2-1 16,-4-1-1-16,0 3 2 15,0-2-1-15,-3 1 0 16,-1 1-1 0,-3 3 0-16,5-2 1 0,-3-1 0 15,-3 0 0-15,2 2 0 16,-2 0 0-16,5 1 0 15,-1-2 0-15,4-2 1 16,0 1 0-16,4 0-2 16,2 0 1-16,2-2 0 15,1 0 0-15,-2-1 0 16,1 0 0-16,-2 3 0 0,2-3 0 16,-5 5 0-16,0-5 0 15,4 2 0-15,-1 1 0 16,3 2 0-16,3-2-1 15,2-1 1-15,2 5 0 16,2-5 0-16,2 1 0 16,-3 0 0-16,1 0-1 15,-2-3 2-15,-7 2-1 16,0 0 0-16,-7-2 0 16,-4 7 0-16,-2-2 0 15,-2 0-1-15,-5 2 2 16,-2 0-2-16,-5 1 1 15,0 1 0-15,-4-1-1 0,0-3 1 16,-6 2 1-16,2 0-1 16,-1-3 0-1,-4 0 0-15,3-1 1 16,-3-1-2-16,0 1 2 0,0-1-1 16,0-1-1-16,-3 2 1 15,2-2 1-15,-2-2-1 16,-1-1 0-16,0 1 0 15,-2-4 0-15,-2-1 1 16,0-2-1-16,-3-4 0 16,-2-1-1-16,0 1 2 15,0-4-2-15,-2-5 1 16,-3 5 0-16,2-8-2 0,-2-1 2 16,1-4 0-1,1 1 0-15,-2-6-1 16,3 1 2-16,-3 0-2 15,4-9 1-15,0 1 1 0,-1-2-1 16,0-5 0-16,1-1 0 16,-1 2-1-16,0-5 1 15,1 1 1-15,1-2-1 16,-2 4-1-16,0-4 1 16,4 4 1-16,-2 1-1 15,1-5 0-15,-3 1 0 16,2-2 0-16,-5 1 0 15,1-2-1-15,-3 0 1 16,-2-5 1-16,0-2-2 16,-4 3 1-16,-1-3 0 15,-2 1-1-15,1-3 0 16,-3-2 0-16,0-2 0 0,0 3 1 16,0-2-1-16,-1-3 1 15,1 3-1-15,2-2 1 16,1-7 0-16,1 5-1 15,0 0 1-15,4 0 0 16,0-1 0-16,1-1-1 16,0-2 1-16,2 0 0 15,-2 4 0-15,5-1 0 16,-3-2 0-16,3 1 0 16,-1 0 0-16,1 3 1 15,1 2-1-15,1 0 0 16,-1 2 1-16,-1 0-1 15,3-3 1-15,-5 6-1 0,1 4 1 16,-2 1-1-16,1 3 1 16,-1 2-1-16,-2 4 0 15,0 2 0-15,-2 8 0 16,0 0 0-16,-1 2-1 16,-3 5 2-16,-1 3-2 15,2 3 1-15,-5 3-1 16,3 5 1-16,-2 3 0 15,-2 0 0-15,-4 3 0 16,1 4-1-16,-6 3 2 16,-2 0-1-16,-4 2 0 15,-5 3 0-15,2-3 0 0,-3 3-1 16,3 1 2-16,0-4-1 16,3-4-1-16,2-5 1 15,4 1 0-15,6 0 0 16,-4 0 0-16,6-4 0 15,2-3 0-15,2 2 1 16,1 2-1-16,-4 3-1 16,4 0 2-16,-4-2-1 15,0 5 0-15,-3-1 0 16,-1 0 0-16,1 1-1 16,-3 0 1-16,1 0 0 15,-5 0 0-15,0-1 0 16,-1 0 0-16,-4 6 0 0,2 1 0 15,-1 2 0-15,0 3 1 16,4 2 0-16,2 0-1 16,19-2 1-16,-22-6-35 15,35 0-1-15,-11-27 0 16,31 4-2-16,-5-33-1 16</inkml:trace>
  <inkml:trace contextRef="#ctx0" brushRef="#br0" timeOffset="223452.6653">12200 9760 171 0,'10'-3'36'15,"16"0"0"-15,96-10-36 16,-89-3-1-16,2-4 1 16,6-1 0-16,1-2 0 15,2-11 0-15,-4 1 0 0,-3-2 0 16,-1 1 0-16,-2 0 0 15,-7 2-1-15,-3 3 3 16,-2 0-3 0,-6 9 1-16,-3 5 1 0,2 8-2 15,-15 7 1-15,18 3 1 16,-7 12-1-16,-2 10-2 16,1 14 3-16,1 12-1 15,-4 12 0-15,0 11 0 16,1 11-1-16,-5 5 0 15,2 4 1-15,-1-1 0 16,2-4-1-16,-2-8 1 16,-1-3 0-16,1-9 0 0,0-8 1 15,-4-8-1 1,0-10 1-16,0-10-1 16,-4-8 0-16,0-2 1 15,-2-10-1-15,6-13 1 0,-12 5-1 16,12-5-34-16,-18-5-2 15,18 5 0-15,-15-10 0 16,15 10 0-16</inkml:trace>
  <inkml:trace contextRef="#ctx0" brushRef="#br0" timeOffset="223733.9413">12556 10593 171 0,'-31'7'35'15,"15"3"1"-15,16-10-37 16,16 7 2-16,15-5-2 0,15-2 1 16,11-2 0-16,11 1 0 15,7 0 0-15,3 2 0 16,6 0 0-16,-9 2 0 16,-7 2 1-16,-8 1-1 15,-9 2 0-15,-13 2 0 16,-8-1 1-16,-10-1-1 15,-7-1 0-15,-13-7 1 16,11-31-36-16,2 32-1 16,-13-25 0-16,19 4-1 15,-8-34-1-15</inkml:trace>
  <inkml:trace contextRef="#ctx0" brushRef="#br0" timeOffset="233583.7991">11082 13226 160 0,'-26'6'37'0,"11"-5"-1"16,-3-8-33-16,11-16-3 15,10-7 0-15,7-7 1 16,3-5-1-16,5 2-1 16,0 0 1-16,0 6 1 15,-3 13-1-15,-15 21 0 16,7 11 0-16,-24 28 0 15,-17 21 0-15,-17 18 0 16,-11 16 0-16,-8 8 0 16,0-3 0-16,3-7 0 0,8-12 0 15,18-18 0-15,22-20 0 16,25-27 0-16,27-23-1 16,22-21 1-16,14-16 0 15,16-7-1-15,7-4 2 16,3 0-1-16,-7 6 0 15,-9 14 0-15,-17 19 1 16,-18 19-2-16,-22 25 2 16,-24 20-1-16,-20 14-1 15,-17 9 1-15,-8 7 1 16,-2-4-2-16,5-13 1 16,14-14 0-16,9-20-1 15,21-26 1-15,32-17 1 0,20-18-1 16,23-13-1-16,11-6 1 15,8 0 1-15,-5 8-1 16,-3 14 0-16,-16 17 0 16,-22 25 0-16,-29 22 0 15,-27 17 1-15,-22 15 0 16,-14 12-1-16,-6 2 0 16,-2 0 0-16,4-12 1 15,8-14-1-15,19-16 0 16,17-15-1-16,15-27-1 15,10-26-34-15,21-4 0 16,-14-32 1-16,17-1-2 16,-27-28-1-16</inkml:trace>
  <inkml:trace contextRef="#ctx0" brushRef="#br0" timeOffset="234661.9812">9584 13207 166 0,'-16'6'37'16,"16"-6"-3"-16,-17 4-34 15,8 7 0-15,-2 3 0 16,0-1 0-16,-2 3 0 15,0 0 0-15,2 7 0 16,-2 0 0-16,0 6 0 0,-1 1 0 16,-1 9 0-16,0 6 0 15,1 4 0-15,1 5 0 16,2 3-1-16,1 2 1 16,5 1 0-16,3 0 0 15,4-8-1-15,2-1 1 16,7-1 0-16,4-9 0 15,5-6 0-15,4-2-1 16,3-9 1-16,8-3 0 16,5-4 0-16,4-6 0 15,3-6 0-15,0-3 0 16,2-3 0-16,0-8 0 16,0-2 0-16,2-3-1 0,-4-7 1 15,-4-1-1-15,0-2 1 16,-6-4 0-16,-6 0 0 15,-7-3 0-15,-5-2 0 16,-13-1 0-16,-4 2 1 16,-10-5-1-16,-11 4 0 15,-5 1 1-15,-5 1-1 16,-4 9 0-16,-7 5 0 16,0 10-1-16,-1 7 1 15,1 13 1-15,3 6-1 16,1 9-1-16,7 12 1 15,3 5 1-15,8 5 0 16,6 1-1-16,5 3-1 0,7-2 1 16,0-3 0-16,8-4 0 15,-4-12-1-15,3 0 2 16,-4-9-2-16,1-10 1 16,-4-14-35-16,0 0-1 15,-22-36 0-15,19 2-1 16,-16-38 0-16</inkml:trace>
  <inkml:trace contextRef="#ctx0" brushRef="#br0" timeOffset="239227.2197">11365 7089 170 0,'-13'-5'37'0,"0"10"-2"15,-1 1-36 1,-5 2 1-16,-6 2 0 15,-1 1 0-15,-5 2 0 0,-1 1 0 16,-2-2 0-16,-1-2 0 16,-2 3 0-16,3 0 0 15,-2-2 0-15,-4 0 0 16,4-5 1-16,-2 0-1 16,-5-1 0-16,2 1 0 15,-4-3 0-15,1-2 0 16,0-1 0-16,2-1 1 0,2 2-2 15,0-1 1-15,3 0 0 16,4-1 0 0,0-3 0-16,5 3-1 15,1 1 1-15,3 0 0 0,1-4 0 16,1 0 0-16,0 0 1 16,-4-2-1-16,0 4 0 15,-3-3 0-15,0-2 0 16,-4 2 0-16,-1-1 0 15,3-1 0-15,0 2-1 16,3 2 2-16,5-4-1 16,1 3 0-16,2-1 0 15,0 1 0-15,3 3 0 0,-1 0 1 16,-1-1-1 0,-3-1 1-16,4 0-2 15,-8 0 1-15,1 2 0 16,-4-1 0-16,0-3 0 0,-1 3 1 15,-2 0-2-15,-2-2 0 16,1 2 1-16,0-5 0 16,1 4 0-16,2 2 0 15,-2-3 0-15,1 3-1 16,-2-2 2-16,-2 2-1 16,-1-4 0-16,-5 5 0 15,-5-6 1-15,1 1-1 16,-6-1 0-16,-3 1 0 15,-1 2 0-15,-5-1 0 16,-1 2 0-16,-2-2-1 16,-4 4 0-16,-4 2 1 15,-3-2-1-15,-1 4 2 0,-3-3-1 16,1 2 0-16,0 0 0 16,0 0 0-16,1 0 0 15,3-1-1-15,3 4 2 16,1-1-2-16,-3 1 0 15,5 1 1-15,1 5 0 16,-3-1 0-16,6 0 0 16,-4 0 0-16,3 1-1 15,-1 0 1-15,7 1 0 16,-4 3 0-16,-1-6 0 16,1 3 0-16,-4-1-1 15,0-1 1-15,0 0 0 16,-7-1-1-16,4-3 2 0,-3-3-1 15,1 1-1-15,2 0 1 16,0-3-1-16,2 3 1 16,1-5 0-16,-2-1 0 15,-2 3-1-15,2 2 1 16,1-4 0-16,1 1 0 16,4 0 0-16,3-1 1 15,8 5-2-15,7 1 1 16,8 0 0-16,7-1 0 15,7 2-1-15,4 6 1 16,7 5 0-16,3 1 0 16,4 3 0-16,1 2 0 15,-1 5 0-15,3 1 0 0,-1 6 0 16,1 4 0-16,-2 0 1 16,3 7-1-16,-1 2 0 15,-2 3-1 1,6 2 2-16,-3 4-2 0,1 5 1 15,2 1-1-15,-2 2 1 16,2 1 0-16,-3 3-1 16,3 3 1-16,-7 1 0 15,5 1 0-15,-8-3 1 16,6-1-1-16,-6 6 1 16,-3 3-1-16,-1 2 1 15,-4 1-1-15,7 1 0 0,-6 2 2 16,3 0-1-16,-2 0 0 15,6-2-1-15,0-6 1 16,3-3 0 0,0-2-1-16,3-3 0 0,1-7-1 15,0-1 1-15,0-1 0 16,3-6 1-16,-1-4-1 16,2-3-1-16,-1-7 1 15,-1-2 1-15,2 3-1 16,0-7 0-16,-1-5 0 15,1-3 0-15,0-7-1 16,1 1 1-16,2 2 0 16,-1-6 0-16,5-4 0 0,-4 2 0 15,0-2-1 1,1-2 1-16,-1 7 0 16,-1-7-1-16,-1 2 1 15,1-3 0-15,-6-10 0 0,9 20 0 16,-3-7 0-16,-6-13 0 15,12 16 0-15,-12-16 0 16,15 13 0-16,-15-13-1 16,17 16 1-16,-17-16 0 15,15 7 1-15,-15-7-1 16,23 13 0-16,-12-10 0 16,2 5 0-16,-1 0 0 15,3-2 0-15,2 0 0 0,-1 1 0 16,1 1-1-1,2 4 1-15,2 0 1 16,-1 0-1-16,2-1 0 16,0 1 0-16,-1 6 0 0,4-2 0 15,-2 2 0-15,2-1 0 16,-2 2 0-16,2-1 0 16,0 0 0-16,-1 3 0 15,0-4 0-15,-1 3 1 16,-1-3 0-16,-2 0-1 15,2 0 0-15,-1 3 1 16,1-6 0-16,-2 0-1 16,1-2 0-16,-2 4 0 15,3-2 0-15,-1-2-1 16,2 3 2-16,1-7-2 16,-4 2 1-16,4 1 0 15,2-3-1-15,3-5 1 0,1-2 0 16,0 0 1-16,6-6-1 15,4 4 1-15,0 1-1 16,6-1 0-16,3-6 0 16,-2-2 1-16,1 3-2 15,-4 5 2-15,3 1-1 16,-3 0 1-16,-4-1-2 16,-3-2 2-16,-4 7-1 15,-1 1 0-15,-5-2-1 16,2-5 1-16,-3 0-1 15,-1-3 1-15,0-4 0 16,-6 6 0-16,2-1 0 16,3-5 0-16,-2 1 0 0,0 1 0 15,2 2 0-15,2 0 1 16,-1 0-2-16,5-3 1 16,2-3-1-16,1 6 2 15,4-4-2-15,3 1 0 16,1 1 0-16,2-6 0 15,0 7 2-15,5 0-2 16,0 0 3-16,-1 0-3 16,2 1 2-16,3 2-1 15,-3 0-1-15,5 0 2 16,-2-1-1-16,0 0 0 16,2 2-2-16,0-1 3 0,1 1-1 15,0 1-1-15,1-3 2 16,3-2-1-16,0 1 0 15,0 2 0-15,-1-1-1 16,3-1 1-16,-3 3 0 16,4-1 1-16,-7 3-1 15,3 3-1-15,-2-1 1 16,-1 0 0-16,-1 2 0 16,-3 0 0-16,-2 1 0 15,1-2 0-15,-3 1 0 16,0 1 0-16,1-2 1 15,-5 1-1-15,1 1 0 16,-2 0 0-16,1 0 0 0,-2 1 0 16,-1 0 0-16,3 0 1 15,-3 0-2-15,2 0 1 16,0-1 0 0,2 0 2-16,0-3-1 0,0 2 0 15,-1-3-1-15,2 1 0 16,-1 0 0-16,-1-5 0 15,-3 3 1-15,4-3-2 16,-4 3 1-16,4-3-2 16,0 1 2-16,-4-1 0 15,3 1 0-15,-1 2-1 16,0-3 1-16,0 2-1 16,1-2 2-16,-3-1-1 0,-3 0 0 15,-1-2-1-15,1 1 1 16,-4 0 0-1,-3-2 0-15,2 1 0 16,-2-1-1-16,3-2 1 0,0 1 0 16,0 3 0-16,1-4 0 15,1 5 1-15,-1-1-1 16,-1 1 0-16,0 2 0 16,-3 0 1-16,-3 4-1 15,1-2 0-15,-2 2 0 16,-3-1-1-16,-2-1 2 15,2 3-1-15,-2-1 0 16,1 1 0-16,-4-3 0 16,4 1-1-16,-3-2 1 15,2-1 0-15,1 1 0 16,0-4 0-16,0 0 0 16,0-1 1-16,0-2-1 0,-4-2 0 15,3-1 1-15,-1-1-1 16,-1-4 0-16,-2 2 1 15,2-1-1-15,-1-3-1 16,-2 1 0-16,1-4 1 16,-4 0 0-16,1-4 0 15,-5 1 0-15,2-4 0 16,-3-3 0-16,-3-2 0 16,-1-5 1-16,0 0-1 15,-1-5 0-15,-3-5 0 16,4-4 1-16,-4-2-2 15,4-11 1-15,-4 1 0 16,3-3 1-16,-3-8-1 0,4 1 0 16,0-4 0-16,-4-3 0 15,1-2-1-15,1 2 0 16,-2-4 1-16,2-8-1 16,0 0 0-16,-4-1 1 15,0-2-1-15,-1 6 1 16,-1-1 0-16,-3 0 0 15,1 2 0-15,-3 4-1 16,5 3 1-16,-3 2 0 16,3 3 0-16,2-1 0 15,1 2 0-15,1 6 0 16,0 2 0-16,0 6 0 0,0 6 0 16,-6 4 1-16,2 4-1 15,-5 8 0-15,2 4 1 16,-4 4-1-16,-4 6 0 15,3-1 0-15,-5 4 1 16,4 1-1-16,-3-1 0 16,5 0 0-16,-5-1 0 15,4-1 0-15,1 0 0 16,-1 1 0-16,-1 0 0 16,-5 1 0-16,-1 8 0 15,-6 3 0-15,-8 2 0 16,-4 4 0-16,-3 1 1 15,-4 6-1-15,0 3 1 0,0-1 0 16,4-33-36-16,15 31 0 16,-6-24-1-16,29 5-1 15,0-27 0-15</inkml:trace>
  <inkml:trace contextRef="#ctx0" brushRef="#br0" timeOffset="241336.7069">10766 9574 172 0,'-24'7'36'0,"-20"-16"0"15,17-31-36-15,-10 46 0 16,-1 4 0-16,-3 13-1 16,-5 10 1-16,2 15 1 15,-1 18-2-15,6 7 0 16,5 9 1-16,4 9-1 16,16-1 1-16,11 1 0 15,17-7 0-15,12-12-2 16,17-17 3-16,17-18-1 15,13-21 0-15,14-18 0 16,6-13 0-16,7-19 0 0,-1-17 0 16,-8-10 0-16,-7-14-1 15,-10-5 2-15,-22 0-1 16,-20-3 0-16,-21 3 0 16,-24 0 1-16,-22 6-1 15,-20 5 1-15,-14 16 1 16,-12 8-2-16,-3 15 1 15,7 13-35-15,1 1-1 16,38 24-1-16,12-19-2 16,54 13-1-16</inkml:trace>
  <inkml:trace contextRef="#ctx0" brushRef="#br0" timeOffset="243869.2615">9412 13245 164 0,'0'-28'38'0,"7"14"-2"15,-7 14-37-15,0 0 0 16,10 36 1-16,-18 13 0 15,-7 15 0-15,-12 21 0 16,-5 11 0-16,-9 4 0 0,1 0-1 16,3-7 1-16,4-17 0 15,11-16 0-15,12-25-1 16,10-35 2-16,32-6-1 16,12-31 0-16,14-12 0 15,4-16 0-15,13-6 0 16,2 3 0-16,-3 3 0 15,-4 8 0-15,-12 21 0 16,-14 25 0-16,-13 23 0 16,-13 24 0-16,-15 19 0 15,-7 7 1-15,-3 11-2 16,0-4 1-16,10-13-1 16,9-19 1-16,16-18-1 0,13-21 1 15,13-12 0-15,5-12-1 16,-2-3 2-1,-6 3-1-15,-11 10 1 16,-17 15-2-16,-19 11 1 0,-24 14 0 16,-11 5 0-16,-11 8-35 15,-11-20 0-15,13 10-1 16,-21-31 0-16,19-2 0 16</inkml:trace>
  <inkml:trace contextRef="#ctx0" brushRef="#br0" timeOffset="244681.8056">8345 13567 165 0,'6'-19'38'0,"5"9"-2"15,1-2-36-15,5-11 0 16,3 2 0-16,5 3 1 16,4 1-2-16,4 1 1 15,3 3 0-15,-3 6 1 16,-3 3-2-16,-4 14 1 0,-8 10-1 16,-11 9 1-16,-7 9 0 15,-11 8 0-15,-11 6-1 16,-7 4 1-16,4 2 1 15,-6-3-2-15,3 0 0 16,9-7 1-16,8-3 0 16,8-5-1-16,17-5 0 15,9 2 1-15,2-4-1 16,15-3 1-16,0 1 0 16,0 2 0-16,-3-4 0 15,-7 7 0-15,-5-9 0 16,-11 1 0-16,-8 2 0 15,-12-1 0-15,-8-4 0 0,-11-2 0 16,-5-1 1-16,-10-7-1 16,-8-1 0-16,-7-4 1 15,-4-6-1-15,-3-1-1 16,4-3 2-16,-1-2-1 16,5-46-35-16,18 45-1 15,-9-25 0-15,26 0 0 16,-5-35-1-16</inkml:trace>
  <inkml:trace contextRef="#ctx0" brushRef="#br0">9652 7750 170 0,'0'0'35'0,"11"-7"1"15,-11 7-37-15,-11-4 1 16,11 4-1-16,-18 5 1 0,5-1 0 15,-3-4 1-15,1 5-2 16,-3 2 1-16,0-2 1 16,3 2-2-16,-6-1 1 15,1-2 1-15,-2 0-1 16,-2 4-1-16,-4-6 2 16,-4 2-1-16,-7 1 0 15,-1-4 0-15,-7 3 0 16,-1-3 0-16,-4 0 0 15</inkml:trace>
  <inkml:trace contextRef="#ctx0" brushRef="#br0" timeOffset="251524.6048">8713 9660 170 0,'22'-15'37'0,"8"3"0"0,-1-12-37 16,2-1 0-16,0-2 0 15,2 0 0 1,3-3 0-16,-6-3 0 15,2 1 0-15,-3 7-1 0,-3 3 2 16,-4 2-1-16,0 9 0 16,-8 4 1-16,-3 5-2 15,-11 2 1-15,11 30 0 16,-11 0 0-16,-3 8 0 16,-5 11 0-16,-3 5 0 15,0 9-1-15,0 7 1 16,1 1 0-16,-1-6-1 15,0-6 2-15,4-4-1 16,3-8-1-16,4-6 1 16,0-10 0-16,0-6 0 15,3-10-1-15,1-4 1 16,-4-11-1-16,-17 4-34 0,17-4-1 16,0 0 1-16,0 0-1 15,-8-13 0-15</inkml:trace>
  <inkml:trace contextRef="#ctx0" brushRef="#br0" timeOffset="251774.6182">8887 10115 170 0,'-22'12'36'15,"2"0"-1"-15,20-12-35 16,0 0 0-16,2 16 0 16,14-16-1-16,13-1 1 15,4-2 1-15,3-2-1 16,2 2-1-16,1-1 1 15,-2 4 0-15,-8-1 0 0,-2 3 0 16,-6-2 1-16,-6 3-1 16,-1 3 0-16,-2 0 0 15,-1-1 1-15,3 1-1 16,1-4 0-16,-41-8-34 16,58 10-2-16,-13-22 0 15,10 9-1-15,-18-22 0 16</inkml:trace>
  <inkml:trace contextRef="#ctx0" brushRef="#br0" timeOffset="252665.2906">7051 9753 168 0,'0'0'37'16,"-12"-8"-1"-16,12 8-37 16,-14 9 1-16,14-9 0 15,0 0 0 1,0 0 0-16,0 0 0 0,29-7 0 15,-7-1 0-15,7-6 0 16,7 1 0-16,6-5 0 16,1-4 1-16,-2 1-1 15,2 2 0-15,-3-1 0 16,-3 2 1-16,-8 1-1 16,-3 0 0-16,-8 7 0 15,-3 6-1-15,-15 4 2 16,14-9-1-16,-14 9 0 0,0 0-1 15,0 16 2-15,-6 0-1 16,1 4 0 0,-2 6-1-16,0 10 1 15,-4 3 0-15,3 11 0 0,-3 7 0 16,0 4-1-16,0-1 0 16,0 3 1-16,-2-1 0 15,1-2-1-15,1-1 1 16,-4-8-1-16,8-6 1 15,-3-7 0-15,2-3 0 16,1-7 1-16,3-5-1 16,0-10 0-16,4-2 1 15,0-11-1-15,0 0 0 16,0 0 0-16,3-14 0 16,1 60-34-16,-8-68-1 15,15 17-1-15,-21-20 0 16,10 25 0-16</inkml:trace>
  <inkml:trace contextRef="#ctx0" brushRef="#br0" timeOffset="253055.9366">7010 10268 168 0,'-15'0'36'0,"15"0"-1"15,0 0-35-15,-6 16 0 16,6-16-1-16,24 7 1 16,-1-6 1-16,9 2-1 15,9 0 0-15,6 4 1 0,5-2-1 16,3-5 0-16,3 3 0 16,-3 3-1-16,0 2 1 15,-8 0 0-15,-5-1 0 16,-7-5-1-16,-2 8 1 15,-7-3 0-15,-4 3 0 16,-4-5 0-16,-4-1 0 16,-3-2 0-16,0-1 0 15,-11-1 0-15,18-1 1 16,-18 1-1-16,12-5 0 16,-12 5 1-16,13-14 0 15,20 17-37-15,-33-21 1 0,16 16-1 16,-17-15 1-16,16 9-3 15</inkml:trace>
  <inkml:trace contextRef="#ctx0" brushRef="#br0" timeOffset="258587.4826">17622 8598 163 0,'-44'-3'36'16,"5"0"0"0,-7-10-34-16,6-93-3 0,3 92 1 15,-1 2 0-15,3 1 0 16,3 1 0-16,4-4 0 15,4 3-1-15,6 0 2 16,5 3-1-16,13 8 0 16,-10-16-1-16,10 16 1 15,18-17 0-15,-3 3 0 16,4 6 0-16,5-1 1 16,-1 1-2-16,0 1 2 0,-5 1 0 15,0 0-1-15,-18 6 0 16,14-5 1-1,-14 5-2-15,-15-5 2 16,-5-1-1-16,-10 1 0 0,-8-2 0 16,-13 1 0-16,-13-1-1 15,-11 3 1-15,-9-2 0 16,-13-1-1-16,-9 6 0 16,-13-4 2-16,-9 4-2 15,-10 1 1-15,-7-3 0 16,-6 1 0-16,-11-4 0 15,-3 0 0-15,-9-1-1 0,-4 0 0 16,-6-6 1 0,-8-1 0-16,-5 4 0 15,-5-6 0-15,-2 7 0 16,-1-3 0-16,-1-3 0 16,-6-2 0-16,5 5 1 0,1-5-2 15,0 0 1-15,1 6 1 16,5-6-1-16,0 2 1 15,1 1-1-15,3 0 1 16,-1 1-1-16,1 2 1 16,4-1 0-16,-2-4-1 15,2 8 0-15,3-2 0 16,0 2 0-16,5 2 1 16,3-2-1-16,3 2 0 15,5 0 0-15,2-1 0 16,3-2 1-16,3 3-1 15,4-3 0-15,4-1 0 0,3 1 0 16,1-2-1-16,-2 4 0 16,4 0 2-16,4 1-2 15,5-2 0-15,-1 6 1 16,4-2 0-16,5 3-1 16,4 1 1-16,10 1-1 15,4-1 1-15,6 2 0 16,4-2-1-16,7 2 1 15,4 0 0-15,7 1 0 16,4-4 0-16,4 3 0 16,7 3-1-16,4 0 1 15,6 1 1-15,4 0-2 16,8 2 1-16,0 2 0 0,3 6-1 16,5-4 1-16,2 3 0 15,-2 0 0-15,-1 4-1 16,0-1 2-16,-3 3-2 15,1 2 1-15,0 3 0 16,-4-1 0-16,1 0 0 16,6 4 0-16,-5-3 0 15,8 8-1-15,-1 2 2 16,2-1-1-16,2 2-1 16,-3 3 2-16,6 7-2 15,-5 0 2-15,2 7-1 16,-3 2 1-16,4 0-2 15,-4 7 2-15,7 5-1 0,-3 6 1 16,6 2-1-16,-2 5 1 16,6 1-1-16,0 4 0 15,3 4 1-15,1 2-1 16,0-2 1-16,1 2-1 16,3-2 2-16,3-3-2 15,-3 6 0-15,6-6 0 16,-1-4 0-16,2-3 0 15,2 0 0-15,3-5 0 16,-1 3 0-16,2-1 0 16,-1-4 0-16,5-2 0 15,-2-3 1-15,3-3-1 16,3-7-1-16,-2 2 2 0,1 1 0 16,2-8-1-16,0-3 0 15,1-3 1-15,2 0-2 16,0-3 2-1,0 3-1-15,7-5 0 0,-2-12-1 16,6 3 1-16,3 0 0 16,2-4 0-16,5 2 0 15,3-4 0-15,4 3 0 16,6-5 0-16,3-1 0 16,7-1 0-16,4-4-1 15,7-2 1-15,4-2 0 16,7-3 0-16,7-7 0 15,8 1 0-15,7-2 0 0,0-3 0 16,9 1 1 0,0 1-1-16,5-3 0 15,6 1 0-15,1 1 0 16,5 1 0-16,-1 0 0 0,8-1 0 16,1-2-1-16,9 0 1 15,1-3 0-15,4-2 0 16,3 3 0-16,7-4 0 15,1-3 0-15,9 1 0 16,-2-1 1-16,4-2-1 16,3-2 0-16,3-3 0 15,1-6 0-15,5-1 1 0,2-1-1 16,6 5 0 0,3-7 0-16,5-2 1 15,4 0-1-15,1 3 0 16,4-1 0-16,4 3 0 0,3 6 0 15,-2-6 0-15,6 8 0 16,-1 0 0-16,0 5 0 16,3 4 0-16,1 5 0 15,2 1 0-15,-5 2 0 16,0 3 0-16,-3 3-1 16,4 2 1-16,-3 1 0 15,0-2-1-15,-2-2 1 16,1 0-1-16,-1-2 1 15,1 0-1-15,-1 2 1 16,-4-7 0-16,-1 2-1 16,-3-1 1-16,-5 1-1 15,-4 1 1-15,-6-2-1 0,-10 0 1 16,-7-6-1-16,-8 5 1 16,-11-2 0-16,-11-4 0 15,-13-3 0-15,-13-6 0 16,-11-6 0-16,-13-2 0 15,-15-14 0-15,-9-6 1 16,-14-12-1-16,-10-13 1 16,-8-17-1-16,-13-12 1 15,-9-10-2-15,-9-15 2 16,-6-5 0-16,-8-11-1 16,-5-4 0-16,-8-1 0 15,-8 7 1-15,-5 5 1 16,-2 8-1-16,-8 7 0 0,-13 0-37 15,6 28 1-15,-24-8-2 16,11 22 0-16,-20-12-1 16</inkml:trace>
  <inkml:trace contextRef="#ctx0" brushRef="#br0" timeOffset="259884.4292">18709 7892 168 0,'0'0'36'16,"0"0"1"-16,-15-3-36 16,15 3-1-16,0 0 1 15,0 0-1-15,-10 17 0 16,10-4-1-16,3 4 1 15,-1 5 0-15,1 14 0 16,0 8 0-16,2 8 0 16,0 11 0-16,2 8 1 0,-1 3-1 15,1 5 1-15,2 2-1 16,0-6 0-16,1 3 1 16,-1-8-1-16,-2-8 1 15,0-5-1-15,-3-2-1 16,2-9 1-16,-5-6 1 15,-1-7-1-15,0-9 0 16,0-2-1-16,0-5 2 16,0-17-1-16,2 11 1 15,2 10-36-15,-4-43-1 16,18 11-1-16,-12-28 1 16,21 7 0-16</inkml:trace>
  <inkml:trace contextRef="#ctx0" brushRef="#br0" timeOffset="260275.0696">19317 8040 175 0,'0'0'36'15,"11"-19"-2"-15,-11 19-34 16,0 0-1-16,0 0 1 15,2 15 1-15,-2 5-2 16,1 8 1-16,3 7 0 0,-1 8 0 16,1 8 0-16,3 7 0 15,0 8 0-15,2 2-1 16,-1 0 1 0,0-2 1-16,-2-1-1 15,-3-1 0-15,-3-1 0 0,0-5 1 16,-1-5-1-16,-3-5 0 15,-2-2 0-15,3-8 0 16,-1-3 1-16,0-3-1 16,3-13 0-16,1-4 0 15,0-15 0-15,1-12-35 16,18 5-1-16,-14-23 0 16,23 8-1-16,-14-30 1 0</inkml:trace>
  <inkml:trace contextRef="#ctx0" brushRef="#br0" timeOffset="260717.6436">20070 8178 177 0,'-7'-22'36'0,"-2"8"-1"16,-11 8-37-16,-8 5 2 15,-4 12 1-15,-2 7-1 16,-2 11 0-16,2 13-1 16,0 11 1-16,4 10-1 15,8 10 2-15,7 2-1 16,9 1 0-16,11-5-1 16,11-4 1-16,10-8 0 0,13-12 0 15,12-13 0-15,6-14 0 16,9-6 0-16,5-16 0 15,-1-12 0-15,0-11 1 16,-3-9-1-16,-7-12 0 0,-9-8-1 16,-7-9 1-16,-14-8 0 15,-13-3 0-15,-15-1 1 16,-10 1-2-16,-13 6 2 16,-13 8-2-16,-10 14 2 15,-10 14-1-15,-4 10 1 16,2 16-1-16,2 9 0 15,6 11 1-15,5 15-36 16,10-14 0-16,37 17 0 16,-3-21-1-16,36 19-1 15</inkml:trace>
  <inkml:trace contextRef="#ctx0" brushRef="#br0" timeOffset="261113.6403">21073 7988 178 0,'13'26'36'16,"-17"-3"0"-16,1 17-38 16,-1 11 2-16,-1 11-1 15,-1 13 1-15,-2 6 0 16,-2 7 0-16,0 3 0 16,1-1 0-16,1-5 0 15,2-10 0 1,0-5 0-16,3-11 1 0,4-11-1 0,3-5 0 15,5-16 0-15,-9-27-35 16,31 16 0-16,-22-36-1 16,21 0 0-16,-16-30 0 15</inkml:trace>
  <inkml:trace contextRef="#ctx0" brushRef="#br0" timeOffset="261504.3101">21401 8297 180 0,'-26'15'35'0,"7"19"1"16,88 6-38-16,-95 13 1 16,1 5 1-16,7 3-1 15,8 3 2-15,12-7-2 16,12-6 1-16,15-10 0 15,12-12 0-15,18-12 1 16,13-9-1-16,10-12 0 16,4-11 0-16,0-8 1 15,-2-9-2-15,-5-8 1 16,-15-7 0-16,-15-6 0 0,-19-6 0 16,-22-3 1-16,-19 2-1 15,-23 2 0 1,-20 8 0-16,-16 9 1 15,-10 7-1-15,-7 7 0 0,-1 15 0 16,9 8 0-16,7 6 0 16,15 2 1-16,-7-4-36 15,51 21 0-15,1-17-1 16,36 22 0-16,-3-20-1 16</inkml:trace>
  <inkml:trace contextRef="#ctx0" brushRef="#br0" timeOffset="261870.3002">22975 7942 182 0,'0'0'36'0,"0"0"0"16,3 30-37-16,-14 13 1 15,-5 12 0-15,-5 13-1 16,-1 14 0 0,1 14 1-16,1 12-1 15,4 0 1-15,5-1 0 16,4-11-1-16,6-4 2 15,2-11-1-15,8-13 1 0,-5-12-1 16,4-17 0-16,-2-10 0 16,-6-29-35-16,8 17 0 15,-15-42-2 1,18 6 1-16,-19-29-1 0</inkml:trace>
  <inkml:trace contextRef="#ctx0" brushRef="#br0" timeOffset="265083.5031">7333 4269 167 0,'11'12'35'16,"-11"-12"-1"-16,-12 12-35 16,8 9 1-1,1 4 0-15,2 5-1 0,2 1 1 16,2 3 0-16,2 5 0 16,1-5 0-16,-1-1-1 15,2-3 1-15,0-6 1 16,0-3-1-16,1-5 0 15,-1 20-34-15,-7-36-1 16,21 1 0-16,-17-18 0 16,18 8 0-16</inkml:trace>
  <inkml:trace contextRef="#ctx0" brushRef="#br0" timeOffset="265754.7863">9529 4378 164 0,'13'-3'36'15,"-19"-17"-1"-15,6 20-36 16,0 0 1-16,0 0 0 16,6 17 0-16,-6 6 0 15,-3 8 0-15,0 6 0 16,-1 7 0-16,1 2-1 15,2 0 2-15,-4-7-2 16,3-1 2-16,1-7-1 16,2-5 0-16,3-10 1 15,17 1-35-15,-17-31-2 16,21 9 1-16,-14-26-1 16,24 2-1-1</inkml:trace>
  <inkml:trace contextRef="#ctx0" brushRef="#br0" timeOffset="267597.3201">11356 4477 167 0,'13'-23'37'16,"1"10"-1"-16,-10 1-33 16,-4 12-5-16,0 0 2 15,0 23 0-15,-7 2 0 16,-2 12 0-16,-1 5-1 16,3 4 1-16,2 0-1 15,6 1 1-15,7-3 0 16,6-7 0-16,12-9-1 15,8-13 0-15,10-7 1 16,1-11 0-16,2-7 0 16,3-9 0-16,-8-9-1 15,-3-7 2-15,-10-7-1 0,-14-1 0 16,-15-4 1-16,-11 4 0 16,-15 0 0-16,-10 6-1 15,-11 3 0 1,-4 7 1-16,-1 9-2 0,0 4 1 15,4-34-34-15,17 54-1 16,-6-13-1-16,37 7 0 16,-20 0 0-16</inkml:trace>
  <inkml:trace contextRef="#ctx0" brushRef="#br0" timeOffset="268519.242">13380 4540 175 0,'-4'16'37'0,"8"-6"-4"16,-4 17-36-16,-4 4 3 15,1 5-1-15,-4-1 0 16,3 2 1-16,1 0-1 16,2-5 0-16,1-4 1 0,4-39-35 15,17 34 0-15,-21-23 0 16,44-5-1-16,-18-18 0 16</inkml:trace>
  <inkml:trace contextRef="#ctx0" brushRef="#br0" timeOffset="269003.6466">15210 4577 167 0,'0'0'36'15,"0"0"0"-15,-106 23-37 16,95-3 1-16,3 5-1 15,1 3 1-15,9 6 0 16,7 1 0-16,9-2-1 16,10-1 1-16,7-7-1 0,8-5 0 15,2-8 1-15,-1-9 0 16,-4-4-1 0,-9-10 2-16,-10-6-1 15,-14-6 0-15,-16-3 0 0,-14-7 0 16,-10-2 1-16,-12 2-1 15,-6-1 2-15,-1 4-2 16,8 3 0-16,-11-2-34 16,34 19 0-16,-2-12-1 15,36 23-1-15,-4-16 0 16</inkml:trace>
  <inkml:trace contextRef="#ctx0" brushRef="#br0" timeOffset="269300.5395">16909 4469 169 0,'29'56'36'16,"-21"-19"-2"-16,3 8-37 15,-1-3 3 1,-2-2-1-16,3-4 2 16,-2-6-2-16,13 7-34 0,-22-37-1 15,26 27 1-15,-26-27-1 16,27 0 0-16</inkml:trace>
</inkml:ink>
</file>

<file path=ppt/ink/ink7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7.68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132 22 81,'-18'-7'40,"1"1"-2,4 2 2,-11-1-32,10 8-4,0 9-1,2 11-2,4 10 0,2 13 0,1 9-1,4 8 0,2 8 1,2 6-1,-2-4-1,2-3 0,1-8-2,-3-11-2,7-2-9,-11-18-18,12-13-7,-9-18-1,21-1 2</inkml:trace>
</inkml:ink>
</file>

<file path=ppt/ink/ink7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8:25.63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420 347 31,'1'-19'25,"3"3"-1,-6-2 1,7 4-4,-11-5-2,8 7-4,-11-5-3,3 6-3,-9-6-3,3 3-2,-7-4-1,1 2-1,-5-2-1,0-2 0,-2 1-1,2 0 1,0 2-1,0 0 0,2 2 0,4 3 0,2 3 0,2 6 0,1 6 0,-1 6-1,1 12 1,-2 6-1,1 14 0,-1 9 1,0 13-1,2 11 1,0 9 0,2 6 0,3 0 0,5 1 0,3-6 1,5-7-2,7-10 1,5-13 0,8-12 0,7-14 0,10-12 0,7-12 1,7-13-1,2-9 2,2-12-2,2-7 2,-3-9-2,-1-9 1,-10-5 0,-10-6-1,-15-3 1,-12-1 0,-13 0 0,-11 2 0,-13 5 0,-11 8 0,-11 10 0,-3 12-1,-2 11 0,1 10-1,4 15-2,2 1-4,12 14-8,1-1-22,19 6 0,7-3-1,15 3 0</inkml:trace>
  <inkml:trace contextRef="#ctx0" brushRef="#br0" timeOffset="688">1068 166 38,'-10'-37'35,"-5"3"0,-3 5 1,-6 0-13,1 11-14,-8 4-2,2 9-3,-5 7-1,2 11-1,-5 10 0,0 13-1,1 8 0,1 13 0,3 9 1,4 10-2,5 4 1,10 1 0,11 0-1,11-7 1,11-5-1,10-7 1,8-12 0,9-10-1,3-13 1,8-8 0,1-14 0,0-8-1,-1-9 1,-5-11-1,-2-7 0,-6-10 1,-4-6-1,-6-13 1,-12-5 0,-11-4 0,-11-6 0,-9-3 0,-13 0 1,-9 6-1,-11 8-1,-7 11 1,-2 14-1,-1 11-1,6 15-1,1 8-2,13 14-3,4 0-8,21 16-23,4 3-1,13 5-1,8 0 2</inkml:trace>
  <inkml:trace contextRef="#ctx0" brushRef="#br0" timeOffset="1279">1676 173 42,'-2'-23'35,"-4"7"1,-7-2-1,-2 9-10,-8-2-19,1 9-1,-9 5-2,-2 7 0,-6 12-1,1 11-1,-2 12 1,0 10-2,3 11 1,3 6-1,6 2 0,8 3 0,8-5 0,9-1 0,8-8 0,12-7 1,9-9-1,7-9 0,7-5 1,5-10-1,7-9 0,2-7 1,3-12 0,-2-9 0,1-7-1,-2-5 1,-3-10-1,-3-4 2,-4-3-1,-5-8 0,-6 0 1,-5-4-1,-7-3 1,-4 0-1,-5-2 1,-8 0-1,-8 2 0,-4 8 1,-8 2-1,-3 10 0,-7 8-1,-6 8 0,-5 14-2,-3 6-1,2 18-8,-4 1-29,8 11 0,-3 2 1,7 5-2</inkml:trace>
</inkml:ink>
</file>

<file path=ppt/ink/ink7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50.00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249 66 24,'0'0'25,"11"-6"-6,-1 5-1,-10 1-3,12-3-2,-12 3-2,0 0-2,0 0-2,0 0 0,0 0-2,0 0-1,0 0 0,-1 17-1,-7-8 0,-2 5 0,-4 0-1,-3 5-1,-4 1 0,-1 1-1,-1-1 0,0 0 1,1-3-1,2-1 0,5-3 0,1-2 1,5-3-1,9-8 0,-11 8 0,11-8 1,0 0 0,0 0 0,0 0 1,0 0 0,0 0 1,0 0-1,0 0 0,1-13 0,1 4 0,2-2-2,-1-3 1,2-2 0,-1-1 0,1-5-1,0 0 1,1-1 0,0-1 0,-1 3 0,0-3 0,0 6 0,-1 0 1,0 6-1,-2 3 0,-2 9 0,2-10-1,-2 10 1,-6 12-2,-1 3 2,-2 3-1,-1 4-1,-2 3 1,-2 3 0,0-1 0,0 0 0,3-4 0,2-3-1,1-2 1,3-4 0,4-2 0,4-2 1,-3-10-1,21 11 1,-5-10-1,3 4 1,1-5 0,3 2-1,0-1 0,-1-1 0,-4 3 0,-1-1 0,-3 1-1,-1 0 1,-3 0 0,-10-3 0,15 3 0,-15-3 0,12 1 0,-12-1 0,11 0-1,-11 0 0,10-2-1,-10 2-1,13 1-5,-13-1-25,0 0-6,0 0 1,2-9-1</inkml:trace>
</inkml:ink>
</file>

<file path=ppt/ink/ink7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14.54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4919 778 39,'-7'-31'33,"-1"0"1,-3 4-6,-6-6-15,7 11-2,-11 2-4,2 9 0,-8 9-2,2 13-1,-4 11-2,0 14-1,0 12-1,2 9 0,5 10 0,8 7 0,7 0 0,10-4 0,12-4 0,9-10 0,8-12 0,9-9 1,7-18 0,7-12 1,3-16-2,4-11 3,-5-15-1,-3-10 0,-5-9 0,-8-6 0,-13-2-1,-10-1 1,-13 4 0,-13 5-3,-9 8 0,-11 8-2,-3 11-5,-14 6-23,3 11-6,-3 8-1,-2 7-1</inkml:trace>
  <inkml:trace contextRef="#ctx0" brushRef="#br0" timeOffset="518">3919 840 59,'-24'-2'34,"-5"1"0,-5 4-6,-2 12-25,-2 8 0,2 14-1,4 10-1,9 8 0,7 8 0,12 3-1,12-1 1,13-7 0,15-9 2,12-10-1,10-20 0,9-13 0,6-17 0,4-15 0,-6-12 0,-3-11 1,-16-9-1,-10-5 0,-21-4 1,-15 2-1,-21 2 0,-13 11 0,-14 6-1,-10 13-2,-4 11-1,-6 8-5,6 22-16,-3 4-15,4 9 0,2 0 0,4 5 0</inkml:trace>
  <inkml:trace contextRef="#ctx0" brushRef="#br0" timeOffset="931">3073 853 52,'-36'7'35,"-1"11"-2,1 12 2,0 12-29,6 17-1,1 7 0,9 9-2,6 0 0,11 2 0,10-8 0,13-9-1,10-15 0,12-19 1,8-17-1,9-21 0,2-17 0,2-12 0,-6-12 0,-8-9-1,-13-7 0,-14-2 0,-13 4-1,-15 5 1,-13 10-2,-8 8 1,-9 11-1,-5 11-1,2 14-2,-3 7-2,7 12-9,-7 5-21,9 2-1,0 3-2,5-1 3</inkml:trace>
  <inkml:trace contextRef="#ctx0" brushRef="#br0" timeOffset="1330">2519 847 46,'-40'-10'35,"-3"9"1,-6 7-1,1 17-21,-3 1-7,4 16-2,-3 10-1,7 9 0,4 10-1,8 8 0,8 2 0,10 0-1,12-5 0,16-8 0,10-13-1,12-14 0,12-17 0,7-19 0,6-18 0,4-13-1,-2-13 1,-6-10 0,-10-7 0,-13-3 0,-18-5 0,-15 3 0,-17 4 0,-15 8 0,-13 10-1,-8 8-1,-6 10-1,-3 6-2,6 15-4,-6 2-29,10 8-2,-1 1-1,6 1 2</inkml:trace>
  <inkml:trace contextRef="#ctx0" brushRef="#br0" timeOffset="1800">1432 938 69,'-25'-17'28,"5"10"-1,-11-5-1,5 17-5,-12 2-10,8 11-5,-2 9-2,5 12-2,7 7 0,6 10-1,10 1 0,12-1 0,13-6 0,13-8 0,14-13 0,10-18 0,10-15 0,6-17 0,-2-16 0,-3-8 1,-6-13-1,-10-6 0,-17-6 1,-16 3-2,-19 2 2,-17 6-2,-14 12 0,-10 11 0,-11 13 0,-5 11-2,0 14-2,-1 9-1,6 11-4,-1 0-7,16 6-20,-3-2-2,5 1-1,2-2 1</inkml:trace>
  <inkml:trace contextRef="#ctx0" brushRef="#br0" timeOffset="2232">653 836 37,'-41'-22'33,"-2"3"1,-1 0-9,4 15-9,-9 0-4,4 13-4,-5 7 0,3 13-2,-4 8-2,5 15 1,0 7-1,7 12 0,8 4-1,11 9 0,12-2-2,14-4 1,15-8-2,14-13 1,16-15-1,12-22-1,13-21 1,9-21 0,5-18 0,-1-14 0,-4-15 0,-10-7 1,-17-3-1,-17 0 1,-25 3 1,-20 10-1,-22 12 1,-20 15-1,-15 16 1,-9 17-2,-5 13-2,0 11-5,12 16-33,4 4 1,13 1 0,14-2-2</inkml:trace>
  <inkml:trace contextRef="#ctx0" brushRef="#br0" timeOffset="18500">1414 172 21,'-3'-28'33,"-5"0"2,-3 0-4,2 6-11,-8-3-5,9 13-2,-7-5-3,15 17-2,-16-12-3,16 12 0,-10 14-2,8 7-1,1 6 0,1 6-1,1 10-1,1 3 0,-1 10 1,0-2-1,1-2 0,-1-4-2,3 0-5,-8-10-19,8-2-13,-1-3 1,0-7-1</inkml:trace>
  <inkml:trace contextRef="#ctx0" brushRef="#br0" timeOffset="19661">-3 150 49,'8'-10'38,"-8"10"-1,9-15 1,-9 15-23,0 0-6,0 0-2,7 11-2,-4 10-1,-2 6-2,2 6 1,-2 3-1,0 11-1,0 2 1,-1 0-2,1-1-2,-2-6-4,6 7-11,-3-10-22,3 4 0,-1-6-1,2 2 0</inkml:trace>
</inkml:ink>
</file>

<file path=ppt/ink/ink7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1.14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97 0 48,'0'0'37,"10"16"-2,-9-7 0,-1-9-12,-9 26-20,4 1 0,3 9-1,-4 8 1,3 6 0,-3 4 0,3 2 0,-3-2 1,0 1-2,-1-11 1,-1-7-2,-1-6 1,1-7-3,1-6 0,7-18-4,-11 17-7,0-18-23,11 1-3,-4-21 0,7-2 0</inkml:trace>
</inkml:ink>
</file>

<file path=ppt/ink/ink7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1.65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265 104 39,'-38'1'33,"-3"9"1,-1 7-1,-1 3-19,7 15-7,3 9-3,12 9-1,9 0 1,15 1-2,13-4 1,15-8-1,14-11 1,10-13-1,8-19 0,8-17 1,1-15-3,-3-8 2,-5-14-1,-10-2 0,-16-4 0,-10 4 0,-19 1 1,-17 9-2,-15 8 2,-9 7-2,-8 10 0,-7 10-3,0 11-5,-9 5-30,5 7 2,2 3-2,0-1 0</inkml:trace>
</inkml:ink>
</file>

<file path=ppt/ink/ink7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2.08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35 0 63,'-10'6'36,"2"6"-1,3 7 2,-2 6-30,8 15-1,0 6-2,3 14 0,-1-1 0,2 8 0,-3-5-2,2-1 0,-2-6-2,-2-10-1,1-7-4,-7-17-20,4-6-13,2-15 1,-9-11-1,-1-15 1</inkml:trace>
</inkml:ink>
</file>

<file path=ppt/ink/ink7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2.51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0 0 61,'0'0'36,"5"12"-1,3-1 1,9 10-26,-5 7-6,4 10 1,-2 5-2,5 7 1,-5 0-1,0 6 0,-2-5-1,-2-3 0,-4-8-1,-1-8-1,2-5-3,-5-9-4,4 3-11,-6-21-19,0 0-1,-12 0-1,-4-10 2</inkml:trace>
</inkml:ink>
</file>

<file path=ppt/ink/ink7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2.86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252 100 71,'-1'-17'36,"-2"0"-1,-7-8 0,-3 7-32,-7 4 0,-2 6-1,-6 7 1,-3 10-1,-1 11 1,0 16-1,6 9-2,5 18 1,10 7 0,10 6 0,10 1-1,13-8 1,12-10 0,14-16-1,11-19 2,7-21-1,6-22-2,5-13 1,-3-16 0,-6-8 1,-11-11-1,-14 1 1,-17 1 0,-18 2-1,-16 12 0,-15 8 0,-13 14 0,-10 10-3,-5 17-3,-11 0-10,4 15-23,-2 6 2,1 1-2,-2-2 2</inkml:trace>
</inkml:ink>
</file>

<file path=ppt/ink/ink7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3.31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52-1 53,'-17'-2'36,"4"8"0,2 8 0,5 19-18,0 5-11,12 19-2,-2 13-2,1 14 1,0 8-1,-1 11 1,-4-4-1,0 0-2,-2-8-2,-6-17-14,8-9-22,4-21-1,2-30-2,14-38 1</inkml:trace>
</inkml:ink>
</file>

<file path=ppt/ink/ink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7T15:57:58.040"/>
    </inkml:context>
    <inkml:brush xml:id="br0">
      <inkml:brushProperty name="width" value="0.05292" units="cm"/>
      <inkml:brushProperty name="height" value="0.05292" units="cm"/>
      <inkml:brushProperty name="color" value="#FF0000"/>
    </inkml:brush>
  </inkml:definitions>
  <inkml:trace contextRef="#ctx0" brushRef="#br0">23795 1165 65 0,'0'0'35'16,"0"0"1"-16,0 0-27 15,59 37-2-15,-59-37-3 16,62-21-1-16,-62 21-2 0,92-39 2 16,-37 20-1-16,5-7-2 15,3 2-2-15,2 5 2 16,-1 0 1-16,-1 2 0 16,-10 6-3-16,-53 11 3 15,80-21-4-15,-80 21 2 16,0 0 4-16,55-4-4 15,-55 4-3-15,0 0 1 0,0 0-4 16,0 0-12-16,0 0-14 16,-32-52 0-16,32 52-5 15,0 0 14-15,-49-61 24 16</inkml:trace>
  <inkml:trace contextRef="#ctx0" brushRef="#br0" timeOffset="360.3187">23858 988 59 0,'0'0'30'0,"0"0"4"15,-37 53-36-15,37-53 5 16,0 0-1-16,-73 41 0 0,73-41 1 16,-59 37-4-16,59-37 5 15,-49 39-4-15,49-39 8 16,0 0-7-16,-6 70 2 0,6-70 0 16,52 33-1-1,-52-33 2-15,83 20-7 16,-31-19-7-16,-52-1-25 15,96-7 1-15,-96 7 0 16,54 13 1-16,-55 23 28 0</inkml:trace>
  <inkml:trace contextRef="#ctx0" brushRef="#br0" timeOffset="1384.2063">16797 11217 66 0,'0'0'36'0,"-13"-18"-1"15,13 18-25-15,-13 7-4 16,8 4-2-16,-5 0-2 15,3 11 0-15,-2 9-2 0,3 13 1 16,0 10 1-16,3 15-1 16,-1 10 1-16,0 20-2 15,2 19 1 1,1 14-1-16,-3 10 1 16,2 5 0-16,0 2 0 0,0-4-1 15,1-8 0-15,1-12 1 16,-2-17 0-16,4-16-1 15,-2-13-1-15,0-18 2 0,0-10-3 16,-2-17 0-16,4-5-3 16,-2-29-9-16,0 0-24 15,-9-12 1-15,10-16-1 16,-4-19 2-16,4-13 36 16</inkml:trace>
  <inkml:trace contextRef="#ctx0" brushRef="#br0" timeOffset="2534.9015">16718 11300 63 0,'0'0'36'15,"0"0"1"-15,-15 14-29 0,1 8-2 16,-9 1-2 0,-4 11-2-16,-8 7 0 15,-4 9 0-15,-5 4 0 16,-3 3-1-16,2-5 1 0,6-2-2 16,5-9 2-16,8-10-2 15,12-12 1-15,14-19 0 16,0 0 1-16,23-32-1 15,5-7 0-15,5-9 0 16,4-8 0-16,2-7 1 16,-3-5-2-16,1 3 1 15,-8-1 0-15,-3 10-1 16,-7 11 1-16,-3 7 0 0,-4 10 0 16,-1 10-1-16,0 14 0 15,2 7 1 1,0 19-2-16,4 8 1 15,4 9 0-15,4 11 1 0,2 4-1 16,5 7 1-16,-1 1 0 0,-1 2-1 16,-2-5 2-16,-3-7-2 15,-3-6 2-15,-7-9-2 16,0-3 1-16,-5-6-1 16,-5-9 0-1,-2-5 0-15,-3-14 0 16,0 0-1-16,0 0 1 15,-14-12-1-15,-2-4 1 0,-5-4-1 0,-5 0 1 16,-5 1-1-16,-7 3 1 16,-4 6 0-16,-3 5-1 31,0 10 1-31,0 4 0 0,3 5 0 16,6 0 1-16,5 0-1 15,6 1-1-15,8-5 1 16,17-10 1-16,0 0-2 15,2-13 1-15,16-7 0 16,5-2-3-16,2-2 3 16,3-6-1-16,-2 1 2 15,-3 0-2-15,-6 6 1 16,-6 6-1-16,-11 17 1 16,-11-7 1-16,-6 12-1 15,-9 9 2-15,-3 5-2 16,0 2 1-16,2 0-2 0,2-5 3 15,9-8-2 1,16-8 0-16,-1-13 0 16,16-11-1-16,8-3 1 15,3-9-1-15,-1-2 3 0,0 4-3 16,-6 5 1-16,-7 9 0 16,-8 9 0-16,-4 11 0 15,-29 20 0-15,2 8 1 16,-4 5-2-16,0 1 3 15,3 1-2-15,3-5 1 16,11-8-1-16,14-22-1 16,0 0 1-16,26-1-1 0,4-14 1 15,3-4-1-15,0-2 1 0,-2 3-1 16,-3 3 1-16,-6 9 0 16,-6 7 1-1,-16-1 0 1,11 20-1-16,-10-4-1 0,2-2 1 15,1 0 2-15,2-3-2 16,-6-11 0-16,18 7 0 0,-6-11-1 16,0 2 1-16,-12 2-1 0,13-5-1 15,-13 5-6-15,0 0-19 32,0 0-11-32,-17 11-1 15,17-11-1-15,0 0 11 16</inkml:trace>
  <inkml:trace contextRef="#ctx0" brushRef="#br0" timeOffset="30857.1753">16346 8675 87 0,'5'25'38'16,"10"6"-10"-16,-3-24-19 16,14-4-2-16,-3-10-1 15,9-9-2-15,0-18-1 0,8-3 0 16,0-17-2-16,4-7 1 15,-2-14 0 1,2 1-1-16,-3 0-1 0,-2 7 1 16,-8 6-1-16,-5 5 1 15,-6 15 0-15,-7 12 0 16,-13 29-1-16,12 2 1 16,-15 24-1-16,-3 19 1 15,-3 20 0-15,-1 28-1 16,-3 16 0-1,-1 18 0-15,0 18 1 0,-2 5-2 0,2 7 2 0,0-2 0 16,0-2-1-16,1-12 2 16,2-15-1-1,2-19-1 1,2-16 0-16,2-19 2 16,3-13-2-16,1-16 0 15,4-18-1-15,-3-25-1 16,11 9 0-16,-4-20-3 15,8 0-6-15,-11-18-17 16,12 4-13-16,-8-5 0 0,4 13 1 16,-9-4 7-16</inkml:trace>
  <inkml:trace contextRef="#ctx0" brushRef="#br0" timeOffset="31208.945">16284 10250 104 0,'48'-11'42'0,"6"-17"0"15,15-5-35-15,10 0-4 16,13-2 0-16,7-3-1 15,2 4 0-15,1 3-1 0,-6 4 0 16,-12 8 0-16,-8 5 0 16,-17 3 0-16,-11 5 0 15,-16 5 0-15,-13 1-1 16,-19 0-1-16,14 14-2 16,-14-4-2-16,0-10-13 15,-3 17-23-15,3-17-1 31,-5 25-1-31,4-14-1 16,6 2 30-16</inkml:trace>
  <inkml:trace contextRef="#ctx0" brushRef="#br0" timeOffset="56528.6126">16140 12166 62 0,'0'0'37'16,"0"0"-1"-16,0 0-27 16,0 0-3-16,2 16-1 0,-2-16-1 15,0 22-1-15,-5-9 0 16,-2 6-1-16,-6-3-1 15,-3 0 0 1,-6 1 1-16,-5-1-2 16,-6 1 1-16,-7 1-1 15,-7-2 0-15,-3 2 1 0,-9-7 0 16,-10 1-1-16,-9-4-1 16,-9-2 1-16,-9-1 0 15,-10-7-1-15,-13-4 1 16,-11 0-2-16,-11 1 3 15,-6-3 0-15,-9 2-2 0,-8-6 2 16,-11-3-1-16,-4 0 1 16,-6 2 0-16,-8-4 0 15,-3-2 0-15,-7-2-1 16,-6-3 1-16,-5 2-1 16,-1 0 0-16,-3-3 0 15,-7 2 0-15,2-2 0 16,-3-3 0-16,0 3-1 15,-2 1 2-15,2 1-1 16,0 4 0 0,-2 4 0-16,2-1 0 15,1 2 0-15,-4 3 0 0,4 4 0 16,1 1 0-16,3 7 0 16,0-4 0-16,8-2 1 15,2 6-1-15,4-1 0 0,5 5 0 16,2-3 1-16,4 3-2 15,5-4 2-15,1 2-1 16,9 7 0-16,4-4 0 16,8 2 1-1,12 3-1-15,13 2 1 16,9-3 0-16,16 7-1 16,16 0 0-16,17-1 1 0,12 0-1 0,16-5 1 15,13 1-1-15,9-5 0 16,13 3-1-16,7-4 2 15,16-6 0 1,-15 6-1-16,15-6 0 16,0 0 1-16,0 0-1 15,0 0 0-15,2-16 1 16,0 4-2-16,3-8 2 16,1 5-1-16,4-5 0 15,6-2 0-15,5-4 0 0,5-6 0 16,7 2 1-16,8-4-1 15,1 3 0 1,5-9 1-16,0 6-1 16,5-1 1-16,-6 2-1 15,-1 7 1-15,-6 0-2 0,-3 4 2 16,-2 2-2-16,-11 9 1 16,0-2 0-16,-12 4 0 15,3 3-2-15,-14 6 2 16,0 0 1-16,0 0-1 15,-15 2 0-15,-6 8 1 16,-12 7-1-16,-6 4 0 0,-18 4 1 0,-7 9 0 16,-11 0-2-16,-2 1 1 15,-5-1 0-15,6 0-1 16,4-5 0-16,8-5 1 31,14-4-1-31,9-8 1 0,14 0 0 16,12-2 0-16,15-10 0 15,6 12 0-15,17-8 0 16,11-3 0-16,6 5 0 16,8 5 0-16,4 1-1 0,4 7 2 15,-1 2-2-15,-2 5 2 16,-5 4-2 0,-6 7 2-16,-1-6-2 15,-9 1 1-15,-3-4 1 0,-6-4-2 16,-6-1 2-16,-4-5-1 15,-4-3-2-15,-3-4 2 16,-6-11 0-16,6 14 0 16,-6-14-2-16,5 12 0 0,-5-12-1 15,11 5-5-15,10 6-21 16,-8-14-11-16,8 4 0 16,-3-5 0-16,9-1 19 15</inkml:trace>
  <inkml:trace contextRef="#ctx0" brushRef="#br0" timeOffset="67225.6317">14247 10962 53 0,'-1'-13'21'0,"1"13"-5"15,3-15-4-15,-3 15-2 16,0 0-2-16,0 0-1 15,0 0-2-15,0 0-2 16,-11 4 1-16,8 7-1 16,-6 1-2-16,3 5 0 0,-3-1 0 15,2-2-1-15,1-2 0 16,6-12 1-16,-2 17 0 16,2-17 0-16,13-2 0 15,2-6 1 1,4-7-1-16,6-3 1 15,1-3 0-15,4 0 0 16,0-4-1-16,0 1 1 0,-4 4-1 0,-2 6 0 16,-9 8-1-16,-4 8 1 15,-11-2 0-15,3 23-1 16,-14 0 0-16,-3 8 0 31,-1 1 0-31,-3 0 0 0,5-7 0 16,1-5 0-16,8-7 0 15,4-13 1-15,15 7-1 16,7-15 1-16,7-9 0 16,5-2 1-16,4-3-1 15,0 1-1-15,-4 3 1 16,-3 1-1-16,-8 7 1 16,-9 6 0-16,-14 4-1 15,3 20 0-15,-15 1 1 0,-4 0-1 16,-2 2 1-16,2-1-1 15,3-2 0 1,7-9 0-16,6-11-1 16,16 1 2-16,7-11-1 0,9 0 0 15,2-5 0-15,3-2 0 16,-4 2 0-16,-3 5 0 16,-6 6 1-16,-9 5-2 15,-15-1 1-15,3 18 1 16,-12-3-2-16,-2 3 1 15,-1 1 0-15,5-2 0 16,7-17 0-16,0 0 0 0,18 5 0 16,4-17 0-16,9-5 1 15,2-1-1-15,1-3 1 16,-2 0-1-16,-6 8 0 16,-4 5 0-16,-7 5 1 15,-15 3-1-15,16 9 0 16,-16-9 0-16,6 19 0 15,-6-19 0-15,23 18 0 16,-3-17-1-16,5-4 2 16,7-7-2-16,5-1 1 0,2-3 0 15,-1-1 0-15,-5 3 1 16,-7-1 0-16,-4 6-1 16,-8 6 0-16,-14 1-1 0,0 0 1 15,7 11 0-15,-7-11 0 16,0 0-1-16,-2 16 1 15,2-16 0-15,0 0 1 0,0 0 0 16,13 4-1 0,-13-4 0-16,0 0 0 15,0 0 0-15,0 0 0 16,0 15 0-16,0-15 0 0,-6 14-2 16,6-14-1-16,0 0-2 15,6 19-14-15,-6-19-18 31,14 0-2-31,-14 0 1 16,24-10 2-16,-12 1 36 0</inkml:trace>
  <inkml:trace contextRef="#ctx0" brushRef="#br0" timeOffset="80548.9377">17536 3760 63 0,'14'-10'35'0,"-13"-9"-10"16,-1 19-17-16,0 0-3 16,0 0-2-16,-15 10-1 0,3 12-1 15,-4 6 0 1,-5 3-1-16,-3 12 1 15,-4 11-2-15,-5 5 1 16,-2 6 0-16,-3 3 0 0,2-1 0 0,0-3-1 16,0-3 2-16,3-3-2 15,3-8 1-15,7-6-2 16,2-16-1-16,15-3-24 16,6-25-8-16,0 0 2 15,0 0-3-15,0-39 31 16</inkml:trace>
  <inkml:trace contextRef="#ctx0" brushRef="#br0" timeOffset="81123.8041">15502 3869 51 0,'-15'6'34'15,"15"-6"0"-15,-28 3-26 16,28-3-2-16,-23 6-2 0,8 4 0 16,-3 6-2-16,-4 12 1 0,-6 7-2 15,0 10 1-15,-4 12-1 16,-2 5 0-16,0 2-1 16,2 0 1-16,1-4 0 15,6-8-1-15,3-8 1 16,3-10-1-16,7-10-2 15,1-12-3-15,11-12-29 0,0 0-1 16,0-11 0-16,-1-18-1 16,3-1 30-16</inkml:trace>
  <inkml:trace contextRef="#ctx0" brushRef="#br0" timeOffset="81642.8601">13464 3757 38 0,'11'-20'35'15,"-8"3"0"-15,-3 17-18 16,-3-18-9-16,3 18-3 16,-12 0 0-16,2 14-1 15,-9 7-1-15,-1 12-2 16,-6 8 1-16,-5 10-2 0,-6 10 1 16,-2 8-1-16,-2 4 0 15,-1 2 0 1,1-5-1-16,2-6 2 15,3-5-2-15,3-8 2 0,8-6-3 16,3-18-2-16,10 2-9 16,-4-24-23-16,16-5 1 15,-25-15-1-15,13-6 9 16,-10-15 27-16</inkml:trace>
  <inkml:trace contextRef="#ctx0" brushRef="#br0" timeOffset="82057.0124">11077 3722 61 0,'11'-36'36'16,"-9"2"-15"-16,-2 34-9 31,3-10-5-31,-9 28-1 16,-6 11-1-16,-6 16-2 15,-6 9-1-15,-4 16 0 0,-6 2 0 16,-2 6-2-16,0-5 1 16,2-3-1-16,-1-9-1 15,9-11 0-15,6-7-2 16,2-21-5-16,19-2-28 16,-1-20-1-16,0 0 0 0,-12-33 3 15,4 4 34-15</inkml:trace>
  <inkml:trace contextRef="#ctx0" brushRef="#br0" timeOffset="82426.3121">9267 3826 38 0,'15'-15'37'0,"-15"15"-2"0,0 0-24 16,-20 36-3-16,-12-5-3 15,-2 19-1-15,-9 3-1 32,-3 8-3-32,-2 1 0 15,-2-1 0-15,5-2-2 16,1-13-4-16,15-1-26 16,-5-16-4-16,9-6 0 15,-2-14 8-15,7-7 28 16</inkml:trace>
  <inkml:trace contextRef="#ctx0" brushRef="#br0" timeOffset="82748.5003">7723 3745 54 0,'-22'28'33'32,"-14"7"0"-32,-3 12-28 15,-11 10-2-15,3 17-2 16,-11 5 0-16,5 5 0 0,-1 0-2 15,8-3 0-15,7-6 0 16,3-10-4-16,20-11-27 16,-2-10 0-16,11-9-3 15,3-12 12-15,9-11 23 16</inkml:trace>
  <inkml:trace contextRef="#ctx0" brushRef="#br0" timeOffset="102301.8874">16286 12637 60 0,'11'-5'38'0,"-11"5"0"15,-9 11-21-15,-8-9-10 16,2 7-4-16,-8 0 0 16,-3-2-2-16,-8 4 0 15,-4 0 0-15,-2-1 0 0,-3-4 0 16,-3 0-1-16,2-3 2 16,1-4-1-16,8 4 1 15,3-6-1 1,7-2 1-16,8-1-1 0,6 4 0 15,11 2 0-15,0 0 0 16,0 0-1-16,0 0 0 0,16 25 1 16,-11 8-1-16,-5 13 0 15,-8 11-1-15,-2 10 1 16,-2 6 0-16,-2 1 0 16,1-2 1-16,3-8-2 15,5-12 1-15,9-12 1 0,13-16 0 16,7-13 1-1,7-8-1-15,7-8 0 16,4-4-1-16,5-3 1 16,6 4 0-16,2 4-1 0,-1 7 0 15,1 15-1-15,-5 13 1 16,-5 8 0 0,-7 12 0-16,-11 7 0 15,-15 9 0-15,-17 2 0 16,-14 5 0-16,-19-3 0 15,-13-11 0-15,-13-2 1 16,-7-7-2-16,-6-9 1 16,-1-10-1-16,3-11 0 0,0-10 0 15,12-7-1 1,7-13-1-16,17 0-4 16,1-24-13-16,28 8-19 15,6-16-1-15,23 4 1 0,3-15 3 16,20-5 36-16</inkml:trace>
  <inkml:trace contextRef="#ctx0" brushRef="#br0" timeOffset="102960.2322">16723 12868 93 0,'-12'6'40'16,"-6"-22"-1"-16,15-4-34 15,-6-11-2-15,6-3-1 16,6-6 0-16,6-1 0 16,10 0-1-1,6-1 0-15,7 5 1 16,7 5-1-16,1 4 1 15,6 8-2-15,0 10 1 16,-1 10 0-16,-1 17-1 16,-4 16 1-16,-7 19-2 15,-8 17 2-15,-11 26-2 16,-11 12 1-16,-15 19-2 16,-13 2 1-16,-13 2 0 15,-13 1 0-15,-9-6-1 0,-11-7 1 16,-2-21 0-16,2-15 0 15,4-22 1-15,5-11 0 16,7-25 1-16,10-25-1 16,8-20 1-16,15-22 0 15,9-13 0-15,8-5-1 16,10-6 1-16,5 3 0 0,6 11 0 0,7 10-1 16,6 19 0-16,9 14 1 15,5 16-1-15,2 16 1 16,5 11-1-16,7 9 1 15,5 1 0-15,8 5 0 16,1-4-1-16,-4 1 1 16,1-5-1-1,-5-7 0-15,-6-9 1 16,-11-7-2-16,-7-5 1 16,-13-2-2-16,-8-2 1 15,-7-14-7-15,5 10-31 16,-16-4-2-16,4-15 0 15,-5 0 0-15,3-4 17 16</inkml:trace>
  <inkml:trace contextRef="#ctx0" brushRef="#br0" timeOffset="109027.2288">15361 5313 24 0,'0'0'31'0,"-3"-18"-15"16,3 18-1-16,0 0-2 0,0 0-3 15,0 0-2-15,0 0-1 0,0 0 0 16,0 0-2 0,0 0 0-16,0 0-2 15,0 0 0-15,0 0 1 16,0 0-1-16,0 0 0 15,0 0-1-15,0 0 0 16,0 0 0-16,0 0 0 0,-14-6-1 16,3 2-1-16,-2-4 1 15,-3-2-1-15,-4 0 0 0,-3-3-1 16,-4-3 2-16,-1 4-1 31,-4-1 0-31,0 0 1 16,-1 2-1-16,-2 4 0 15,0 1 1-15,2-1-1 0,0 6 0 16,1-5 0-16,-2 4 0 16,1 2 0-16,-3 2 0 15,-1-1 0-15,-2-4 0 16,-3 3 0-16,0-1 0 16,-3 2 0-16,1-1 0 15,0-1 0-15,0 1 0 16,-1 0 0-16,2 1 0 15,3 4 0-15,-1-2 0 0,2-1 1 16,0 4-1-16,-1-2 0 16,0 3-1-16,-1-2 2 15,-3 3-1-15,-1 2 0 16,0-1 0-16,-1-1 0 16,-3 1 0-16,1-1 0 15,2 1 0-15,-2-2-1 16,3-2 1-16,-6 1 1 0,0 0-2 15,-2 0 1 1,-2 2 0-16,-3 0 1 16,-6-2-1-16,-1-3 0 15,-3 5 0-15,0 3 0 0,-2-7 0 16,-3-1 0-16,0 1 1 16,-2-2-1-16,2 2 1 15,-1-1-1-15,-2 1 1 16,-1-5-1-16,-4 4 0 15,4 1 1-15,1-4-1 16,-3 1 1 0,3-2-1-16,-1 1 0 0,2-4 1 0,1-2-1 15,-1 0 0-15,-2 0 0 16,1 0 0-16,-3-1 1 16,4-1-1-1,-3 1 0-15,-1 1 0 16,3 2 0-16,-1 1 0 15,1-1 0-15,-3 3 0 16,-1 0-1-16,0 0 1 0,-3 2 0 16,1 0-1-16,-1 3 2 15,0-1-1-15,1 2 0 16,0-1 0-16,3 2 0 16,-3 1 0-1,2 0 0-15,-2-2 1 16,-2-1-1-16,1 0 0 0,0-3 0 15,0 1 0-15,-1 1 0 0,-1-1-1 16,0-2 1-16,-3 0 0 16,-1 4 0-16,-1-2-1 15,-1 4 1-15,-1 0 0 16,-2-1 0-16,0 5 0 16,1-3 1-16,2 3-1 15,0 1 1-15,2-4 0 0,-2 2-2 16,4-2 2-16,-1-1-1 15,1-2 0-15,0 0 0 16,-2 4 0-16,0-4 0 16,-1 1 0-16,1 1 1 15,1 0-2-15,-4-1 1 0,4-2 0 16,2-1 0-16,0-2 1 16,0-1-1-16,0 2 0 31,-2-1 0-31,1-2 0 15,0 3 0-15,-1-1 1 16,1-1-2-16,2 3 0 16,2-3 1-16,1 0-1 0,0 0 1 15,1-1 0-15,1 1 0 16,2 0 0-16,-1 0 0 16,-1-4-1-16,2 5 1 15,1-3 0-15,2 2-1 0,-2 0 1 16,1 0 0-16,-1 0 0 15,3 3 0-15,1-1 1 16,1-2-1-16,1 3 0 16,1 2 0-16,2 0-1 0,3 1 2 15,-1-1-1 1,2 2-1-16,-4 2 1 16,1 3 1-16,1-3-2 15,3-1 1-15,2 2 0 0,0-2 0 16,5-2 0-16,0 2 0 15,3 2 0-15,1 2 0 16,-1-3 0-16,1 2 0 0,-5-1 0 16,0 0-1-16,-5 6 1 31,-2-2 0-31,0 0 0 16,-3 3 0-16,-2-2 0 15,2 1 1-15,-1 4-1 16,1 2 1-16,3-1 0 0,1 3-1 15,3 4 0-15,4-3 0 16,2 6 0-16,5 4 1 16,4 1-1-16,5 2 0 15,3 10-2-15,7 1 2 16,6 6 0-16,4 11 0 16,4 9 1-16,2 8-1 15,3 9 0-15,4 12 1 16,1 4 0-16,0 11-1 15,0 7-1-15,2 6 1 16,0 5 0-16,3 2-2 0,4 7 3 0,-1 2-1 31,4 6 0-31,1 4 1 0,4 4 1 0,3 7-1 32,-1 1 0-32,3 5 1 15,1 5-1-15,0 7 1 16,-1-3-1-16,0 2 1 15,-4-4-2-15,-1-8 1 0,-3 4-2 16,-2-7 2-16,-3-8-2 16,1-13-1-16,0-3 2 15,-3-14-2-15,1 0 2 0,-2-3 0 16,3-9-1-16,0 2 1 16,1-8 1-16,0 0-1 15,-1-6 0-15,2 2 0 16,3-6 0-1,1-4-1-15,2-5 1 16,2-8 0-16,2-2 0 16,4-6-1-16,3-6 1 0,3-3 0 0,6-5 0 15,3-11 0-15,5-3-1 16,3-7 0-16,4-3 1 16,5-8 1-16,4-1-1 31,9-8 0-31,0-6 0 15,8-1 0-15,4-5 1 16,5-2-1-16,4-8 0 16,4-3-1-16,6-5 2 0,4-2-1 0,6-1 1 15,3-4-1-15,5-5 0 16,2-2 0-16,7 3 1 16,6-7-1-1,3 7 0-15,-1-1 0 16,3-2 0-16,3 5 0 15,2-2-1-15,2 6 0 0,0-3 1 16,-5 12-1-16,0-8 0 0,-3 6 1 16,1 1 0-16,-2 3-1 15,-3 6 2-15,-1-2-1 32,-1 0-1-32,-2 1 2 0,1 5-1 15,4-4 0-15,-2 3-1 16,-1-3 2-16,2 0-1 15,-1 1 0-15,1 1 1 16,6-4-1-16,0-2 0 16,1 0 1-16,0-2-2 15,7-4 1-15,0 0-1 16,4-4 1-16,4 2 0 16,0-3 0-16,3 2 0 15,4 0 0-15,3-3 0 16,3 2 1-16,-1-1 0 15,0 5 0-15,0-3-1 16,2 6 1-16,-3-4 0 16,-2 0-1-16,-3 4 0 0,0 5 0 15,3-4 0-15,-4 2 0 16,-1 3 0-16,-3-4 0 16,1 3-1-16,1 2 2 15,-3 0-1-15,-3-4-1 16,-6 1 2-16,-3-2-1 15,-2-1-1-15,-3-2 1 16,-4 3 1-16,-6 0-1 16,-4-3 0-16,-3 0 0 0,-8 2 0 15,1-1 0-15,-9-1 0 16,-5 3 1-16,-7-6-1 16,-5 3-1-16,-2 0 0 15,-7 1 2-15,-3-2-1 16,-5 0 0-16,-4-2 1 15,-1 2-1-15,-4 1 0 16,2-1 1-16,-3-3 0 0,0-2-1 16,-2 2 0-16,0-5 1 15,-4 8-1-15,-3-7 0 16,0 4 0-16,-4 1 0 16,-3 0 0-1,-4 0 1-15,0-3-1 16,-2 4 0-16,-2-5 0 15,-1-1-1-15,1-6 1 0,-1-3 0 0,-1-6 0 16,2-2 0-16,1-6 0 16,1-2 0-16,4-8 0 15,3-3-1-15,3-5 1 16,3-4 0 0,2 1-1-16,-3 0 1 0,2-3-1 15,-6-2 2-15,-3-2-2 16,-4-2 1-16,-7 1 0 15,-6-2-1-15,-5-3 2 16,-4-5-2-16,-6 3 2 16,0-1-2-16,-1-2 0 15,-5 1 2-15,-1-4-1 16,0 0 0-16,-4 1 0 16,1-4 1-16,-1-2-1 15,-3 1 1-15,-1-2-1 16,1 1 1-16,0-1 0 15,0-2 0-15,3-3-1 16,-3 1 1-16,4-1-1 0,-2-5 0 16,2-4 1-16,0-3-2 15,0-3 2-15,-3-2-2 16,0-2 1-16,-2-5-1 0,-2-5 1 16,-2-1 0-1,1 2-2-15,-3-2 1 16,0-2 0-1,3-7 1-15,-2 4-1 16,5 2 1-16,1 5 0 16,2-5 0-16,-1 3 0 0,1 3 1 0,2-2-1 15,1 8 1-15,1-3-1 16,1 1 1-16,2-7-1 0,-1 8 0 16,4-3 0-16,0-2 0 31,1 1 1-31,0 2-1 15,0-2 0-15,-1 4 1 16,0 3-1-16,-4 5 0 16,-1-1-1-16,-3 4 1 15,-6 3-1-15,-2 6 1 16,-7 4 0-16,-4 5-3 16,-7 9 3-16,-3 2 0 0,-8 12 0 15,-7 10 0 1,-4 12-1-16,-10 11-1 15,-4 14-1-15,-13 7-8 16,10 26-14-16,-20-7-15 0,7 4-2 0,1-7 0 16,6-8 22-16</inkml:trace>
  <inkml:trace contextRef="#ctx0" brushRef="#br0" timeOffset="157948.0711">6726 6185 43 0,'0'0'32'0,"0"0"1"16,7-14-23-16,4 8-5 0,0-2-6 16,0-9-8-16,8 6-21 15,0 0-3-15,0-1 1 16,1-3 15-16,1 0 17 15</inkml:trace>
  <inkml:trace contextRef="#ctx0" brushRef="#br0" timeOffset="158388.4085">8890 6245 63 0,'0'0'33'16,"17"-7"-6"-16,-5 2-57 15,0 0-2-15,5-2-1 16,3-4 6-16,4-4 27 16</inkml:trace>
  <inkml:trace contextRef="#ctx0" brushRef="#br0" timeOffset="158881.8323">10929 6204 62 0,'0'0'34'0,"0"0"0"0,0 0-33 16,-2-11-5-16,23 6-27 15,-3-8-2-15,8-1-1 16,5-5 6-16,12-4 28 16</inkml:trace>
  <inkml:trace contextRef="#ctx0" brushRef="#br0" timeOffset="159231.2765">12677 6183 50 0,'11'9'35'16,"5"-6"-1"-16,10 5-26 15,-1-1-11-15,0-2-28 16,9-3-2-16,2-7 0 0,10 2 7 0,4-4 26 16</inkml:trace>
  <inkml:trace contextRef="#ctx0" brushRef="#br0" timeOffset="159525.8776">14735 6301 41 0,'0'0'27'0,"12"5"-20"15,8-8-31-15,13 6-4 16,2-2 6-16,9 5 22 0</inkml:trace>
  <inkml:trace contextRef="#ctx0" brushRef="#br0" timeOffset="168492.3913">16546 13691 14 0,'-11'6'12'0,"11"-6"-26"0,0 0 3 16,0 0 11-16,-3 12 0 15</inkml:trace>
  <inkml:trace contextRef="#ctx0" brushRef="#br0" timeOffset="171492.8291">23501 4418 63 0,'-24'-9'35'0,"1"7"-3"16,-5-7-27-16,8 8 0 16,-1 2-1-16,12 11-2 15,7 6 0-15,16 8-1 31,11 10 0-31,14 10 0 16,10 8-1-16,9 7 1 16,3 1-1-16,-2 3 1 0,-5-2 1 15,-9 2-1-15,-15-3 1 16,-13 1 0-16,-20-9-1 16,-14-2 1-16,-16-6-1 15,-10-3 0-15,-10-7-2 16,-8-9-1-16,-3-5-4 15,-9-26-11-15,10 4-19 16,0-17-1-16,13-9 1 16,1-18 7-16,16-12 29 15</inkml:trace>
  <inkml:trace contextRef="#ctx0" brushRef="#br0" timeOffset="172092.1405">23378 4356 66 0,'10'-18'34'0,"10"0"0"15,4-10-30-15,12-2-1 16,7-4-2-16,8-5-3 16,9 3-1-16,0-7-4 15,12 13-4-15,-15-9-5 16,13 16-6-16,-23-8 0 15,6 21 3-15,-24-9 8 0,2 14 6 16,-14 7 7-16,-17-2 6 16,16 6 8-16,-16-6 7 15,7 11 1-15,-7-11-1 16,28 8-6-16,-8-10-5 16,19 8-3-16,-4 0-2 0,11 8-3 15,-2 8-2 1,-3 14 0-16,-8 16-2 15,-11 11 0-15,-15 16-2 16,-13 14 2-16,-15 9-2 0,-14 10 1 16,-9-4 0-16,-5-3 0 15,0-7-1-15,4-12 1 16,10-10 1-16,11-19 0 16,17-17 1-16,17-13 0 0,15-12 0 15,13-13 1-15,10-9 0 31,6-7 0-31,4-4 1 16,0-1-1-16,-5 4-1 0,-4 3 1 16,-7 2-1-16,-10 3 0 0,-7 6 0 15,-4 3-1-15,-8 2 0 16,-13-4-2-16,20 8-1 0,-20-8-2 16,23 9-18-16,-23-9-14 31,21-11 0-31,-12-8-2 15,6 2 3-15,-7-8 36 16</inkml:trace>
  <inkml:trace contextRef="#ctx0" brushRef="#br0" timeOffset="173233.7651">13391 13477 34 0,'8'14'31'0,"-5"1"-14"0,-3-15-6 16,9 23-3-1,-8-8 0-15,7 13-1 16,-8-3 0-16,8 9 0 15,-11-2-1-15,7 14-1 0,-8 5-1 16,6 9 0-16,-6 1-1 16,3 4 0-16,-1-3-1 15,5 1 0-15,-1-13-1 0,7-3 1 16,-1-12-2-16,8-15 1 16,3-23 1-16,5-20-1 15,4-17-1-15,6-24 1 16,4-20 0-16,1-24-1 15,4-21 1-15,-2-15-1 16,-4-7 1-16,-5-5 0 16,-8-2 0-16,-8 5 1 15,-9 10 0-15,-7 16-1 16,-7 15 1-16,-4 17 1 0,-2 15 0 16,-2 20-2-16,0 18-1 15,1 11-1 1,3 17-1-16,-3 5-3 15,11 22-9-15,-7 0-25 16,15 12-2-16,-4 3 1 0,11 14 1 16,-2 0 35-16</inkml:trace>
  <inkml:trace contextRef="#ctx0" brushRef="#br0" timeOffset="174005.2148">14010 13862 81 0,'12'24'36'15,"-12"-24"-15"-15,20 3-10 16,-15-21-5 0,6-10-1-16,-5-16-1 0,5-9-1 0,-4-20 0 15,3-13 1-15,-2-14-2 16,0-10-1-16,-3-12 2 31,-1 0-2-31,-2-2 0 0,-2 1 0 16,-3 11 0-16,0 10 0 15,-4 11 0-15,3 13 0 16,-4 12 0-16,3 11-1 16,0 12 1-16,1 11-1 15,1 5 1-15,2 8-1 16,0 3 0-16,2 5 0 0,-1 11-1 15,0-11 2-15,0 11-2 16,-11 5 1-16,-2 5 1 16,-12 11-3-16,-9 8 2 15,-11 7-1 1,-11 14 0-16,-10 5 1 16,-8 6-1-16,-1 3 1 15,0-3-1-15,6-6 1 16,9-10 0-16,11-9 0 15,13-14-1-15,12-12 2 0,18-21-1 16,12-11 0-16,11-12 0 16,14-13 1-16,4-8 1 15,7-13 0-15,-1-2 0 16,2-4-1-16,-4 3 1 16,-3 6 0-16,-5 5 0 15,-6 13-1-15,-5 6 0 16,0 18-1-16,3 14 0 15,4 20 0-15,5 18 0 16,7 17-2-16,6 15 2 0,6 9 0 16,8 14-1-16,3 5 1 15,0-2 0-15,-2-3 0 0,-4-8-1 16,-4-11 2 0,-9-9 0-1,-6-9-1-15,-9-13 0 16,-7-7 1-16,-8-9-1 15,-13-18 0-15,11 16 0 0,-11-16-1 0,0 0-1 16,-14-4-1-16,14 4-4 16,-21-5-20-16,21 5-13 15,-14 3-2-15,14-3-1 0,0 0 10 32</inkml:trace>
  <inkml:trace contextRef="#ctx0" brushRef="#br0" timeOffset="181381.0431">14030 11626 75 0,'12'-17'38'16,"-2"-8"-1"-16,18-2-29 0,-9-8-3 15,13 2-2-15,1-6 0 16,7 6-2-16,2-2 1 16,2 6-1-16,-3 1 1 15,-1 14-1-15,-7 6 0 0,-3 11 0 16,-11 10 0-16,-10 9-1 16,-11 12 0-1,-9 8 0-15,-9 11 0 16,-7 0 1-16,-6 5-1 15,-3 4-1-15,1-1 1 16,3-2 1-16,7-5-1 16,9-8 1-16,9-5-1 0,9-3 0 0,9-14 1 15,11 3 1-15,5-5-1 16,3-7 0-16,3-2-1 16,3-4 1-16,-3 2-1 31,-2-1 1-31,-1 4-1 15,-6-6-1-15,-1-5 0 16,-4-3-2-16,1 5-2 16,-6-12-6-16,11 4-27 15,-12-14-2-15,7 4 1 0,-6-16-1 16,8 1 31-16</inkml:trace>
  <inkml:trace contextRef="#ctx0" brushRef="#br0" timeOffset="181908.8363">14860 11201 70 0,'0'0'37'0,"-29"11"0"16,12 12-28-16,-12 4-4 15,1 11-3-15,-7 10-1 16,0 12 0-16,2 8 1 16,4 11-2-16,8-1 1 15,10 5-1-15,13-2 1 16,15-4 1-16,13-6-1 15,14-14 1-15,12-12 0 16,12-11 0-16,4-14 0 16,2-12 0-16,0-19 0 15,-5-8-2-15,-8-15 1 0,-11-9 0 16,-11-1-1-16,-16-11 0 16,-16 0 0-1,-15-3-1-15,-19 8 1 16,-13 4 1-16,-14 9 0 0,-8 10-1 15,-10 10-1-15,-1 8 1 16,2 11 0-16,5 5-1 16,12 10-1-16,7-1-2 0,20 9-8 15,3-10-26-15,23-1-1 16,1-14 1-16,28 4-2 16,-3-18 32-16</inkml:trace>
  <inkml:trace contextRef="#ctx0" brushRef="#br0" timeOffset="182575.3498">14839 10995 80 0,'-45'-28'38'0,"-1"3"0"15,-7-6-33-15,-3 7-1 16,-8 1-2 0,-4 6 1-16,-7 7-1 15,-3 9 0-15,-7 13 0 16,-1 10-1-16,-4 11 0 0,1 10 1 0,3 13-1 16,6 13-1-16,3 14 0 15,11 12 1-15,10 5-2 16,12 19 1-16,12 2 0 15,15 6 0-15,11 0-1 16,11 0 0-16,17-8 0 0,11-10 0 16,15-4 0-16,14-15 1 31,15-7-1-31,8-12 1 16,15-11-1-16,10-16 2 15,8-13 0-15,9-13-1 16,4-14 1-16,-2-14-1 15,1-13 0-15,-5-17 0 16,-6-12 1-16,-6-10 1 16,-14-14-1-16,-10-9 0 0,-14-12 1 15,-12-8-1-15,-16-8 0 16,-12-1 1-16,-17-6-2 16,-10 1 1-16,-13 5-1 15,-14 4 1-15,-9 6 1 0,-7 11-1 16,-9 10 0-1,-4 10 0-15,-2 9 1 16,-2 10-1-16,-3 5 0 16,-1 14-1-16,-4 9 0 0,-3 13 1 15,-2 7-1-15,-3 8 0 16,-4 14-1-16,0 6-2 16,3 11-1-16,0-2-10 0,26 18-25 15,0-12-2 1,27 10 0-16,21-12-1 15,39 6 28 1</inkml:trace>
  <inkml:trace contextRef="#ctx0" brushRef="#br0" timeOffset="183989.174">15962 12681 84 0,'0'0'39'0,"-10"-18"1"16,10 18-33-16,-7 16-4 15,2 4 0-15,-7 13-1 16,-3 16 0-16,-10 16-1 16,0 16 0-16,-7 19-1 0,-4 12 0 15,-2 0 0 1,1-1 0-16,4-2 0 15,5-12 0-15,12-15-1 16,5-18 1-16,15-23 0 0,10-24 0 16,17-22-1-16,10-23 1 15,12-23 0-15,9-23 0 16,11-23 2-16,6-18-1 16,4-16 0-1,3-11-1-15,-4-1 2 16,-3 5-2-16,-4 9 1 15,-7 16 0-15,-13 23-1 16,-9 30 0-16,-15 30 1 0,-11 39 0 0,-20 34 0 16,-18 34 0-16,-19 32-1 15,-21 29 1-15,-14 23-2 32,-10 5 1-32,-2 7 0 0,-4-12-1 15,8-16 0-15,11-17 0 16,18-31 1-16,17-22 0 15,19-35 0-15,15-40 1 16,24-13-1-16,16-39 1 16,18-30 0-16,13-22 1 15,13-23-1-15,13-20 1 16,5-8-1-16,6 9-1 16,-6 11 2-16,-10 22-1 0,-15 27 0 15,-16 30-1-15,-23 38 2 16,-24 43-1-16,-26 40-1 15,-27 26 0-15,-18 23 0 16,-14 16-1-16,-7 8 0 16,0-3 0-16,10-11-1 15,15-21 1-15,23-28 0 16,26-26 0-16,24-31 1 16,29-28 1-16,21-29 0 15,18-23 0-15,14-20 1 16,8-24 0-16,0-10-1 15,0-3 0-15,-9 8 1 16,-17 10-2-16,-13 18 1 0,-17 22 0 16,-26 35-1-16,-18 41 0 15,-24 34 0-15,-20 30 1 16,-19 20-1-16,-8 16 0 16,-4 10-1-16,2-2 0 15,11-13 0-15,15-22 1 16,20-19-1-16,23-23 0 15,25-22 1-15,11-18 0 16,12-10 1-16,1-8-1 0,-4-4 1 16,-7 2 0-1,-12 13 0-15,-14 15-1 16,-15 12 0-16,-12 17-1 16,-12 14 0-16,-10 14-3 0,-1 16-9 15,-17-16-9-15,20 8-18 16,-10-19-4-1,7-5 0-15,3-23 4 16,8-19 40-16</inkml:trace>
  <inkml:trace contextRef="#ctx0" brushRef="#br0" timeOffset="205022.794">23910 5687 69 0,'-26'54'35'0,"1"11"-1"0,-6 5-31 0,3 5-1 0,4-4 1 16,7-4-1-1,5-14 2-15,14-10-2 16,14-19 1-16,19-17 0 0,13-24 1 31,23-16 1-31,12-19-2 16,16-9 1-16,8-10-1 15,6-1-1-15,-1 1 0 16,-7 9 0-16,-13 12-1 0,-14 12-1 16,-13 19-1-16,-17 8-3 15,-3 13-34-15,-23 4 0 16,0 9-2-16,-10-10 0 16,4 3 16-16</inkml:trace>
  <inkml:trace contextRef="#ctx0" brushRef="#br0" timeOffset="216708.543">14906 8451 78 0,'0'-51'37'0,"5"6"0"16,-9-4-34-16,4 12 0 15,-5 3 0-15,-3 11 0 0,-11 7-1 0,-5 11 0 16,-11 12 0-16,-7 13-2 16,-5 12 0-16,-6 15 0 15,-2 13 2-15,0 14-3 0,5 17 2 16,5 14 0-16,5 8-1 15,8 10 1-15,6 11 0 16,8 0 1 0,5 6-2-16,6 0 1 0,3-3-1 15,7-1 1-15,7-10 0 16,3-4 1-16,7-18-3 31,8-4 1-31,6-19 0 16,5-12 0-16,13-16 0 15,2-14 0-15,9-14 1 16,5-17-1-16,4-13 0 0,4-14 0 16,2-12 1-16,0-15-1 15,-1-17 0-15,-5-13 1 16,-5-13-1-16,-8-9 1 16,-9-15-1-16,-5-11 1 15,-12-13 0-15,-6-12-1 0,-13 2 0 16,-5-3-1-16,-9 1 2 15,-9 5-2 1,-9 10 0-16,-11 9 1 0,-7 20-1 16,-11 17 1-16,-9 13 0 0,-10 17 0 15,-11 14-1 1,-5 11 0-16,1 14 1 16,1 8-1-16,7 7-2 15,4-4-8-15,27 15-27 0,6-11-2 16,36 4 0-1,9-12-1-15,31-2 34 16</inkml:trace>
  <inkml:trace contextRef="#ctx0" brushRef="#br0" timeOffset="221530.9399">13256 6340 36 0,'14'-21'19'16,"10"18"-1"-16,-21-14-2 15,11 15-3-15,-14 2-2 0,0 0-2 16,0 0-2-16,-11 0-1 16,11 0-1-16,-14 9-1 15,14-9 0 1,-16 13 0-16,16-13-1 0,-18 16 1 16,5-12-1-16,0 1 0 15,-6-2-1-15,-1 3 1 16,-3-1-1-16,-4 0-1 15,-4-3 1-15,-4 9-1 16,-2-3 0-16,-5-2-1 16,-3 1 0-16,-4 1 0 15,-3-4 1-15,-3 5 0 0,-5-3-2 16,0-5 2-16,-7 2-1 16,-1 2 2-16,-1-5-1 15,-2-1-1-15,1 1 1 16,-4-1 0-1,1-2 0-15,-1 3 0 0,-2-2-1 16,-2 0 1-16,-5 3-1 16,-3 0 0-16,-1-1 0 15,-3 1 0-15,0-3 1 16,0-5-1-16,1 5 0 16,0-2 1-16,0-5 0 15,2 3-1-15,-2 0 1 0,-2 1-1 16,2 4 0-16,-6 3 0 15,0-2 0-15,-1 8 0 16,-3 0 0-16,-1-2 0 16,-1 4 0-1,1-2 0-15,0 2 0 0,3 0 0 16,-1-4 0-16,3-1 0 16,2-1-1-16,-2 3 2 0,2-5-1 15,-1 0-1-15,0-2 2 16,1-1-2-16,-2 1 2 15,-4 3-1-15,-2-1 0 0,-2-1 0 16,-2 0 0-16,-2 1-1 16,-4 1 1-16,-4-1 0 15,-4 5-1-15,-5-2 1 16,2 0 0-16,-1 2 0 16,1-2-1-16,1 3 2 15,2-3-2-15,1 1 1 0,1-6 1 16,5 0-1-16,1-1 0 15,1-2 0 1,1 6-1-16,1-4 1 16,-3-1 0-1,0 1 0-15,1 2-1 16,1 3 1-16,-2-1-1 16,0 1 1-16,-1-4 1 15,-1 2-1-15,1-2 0 16,0-3 0-16,1 1 0 15,-2-3 0-15,4 1-1 16,0-2 1-16,1 4 0 16,2-1 0-16,4 3 0 0,4 3 0 15,5 0 0-15,5-3 0 0,4 6 0 16,5 1-1-16,6 1 2 16,7 5-1-16,6 0-1 15,5 2 1 1,6 2 0-16,5 3 0 15,6 3 0-15,5 2 0 16,5 7 0-16,4-2 0 16,3 8 0-16,3 4-1 15,2 9 2-15,4 8-2 0,0 6 0 16,3 10 0-16,3 8 1 16,1 8-1-1,3 8 1-15,3 6-1 16,3 7 2-16,3 5-1 0,4 8 1 15,2 3-1-15,2 0 2 16,2 8-3-16,4 5 1 16,0 1 1-1,2 4 0-15,-1 2-1 0,0-5 1 16,0 2 1-16,-2-2-2 0,0-4 3 16,-2-9-3-16,1-6 1 15,-4-5-1-15,1-13 1 0,-1-3-2 16,1-10 1-16,-4-5-1 15,1-5 1-15,0-4-1 16,-2-2 1 0,3-7-1-16,-3-1 2 0,5-7-2 15,-1-2 1-15,3-6-1 16,2-1 1-16,-2-1 0 16,0-4-1-16,2-3 2 15,-2 3-2-15,0-3 1 16,1 3 0-1,-1-2 0-15,0-3-1 16,3-3 1-16,1 3 0 16,1-2 0-16,5-3 0 15,2 4-1-15,3-7 1 16,3-2 0-16,1-2 1 16,2 2-1-16,1-8 0 15,0 0 1-15,-1-3-1 0,-1-4 0 16,1-1 0-16,-2 0 0 15,-2-5 0-15,1 0 0 16,0 1-1-16,1 1 1 16,3-2 0-16,2 0 0 15,3 1 1-15,6 1-1 16,8 0 0-16,4-5 0 16,6-1 1-16,5 1-2 15,5-4 0-15,4-2 2 16,4-2-1-16,6-2 0 15,3 2 0-15,8-1 0 16,3 3 0-16,3-8 0 0,7-1 0 16,4 4 0-16,4-2 0 15,-1 0 0-15,0 1 0 16,-2 0 0-16,-3-2 0 16,0 3 0-1,-2 3 1-15,-4-2-1 0,-4 1 0 16,-2-1 1-16,-2-2-1 15,-1 5 0-15,-1-2 0 16,-1-2 1-16,3 4-2 16,0-4 1-16,0 1 1 0,4 0-3 15,-3-2 3-15,2 2-1 16,4 4 0 0,-1-2 1-16,0 0-1 15,-3 4 0-15,5 1 1 16,-4 0 0-16,4 4-1 15,-2-7 0-15,4 2 1 16,0 3 0-16,4-2 0 16,1-4 0-16,-1 0-1 0,3 1 0 15,5-4 0-15,3 4 0 16,-2-1 0-16,1-4 0 16,-2 5 0-16,1-3 1 15,5 2-1-15,0-2 0 16,-3 3 0-16,-3-5 0 15,-2 2 1-15,0-1-1 16,-3-2 0-16,-1-1 0 16,-7 1 0-16,-6 0 0 0,-2 0 1 15,-8 1-1 1,-6-2 0-16,-9 1 0 16,-6 0 1-16,-6 1-1 15,-9 1 0-15,-6-1 0 0,-7 0 0 16,-6 0 0-16,-5-1 0 15,-4-1 0-15,-8 2 0 16,-1 1 0-16,-1-4 0 0,-1 0 1 0,-3 3-1 16,5 1-1-1,0-2 1-15,1 3 0 16,6-1 0-16,-5-2-1 16,2 2 1-16,-5 1 0 0,2-1 0 15,-4-3 1-15,-5 1 0 16,-1-3-1-16,-6-6 1 31,1-2-1-31,-4-2 1 16,2-5-1-16,-1-5 1 0,-1-3-1 15,3-6 0-15,0 1 0 16,1-6 0-16,0 0 1 16,1-4-2-1,0-2 2-15,1-3-1 0,-2-1-1 16,0 3 2-16,-2-7-1 15,-3 1 0-15,-1 0-1 16,-1-3 2-16,-3 4-2 0,-1 1 2 16,-1-4-2-16,0-4 1 15,-3 1 0-15,4 0 0 16,0-2-1 0,0 2 1-16,-1-4 0 0,-2-3 0 15,0 2 0-15,-3-1 0 16,2 1 1-16,-5-2-1 15,1-3 2-15,-1-3-3 16,1-3 2-16,2-6 0 0,1-3 0 16,1-2-1-16,-1-1-1 15,3-3 1 1,-1-4-1-16,0-3 1 16,0 0-1-16,0-2 0 15,0-3 1-15,1-2-2 16,1 0 2-16,1-5-1 15,2 1 1-15,2 1 0 16,2-3-1-16,1 3 1 0,2 0-1 16,-1 8 2-16,2-1-1 15,-3 4 1-15,1 4-2 16,-2 3 2 0,-3 4-1-16,0 2 0 0,-2 7 0 0,-1-2 0 15,-2 7 1 1,-2 4-2-16,-1 7 1 15,-2 6 0-15,-1 3 0 16,0 6 0-16,-2 6 0 0,2 1-1 0,-3 3 1 16,-2 3 0-16,0 0 0 15,-4 3-1-15,-5 7 1 16,-5 0 0-16,-6 3 0 16,-6 3 0-16,-7 7-1 15,-4 4 0-15,-5 3-1 16,1 0-2-16,10 4-7 15,-5-19-7-15,30 13-9 16,-8-22-16-16,30-10 1 16,13-13-1-16</inkml:trace>
  <inkml:trace contextRef="#ctx0" brushRef="#br0" timeOffset="227791.8336">12521 11104 70 0,'0'0'37'15,"-6"17"-1"1,7 1-27-16,-1-18-3 16,-9 22-2-16,3-10-1 15,6 4 0-15,-1 2-2 16,4 5 1-16,0-1 0 0,3 4-1 0,2 4 0 16,0 7 0-16,1-2 0 15,1 2-1-15,-2-1 1 16,-1-5-1-1,1-1 0-15,-5-2-1 16,5-7 0-16,-6-5-1 16,-2-16 0-16,10 11-1 0,-10-11-2 15,6-14-6-15,5 3-26 16,-9-12 0-16,3 3 0 0,-2-13 0 16,-1 3 33-16</inkml:trace>
  <inkml:trace contextRef="#ctx0" brushRef="#br0" timeOffset="228267.2581">12589 11172 72 0,'1'-17'36'15,"-1"17"0"-15,13-27-26 16,5 10-5-16,0-4-2 15,9 1 0-15,1-2 0 16,2 3-2-16,1 1 1 0,0 7-1 16,-3 2-1-16,-4 4 1 15,-7 9 0-15,-6 6 0 16,-8 2-1-16,-7 11 2 16,-6 4-2-16,-3 1 1 15,-2 0-1-15,1 3 1 16,3-7-1-16,6-1 1 15,7-1-1-15,9-7 0 0,11-8 0 16,6 0 0-16,6 0 0 16,5-3-1-16,-1 2 1 15,-5-3 0 1,-2 4-1-16,-8 5 2 0,-11-1-1 16,-8 4 1-16,-10-2-1 15,-10 3 1-15,-5 1 0 16,-3 0 0-16,-4-3-1 15,-4-5 1-15,4 2 0 0,0 1-2 16,5-1 0-16,2-1 0 16,6 3-6-16,-7-8-30 15,17 8 0-15,5-13-2 0,-11 15 1 16,11-15 15-16</inkml:trace>
  <inkml:trace contextRef="#ctx0" brushRef="#br0" timeOffset="232741.9616">12595 8565 59 0,'14'-35'37'0,"-4"-4"0"15,12 12-24-15,-14-8-4 16,8 11-3-16,-9-2-2 15,-7 26 0-15,0 0 0 16,6 17-2-16,-13 20 1 0,1 16-1 16,-1 14 0-16,-1 20-2 15,1 18 1-15,3 5-2 16,1 2 1-16,1-2 2 16,4-3 0-16,-1-8-1 0,1-9 0 15,1-11 0-15,-1-11 1 16,-1-8 1-16,2-13-2 15,-2-2 0-15,-1-9-1 16,0-4 1-16,-1-4 0 0,1-8-1 16,-1 0 1-16,1-3 0 15,-2 1-1 1,1 1 0 0,0 0 1-16,0 0-3 15,0-1 3-15,-2 0-2 16,1 3 0-16,-1-4-1 15,2 3-1-15,1-20-6 16,4 20-30-16,-4-20-1 0,0 0-1 16,-8-23-2-16,5-7 23 15</inkml:trace>
  <inkml:trace contextRef="#ctx0" brushRef="#br0" timeOffset="239110.3737">11533 7175 43 0,'0'0'33'15,"-17"7"-11"-15,-8-12-7 16,14 13-4-16,-14-8-1 0,9 8-2 16,-7-13-1-16,9 11-2 15,-5-8-1-15,5 1 0 16,-1 0-1 0,2 1-1-16,-3-6 0 0,0 3 0 15,-4 2-1-15,-2-6 1 16,-3 3-1-16,-2 0 0 15,-5-2 0-15,-3 1-1 16,-4-1 1-16,-4-1-1 0,-6 3 0 16,-3 2 1-16,-7-4-1 15,-4 1 0-15,-3 1 0 0,-3-3 0 16,-1 2 1-16,1-1 0 16,3-1-1-16,3-3 1 31,1 2-1-31,3-3 1 15,-2 1-2-15,2 2 1 16,0 0 0-16,-2 3 0 0,-2 1 0 16,0 5 0-16,1-1 0 15,-6 2 0-15,3 2 0 16,-4 2 0-16,1-1 0 16,-2 1 0-16,-3 0 0 0,-3 0 0 15,-3 2 0-15,2 5 0 16,-1-5 0-16,-3 2 0 15,2 2-1 1,1 0 1-16,0 3 0 0,-1 2 0 16,-1-5 0-16,1 0 0 15,-2 0 0-15,1 0-1 16,-3-2 1-16,0-2 0 0,-1-5 0 16,-1-1 0-16,-3 1 0 15,-1 0 0-15,-2-1 0 16,-1 1 0-16,-1 0-1 15,-1-3 1-15,1 3 0 16,-4 0-1-16,2-3 0 16,-3 1 2-16,1-5-1 15,-1-1 0-15,0-3 0 16,2-1 0 0,-1 0 0-16,3-6 0 15,3 1 0-15,-1-3-1 16,2 1 1-16,0-1 0 15,2 2 0-15,1 1 0 16,2 0 0-16,1 3 0 0,3 0 0 16,5 2 0-16,1 1-1 15,4 2 2-15,1 3-1 16,6 0 1-16,4 2-1 16,6 1 1-16,5 4-1 15,8 2-1-15,7 4 1 16,5 2 0-16,7 6 0 15,4 4 0-15,4 8-1 16,0 8 0-16,3 8 1 16,1 6 1-16,-1 8-1 15,0 4 0-15,0 10 0 0,-2 5-1 0,-2 6 2 16,-1 6-1-16,2 3 1 16,-2 6-2-16,1 4 1 15,3 6-1-15,1 0 2 16,4 3 0-16,3 0-1 0,2 1 0 15,0 4 1-15,2-3-1 32,-1-2 2-32,0-1 0 0,0-1-2 15,-2-5 2-15,0-1-2 16,1-5 1-16,0-8-1 16,3 1 2-1,0-9-3-15,2-6 2 16,1-6-1-16,2-5 0 15,-1-7 0-15,1-4 0 0,-1-4 0 0,-3-6-1 16,2 1 2-16,-4-3-2 16,0-5 1-16,-2 3 1 15,0-2-1-15,0-4 0 16,0-2 0-16,2-4 0 16,-1-3-2-16,4-1 3 15,-1-1-1-15,2-1-1 16,-1-7 2-1,2 0-1-15,-1 0-1 16,2 2 2-16,-4-2-2 16,3-2 0-16,-3 1 1 15,0-3 0-15,-1 1 0 16,4 3 0-16,2-3 0 0,-2-2-1 16,5-1 2-16,0 0-1 15,4 0 0 1,-1 5 0-16,4-7 0 15,-3 4 0-15,2-7 0 0,0 0 0 16,-1 6 0-16,1-2 0 16,-2 2 0-16,3-6-1 15,2 7 2-15,0-4-2 16,2 5 1-16,5 2 0 16,3-1 0-16,6-2 1 15,3-1-2-15,4 0 1 0,4 3 0 16,3 0 0-16,6-1 0 15,1 8 0-15,4-9 0 16,1 4 1-16,6-2-1 16,4 2 0-1,7-3 0-15,4-3 0 0,4 0 0 16,6-6 1-16,3 4-1 16,4-6 0-16,5 3 0 15,3-2 0-15,2-2 0 16,0-3 0-16,4 5 0 15,-3-4 0-15,-1 2 0 16,-1 1 0-16,-3-2 0 0,-4 1 0 16,-3-3 1-16,-3 2-2 15,-3-3 1-15,0 1 1 0,-3-2-1 16,-2 0 0-16,0 1 1 16,-3 0-1-1,0 0 0-15,0-1 2 16,1 6-2-16,-4-3 0 0,2 0 1 15,-1 2-1-15,0-1 0 16,-3-2 1-16,1 6-1 16,1-4 0-16,4 2 1 15,-4-3-1-15,4 2 0 0,3 0 0 16,1 0 0-16,1 5 0 16,3-7 1-16,1 7-1 15,3-2 0 1,3 4 1-1,0-6-1-15,3 0 1 16,0-2 0-16,3 0-1 16,-1 0 0-16,0 0 0 15,-3-3 0-15,-3 7 0 0,-4-3 0 16,-3 3 0-16,-7 2 0 16,-5 0-1-16,-6 1 1 15,-7-1 1-15,-3-1-1 16,-2-3-1-16,-4 0 1 0,0 0 1 15,-3-3-1-15,1-3 0 16,-2 0 0 0,-2-5 0-16,-2-2 0 15,-2-1 0-15,-2-3 0 0,-1 1 0 16,-3-5 0-16,-3-7 0 16,-4-1 1-16,-3-5-1 15,-5 2 0 1,-4-8 2-16,-3-8-2 0,-7-6 0 15,-3-3-1-15,-3 0 1 16,-2-6-1-16,-3-3 0 0,1-8 1 16,-3-4-2-16,-1-2 2 0,-3-3 0 15,-1 0 0-15,-2-7 1 32,-2-4 0-32,-2-8-1 15,-3 3 0-15,-2-2 0 16,-3-7 0-16,0-2 1 15,-3-8-2-15,4-6 1 0,1-2 0 16,-1 0-1-16,4-2 1 16,3-2 0-16,2 2-1 15,3 1 0-15,4 2 1 0,-2 5-1 16,2 2 1-16,-1 9 0 16,1 3 0-16,-3 7-1 15,-1 6 1 1,-3 5 0-16,-3 9 0 15,-3 5 1-15,-7 8-1 16,-3 4 0-16,-11 4 0 16,-4 5 1-16,-5 8 0 0,-9 1-1 0,-4 7 0 15,-6 3-1-15,-2 6-1 16,-5 2-3-16,12 17-12 16,-16-19-11-16,15 12-14 31,3-4 1-31,6-2-4 0</inkml:trace>
  <inkml:trace contextRef="#ctx0" brushRef="#br0" timeOffset="242010.8699">11585 10774 62 0,'0'0'35'0,"-1"-17"-16"16,1 17-7-16,0 0-4 16,14-4 0-16,-14 4-4 0,0 0 1 0,0-11-2 15,0 11 0-15,0 0 0 16,0 0-1-16,0 0 0 16,-16 9-1-16,16-9 0 31,-17 8 0-31,6-1-1 0,0-5 1 15,-1 6-2-15,-1-3 2 16,-1 3 0-16,2 1-1 16,-1 0 2-16,-1 5-1 15,1 1 0-15,0 0 0 16,3 0 1-16,0 2-2 16,1 1 1-16,3 2-1 15,1-2-1-15,4-3 1 0,2-2 0 16,0 4 0-16,4-1 0 15,1-2 0-15,2-1 1 16,2-3-1-16,2 3 0 16,1-4 0-16,4 2 0 15,3-5 1-15,3-3-1 16,3-3 0-16,3 1-1 16,3-1 1-16,2-5 1 15,0 3-1-15,0-8 0 16,0 3 1-16,-1-1-1 15,-3 0 0-15,-5-2 1 0,-3-1-1 0,-4-1 1 16,-3-1 0 0,-4 1 0-16,-4-1-2 0,-3 1 2 15,-3-1 0-15,-2-6-1 16,-1 2 0-16,-3 0-1 16,5 17 2-16,-16-26-1 15,6 14 0-15,-2-1-1 0,-3 4 1 31,-3 5 1-31,-2 7 0 16,0-3 0-16,-2 0-1 16,0 4 0-16,0 4 1 15,-1 4 1-15,2 3-2 16,1 2 0-16,3-5-1 16,3 7 0-16,1-4 0 15,2 5 1-15,4-4 0 16,2 1-1-16,4 3 2 15,1-6-1-15,2 3-1 16,2-3 2-16,-1-2-2 16,3 1-2-16,-6-13-4 0,11 21-22 0,-11-21-10 15,0 0 0-15,-15-5 1 16,15 5 7-16</inkml:trace>
  <inkml:trace contextRef="#ctx0" brushRef="#br0" timeOffset="258215.8886">10808 8554 65 0,'-22'-27'35'15,"2"11"1"-15,-13-1-27 0,6 11-4 16,-6 4-2-16,-1 13-2 16,-2 7 0-1,1 11 1-15,0 10-2 16,2 12 1-16,1 9-1 0,5 12 1 15,4 16-1-15,3 8 0 16,7 4 0-16,4 14 0 16,9-4 1-16,9-3-1 15,6 1 0-15,4-11 1 16,7-10-2-16,3-9 3 0,5-10-3 16,5-18 1-1,5-7 0-15,1-10 0 0,4-14 0 16,4-16 0-16,3-15 1 15,2-13-1-15,0-15 1 16,-2-9 0-16,-2-17 1 16,-2-10-1-16,-12-13 0 15,-2-7 1 1,-13-8-1-16,-8-7 0 16,-11 2 1-16,-7 2 0 15,-12 4 0-15,-9 8-1 16,-4 12 1-16,-9 11 0 15,-1 12 0-15,-2 16-1 16,-4 5-1-16,2 10 0 16,2 9-1-16,3 10 1 15,4 4 0-15,6 6-1 0,5 6 1 16,4-1 0-16,7 7 0 16,9-12 0-16,-11 21 0 15,11-21 0-15,3 19-3 16,-3-19-3-16,22-1-32 15,-11-12 1-15,14-4-2 16,-5-10-1-16,7-4 20 16</inkml:trace>
  <inkml:trace contextRef="#ctx0" brushRef="#br0" timeOffset="260573.5095">9274 7623 63 0,'0'0'37'0,"0"0"-1"15,0 0-24-15,0 0-4 16,0 0-3-1,-24-1-2-15,9 2 0 16,-3-2-2-16,-3 1 1 0,-1-2-1 0,-1 2 0 16,0 2-1-16,-2-1 1 15,0 0 0-15,-2-1-1 16,-2-1 1-16,-2 1 0 16,-4-1-1-1,-4 1 1-15,-5-3 0 16,-5 0-1-16,-4-2 1 15,-5 2-1-15,-5 1 0 16,-4 1 0-16,-1-1 0 16,-4-1 0-16,-2 0 0 15,-2 3 0-15,-2 3-1 16,-2-1 1-16,-3 1 1 16,-3 0-2-16,-1-1 1 15,-3 0 0-15,-1 3 0 0,-3-4 0 16,0 0 0-16,-1 0 0 15,0 1-1-15,-3-1 2 16,-3 4-1-16,1-3-1 0,-3-1 1 0,2 3 0 31,1-2 0-31,-1 2 0 16,2-3 1-16,1 2-1 16,4-4 1-16,4-1 0 15,5 2 0-15,4 0-1 16,3-1 1-16,8 1-1 15,9 0 0-15,9 1 0 16,8 2 0-16,7 0 0 16,7 3-1-16,6 5 1 0,7 5 0 15,4 5-1-15,3 9 1 16,-1 8-1-16,3 10 2 16,-2 13-2-16,-1 12 1 0,0 5 0 15,-2 10-1-15,-1 7 1 16,1 6 0-16,0 7 1 15,2 1-1-15,2 3 0 0,-1-3 1 16,5 0-1-16,-1 0 2 16,2-3-1-16,4-5-1 15,0-4 1-15,3-3-1 16,0-9 1-16,5-6 0 16,-2-5-1-16,5-6 0 15,0 0 0-15,0-5 0 16,0-4 0-16,0-10 0 15,-1-2 0-15,-2 0-1 16,-1-3 1-16,-1-3 0 0,-1-7 0 16,0 1 0-16,1-5 0 15,0 4 0-15,2 0 0 16,0-3-1 0,1 0 1-16,1 0 1 0,-1 1-1 31,1 0 0-31,0-2 0 15,2-1 0-15,3-2-1 16,-2-1 0-16,6-7 1 0,1 0-1 16,3-4 1-16,4-5-1 15,1-2 1-15,3-4 0 16,-2 0 1-16,7-3-2 16,-2-2 1-16,0-2 0 0,5 1 0 15,1 0 0-15,3-2-1 16,3 1 1-16,3 0 0 15,2-4 0-15,1 3 1 0,4-1-1 16,-1-4 0-16,0 4 0 16,-2-3 0-16,-1 5 0 15,0 5 0 1,-1-4 0 0,-1 2 0-16,2 2 0 0,-1 3 0 15,0-4 0-15,1 5 0 16,0-5 0-1,-1-1 0-15,1 1 0 0,0 2 0 16,-1 2 0-16,-2-2 0 16,0 2 1-16,-1-1-2 15,-1 1 1-15,1 1 1 16,1 1-1-16,-3 0 0 16,3 0 1-16,1 1-1 15,2 0-1-15,2 4 2 16,1 1-1-16,0-4-1 15,2 3 2-15,2-2-2 16,1 1 2-16,-1-1-1 0,4-1 0 16,-1 0 0-16,3-2 0 15,4 2 0-15,1-2-1 16,2 1 2-16,1 0-1 0,1-1 1 16,1 0 0-16,1-1 0 15,-1-1-1 1,-1-1 1-16,-1-2-1 15,1 0 0-15,-1-1 0 16,-2-1-1-16,-5 2 2 0,-5-2-1 16,-6 0 0-16,-7 1 0 15,-10-1 0-15,-9-3 0 16,-8-1 0-16,-6-3 0 0,-5-7 1 31,-2-3-1-31,-4-9 0 16,0-6 1-16,-1-18 0 15,0-10-2-15,1-12 2 0,1-12-1 0,-2-13 1 0,2-8 0 16,1-13-1-16,3-11 1 16,-3-2 0-16,4-2 0 15,0-7 0 1,-2-3-1 0,2-2 1-16,-3 3-1 0,-1 8 0 15,-3 1 0-15,-4 9 1 16,-3 6-2-16,-6 5 1 15,-2 9 0-15,-2 10-1 16,1 6 1-16,1 6-1 16,0 8 1-16,2 6 0 15,0 7 0-15,4 5-1 16,0 10-1-16,1 7-1 0,-4 3-1 16,8 23-13-16,-16 0-21 15,17 13-3 1,-27 26 1-16,15 22 1 15,-7 17 30-15</inkml:trace>
  <inkml:trace contextRef="#ctx0" brushRef="#br0" timeOffset="261383.3246">9277 10350 54 0,'-14'-4'36'15,"-5"-9"1"-15,8 11-22 16,-9-11-5-16,20 13-4 0,-14-13-1 15,14 13-1-15,0-14-1 16,7 2-2-16,6 0 1 16,9 1-1-1,4-1 0-15,4 3-1 16,2 2 1-16,1 2-1 0,-5 4 0 16,-6 3 1-16,-10 9-1 15,-9 6 0-15,-11 3 0 16,-5 0 0-16,-4 3 1 0,0 1-1 31,2-3 0-31,8 1-1 16,9-9 1-16,11-2 0 15,11-2 0-15,6-2 0 16,6 2 0-16,-1-2 0 0,-3 1 0 16,-6-2 1-1,-14 10-1-15,-13-1 0 16,-18 7 0-16,-11 3 0 15,-11-1 1-15,-5 1 0 0,-3 0-2 16,2-1-1-16,10 2-8 16,4-14-27-16,27 0-1 15,6-12 0-15,29-5-1 0,7-7 25 16</inkml:trace>
  <inkml:trace contextRef="#ctx0" brushRef="#br0" timeOffset="262658.8294">8716 8735 78 0,'0'0'38'16,"3"12"-1"-16,-2-1-31 16,-3 3-2-16,2 11-1 15,-3 3-1-15,2 12 0 16,-1 9-2-16,-1 8 1 16,-1 14 1-16,0 11-1 15,-5 5 0-15,0 2 1 16,-2 4-1-16,0-5 1 15,-2-4 0-15,2-5 1 16,-1-10-1-16,2-3-2 16,3-18 2-16,2 1 0 15,-1-18-1-15,3 2 1 0,1-11-1 16,1-6-1-16,1 0 0 16,0-16 2-16,-3 14-2 15,3-14 0-15,-1 15 0 16,1-15 0-16,0 0 0 15,-2 14 0-15,2-14 0 16,0 0 0-16,0 0-1 16,-3 12 0-16,3-12-1 0,0 0-2 15,0 0-13-15,0 0-23 16,12-6 1-16,-14-12-2 16,2 1 1-16,-7-6 29 15</inkml:trace>
  <inkml:trace contextRef="#ctx0" brushRef="#br0" timeOffset="263587.0343">6721 8713 67 0,'0'0'38'16,"2"-21"0"-16,-2 21-28 16,-3-12-5-16,3 12-1 15,0 0-1 1,0 0-2-16,-5 27 1 15,5 6-1-15,-3 9-1 16,3 15 0-16,-1 11 0 16,0 11 0-16,1 10 2 15,0 8 0-15,0 0-1 16,2-6 1-16,-1-2 0 16,1-11 1-16,-2-10-1 15,0-4 1-15,-3-10-2 0,0-3 0 16,0-14 0-1,-3-5-1-15,-3-6 1 16,1 1-1-16,1-2 0 0,0-14 0 16,0 5 0-16,7-16 0 15,-8 18 0-15,8-18 0 16,-5 17 0-16,5-17 0 16,0 0-1-16,0 11 1 0,0-11-1 15,0 0-2-15,6 11-1 16,-6-11-23-16,0 0-13 15,1 13 0-15,-1-13-1 16,-1 11 9-16</inkml:trace>
</inkml:ink>
</file>

<file path=ppt/ink/ink8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3.98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24-5 48,'0'0'34,"14"-7"2,-10 21 0,-5 7-16,7 23-10,-7 13-2,3 19-1,-7 10-2,3 11-2,-6 3 1,2-4-1,-2-6-2,1-15-3,5-12-5,-7-20-29,9-22-2,0-21 1,-5-20-2</inkml:trace>
</inkml:ink>
</file>

<file path=ppt/ink/ink8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4.39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192 70 31,'4'-15'18,"-4"15"1,4-19 3,-4 19-1,-9-5-2,9 5-3,-25 15-2,7 7-2,-11 1-5,4 12-2,-5 8-1,5 11-1,4 6-1,7 4-1,10 1-1,13-6 1,11-8-1,12-10 1,13-21-1,9-14 1,8-21 0,5-16 1,-1-18 0,-1-9 0,-7-9-1,-9-2 1,-16 1 0,-13 4 0,-19 5 0,-15 13-1,-19 12 0,-10 13-1,-11 14-1,-8 10-3,1 15-15,-2 4-20,0 5 1,3-2-1,8-2 0</inkml:trace>
</inkml:ink>
</file>

<file path=ppt/ink/ink8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4.941"/>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56 0 75,'1'21'38,"1"10"-2,2 7 2,-7 7-31,6 14-3,-6 6 0,1 4 0,-3-3-1,-2-4-2,0-9-1,-1-9-3,5-8-8,-8-17-26,11-19 0,-11-2-2,6-17 1</inkml:trace>
</inkml:ink>
</file>

<file path=ppt/ink/ink8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5.31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100 0 50,'-13'-10'36,"13"10"-2,-18 14 2,13 10-19,-7 4-6,6 16-4,-2 9-3,2 12-1,-1 5 0,3 7-1,-3-5-1,3-1-1,1-7-5,-3-16-9,6-4-23,-2-16 1,0-11-2,2-17 1</inkml:trace>
</inkml:ink>
</file>

<file path=ppt/ink/ink8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5.81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285 128 40,'-3'-21'33,"-4"1"2,-4-2 0,-3 10-15,-11-2-7,4 12-6,-12 6-2,2 14-2,-3 12 0,0 11-1,3 14-2,8 8 1,9 3-1,9 2 1,11 0-1,9-9 0,14-10 0,9-14 1,9-19 0,6-14-1,6-18 1,4-18 0,0-13 0,-1-10 0,-9-9 0,-10-2 0,-12-2 0,-16 2 1,-18 6-1,-15 12 0,-12 13-1,-12 11-2,-8 21-2,-9 0-10,2 19-24,0 7 0,1 6-1,-1 2 2</inkml:trace>
</inkml:ink>
</file>

<file path=ppt/ink/ink8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6.30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0 59 68,'19'-29'37,"-5"7"0,-3 13 0,-11 9-26,8 26-4,-10 13-3,1 17 0,-3 13-1,1 11 0,-1 6-2,2-1-2,8 2-15,7-20-23,10-22 1,16-28-2,19-35 1</inkml:trace>
</inkml:ink>
</file>

<file path=ppt/ink/ink8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6.84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233-6 83,'0'0'39,"-11"-1"-1,3 13 1,-10 8-31,7 18-4,-3 15-2,0 14 0,-2 8-2,1 10 1,1-1-1,1-3-2,3-6-3,-6-19-11,4-12-22,-4-16-1,-2-14 0,-9-15 1</inkml:trace>
</inkml:ink>
</file>

<file path=ppt/ink/ink8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7.14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63 65 58,'13'-21'38,"-4"0"-2,-4 8 2,-10 2-22,-3 20-9,-7 12-3,1 22 0,-4 9-2,3 17-1,5 8-1,7 1 0,9-2 0,14-11-1,12-15 2,12-20-2,11-24 2,7-22 0,3-19 0,2-15 1,-7-12 0,-9-6-1,-16-2 1,-14 4 0,-20 5-1,-18 9-1,-16 13 0,-14 9-3,-8 18-4,-13 5-22,0 15-11,0 5 2,-2 6-2</inkml:trace>
</inkml:ink>
</file>

<file path=ppt/ink/ink8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7.56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-5 8 78,'4'-11'38,"-4"11"0,12 4 1,-19 17-32,12 15-2,-3 16-2,3 11-1,-3 9 0,2 5-1,1 2-1,-2-7-1,3-8-4,-3-21-8,8-11-26,-3-21 0,-8-11 0,12-22 0</inkml:trace>
</inkml:ink>
</file>

<file path=ppt/ink/ink8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8.005"/>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1606 3456 52,'-2'-10'38,"2"10"-2,0 15 1,0 11-13,-3 5-17,4 12-4,-1 7-1,2 10-1,-2 7 0,1 2-1,0-2-1,-2-6-2,4-4-7,-6-15-22,4-9-6,-1-13 0,0-20 0</inkml:trace>
  <inkml:trace contextRef="#ctx0" brushRef="#br0" timeOffset="550">572 3448 62,'0'-21'37,"-10"1"0,-9 3 1,-17 2-24,-1 7-8,-7 5-3,-2 12-2,-2 8 0,2 15 0,6 14-1,8 13 1,11 8-1,12 8 1,11 4-1,13-3 0,12-7-1,15-17 1,11-20 0,9-20 0,6-24 0,2-17 1,-1-17 0,-5-10 0,-11-8 1,-11-1 0,-21 3-1,-13 4 0,-22 8 0,-16 11-2,-12 12 0,-12 8-3,-2 15-7,-10 8-28,5 5 0,0 3 0,3 1 0</inkml:trace>
  <inkml:trace contextRef="#ctx0" brushRef="#br0" timeOffset="7231">1319-4 61,'-9'7'37,"9"-7"-2,-6 23-10,1-9-6,7 14-9,-3 3-3,3 11-3,-2 4-1,2 5-3,1 11-8,-6-3-25,7 5-5,0 3-1,3 3 1</inkml:trace>
  <inkml:trace contextRef="#ctx0" brushRef="#br0" timeOffset="8117">0 1549 60,'3'-37'36,"2"9"2,1 7 0,-8 0-27,2 21-3,5-10-1,1 27-1,-6 8-1,3 15 0,-4 7-3,2 9-1,-1 10-2,2 5-4,4 9-7,-7-6-22,10 4-4,2-1-1,4 4-1</inkml:trace>
</inkml:ink>
</file>

<file path=ppt/ink/ink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6T21:00:11.044"/>
    </inkml:context>
    <inkml:brush xml:id="br0">
      <inkml:brushProperty name="width" value="0.05292" units="cm"/>
      <inkml:brushProperty name="height" value="0.05292" units="cm"/>
      <inkml:brushProperty name="color" value="#FF0000"/>
    </inkml:brush>
  </inkml:definitions>
  <inkml:trace contextRef="#ctx0" brushRef="#br0">16713 8405 99 0,'0'0'39'0,"0"0"-16"15,-1 21-18-15,2 9 0 16,1 17-1-16,1 22-2 16,-2 22 1-16,-2 20-1 0,2 20 0 15,-2 10 0 1,1 10 1-16,-4-1-2 15,4-11 1-15,1-11-1 16,4-17 1-16,-1-21-1 0,2-10-1 16,-2-11 1-16,2-15 0 15,0-13 0-15,-2-2-1 16,0-11 1-16,-3-10-1 16,1 6 0-16,-2-10 0 15,-2-3 0-15,2-11-1 16,-3 18 0-16,3-18-3 15,2 18-12-15,-2-18-24 16,1 18-2-16,-1-18 0 16,5 16-1-16,-5-16 33 15</inkml:trace>
  <inkml:trace contextRef="#ctx0" brushRef="#br0" timeOffset="20718.6504">15418 5559 43 0,'0'0'33'0,"0"0"1"16,0 0-27-16,0 0-2 15,0 0 0-15,0 0 0 16,-12 0-1-16,0-2 0 15,12 2-1-15,-25-2 0 16,9 3 0-16,-2-2-1 0,0-1 0 16,-2 1-1-16,-3 0 0 15,0 0 0-15,0 2 1 16,-3-2-1-16,0 2 0 16,0-4 0-16,-1 2-1 15,1 1 1-15,0 0 0 16,-2 0 0-16,2-2-1 15,-3 3 1-15,2-1 0 16,-6 1-1-16,1 3 1 16,-10-3-1-16,6 0 0 15,-4-1 1-15,0 2-1 16,0-6 0-16,-1 5 1 16,3-5-1-16,0-2-1 0,5 2 2 15,-4-3 0-15,0 4-1 16,0-2 0-1,-1 3 1-15,-1-1-1 16,-1 3 0-16,0 5 1 0,-2 1-1 16,1 3 0-16,2-2 1 15,1-1-1-15,-1-2-1 16,5-1 1-16,0 0 0 16,1-3 0-16,-1-3 1 15,0 0-1-15,-1-4 0 16,-3 0 0-16,0 2 1 15,-2-2-1-15,-3 1 1 16,-4 2-1-16,-2-2 1 0,2 1-1 16,-3 3 1-1,4 1-1-15,0-4 2 16,2 4-2-16,-1-4 1 16,5 1 0-16,0 2 0 0,1-1-1 15,-1-2 1-15,0 4 0 16,0 0-1-16,-2 1 0 15,2 2 1-15,-1 6-1 16,-1-5 1-16,-4 3 0 16,2 2-1-16,-3-2 0 15,0 1 1-15,0-2-1 16,-3-1 0-16,0-6 1 16,0 2-1-16,0-2-1 15,-1 0 2-15,3-2-1 16,1-1 0-16,1 1 0 15,3 2 0-15,2-3 0 16,4 1 0-16,2 3 1 0,1-2-1 16,1 3 0-16,-2-4 0 15,2 2 1-15,2-2-1 16,-1 1 1-16,0-3-1 16,1 4 0-16,1 0 1 15,1-2-2-15,-1 4 2 16,-3 0-1-16,-3 4-1 15,-3-1 1-15,-4 3 1 16,0-6-1-16,-5 5-1 16,-3-1 2-16,4-2-1 15,-2 2 0-15,5-7 1 16,-1 5-1-16,4-4 0 16,1 2 0-16,-1-2 0 0,2 1-1 15,0-2 2-15,-1 0-1 16,-1 3-1-16,-4 0 1 15,-1 1 0-15,0 1 0 16,-2-2 0-16,-2 2 0 16,-1-1 0-16,-1 1 0 15,1-2 0-15,-1 3 1 16,4-3-1-16,-4-3 0 16,0 2 0-16,0 0 0 15,-5 0 0-15,-1-2 0 16,-7 1 0-16,-4-2-1 15,-5 4 1-15,-2 0 0 0,-1 0 0 16,-6-1 0-16,3-2 0 16,0 1 0-16,0 0-1 15,1-3 1-15,-1-1 0 16,0 0 1 0,-3-1-2-16,3 5 1 0,-6-2 0 15,-1 2-1-15,1 2 1 16,-1 2 0-16,-2 2 0 15,2 0-1-15,4 2 2 16,0-3-1-16,5 2-1 16,4 0 2-16,2-4-2 15,2 2 1-15,7-2 0 16,-3-1 0-16,-1-1 0 0,-2 4 0 16,-3-1 0-16,1-2 0 15,-5 2 0-15,0-3 0 16,-2 1-1-1,-1-3 1-15,3 1 0 0,-1-5 0 16,-1 2 1-16,-2-1-1 16,-1-3-1-16,-2 3 1 15,1-1 1-15,-2 2-1 16,-3 1 0-16,-1 2 0 16,-3-2 0-1,1 4-1-15,-2 2 2 0,-1-4-1 16,0 4 0-16,-3-6 0 15,0 3-1-15,1-3 1 16,-4 3-1-16,1 0 1 16,-1 1 0-16,-3 1 0 15,-2 0 0-15,-4 4 0 16,0-3-2-16,-2 3 2 0,-5 0 2 16,-2-2-2-16,0 1-1 15,4 0 1-15,-5 0 0 16,2-3 0-16,-1 4 2 15,-4 0-2-15,3-1 0 16,-3 6 0-16,-1-3 0 16,-4 4 0-16,-3 0 1 15,-6 5-1-15,1 0 0 16,4 2 0-16,2 0 1 16,2 2-1-16,4 2 1 15,8-1-1-15,8 7 0 16,10-1 1-16,6 0-1 15,5 2 0-15,9 5 0 0,7-3-1 16,9 11 1-16,4 9 0 16,7-2 0-16,10 13 1 15,2 5-1-15,3 8 0 16,2 11 1-16,6 12-1 16,-5 5 0-16,3 6 0 15,1 12 0-15,0 8 0 16,-2 11 0-16,3 7 0 15,-2 7 1-15,6 2-1 16,0 9 1-16,3 2-1 16,3 6 1-16,3 8-1 15,6 0 1-15,6 6 1 16,2 5-2-16,6 4 2 0,1 5 0 16,4-2 0-16,4-5-3 15,2-7 3-15,1 5-3 16,3-15 1-1,3-10 0-15,2-9-1 0,4-11 0 16,2-9 0-16,6-9 1 16,2-6-1-16,10-14 1 15,3-6-1-15,5-7 0 16,12-10 1-16,4-5-1 16,10-5 0-16,5-8 2 15,5-10-2-15,11-7 1 16,7-9 0-16,8-4 0 15,8-6-1-15,6-9 1 16,10-9 0-16,12-2-2 16,5-3 3-16,6-3-1 15,4 1 0-15,0-3 0 16,4-3 0-16,0 4 0 0,0-1 0 16,2 2 0-16,1-1 0 15,3 1 0-15,4 0 0 16,3 0 0-16,2 3-1 15,2 1 1-15,3 1 0 16,3-4 0-16,1 2 0 16,3-1-1-16,0 0 1 15,5-4 0-15,-1 1 0 0,5-7-1 16,-3-7 1-16,4 6 0 16,-4-3-1-1,-2-3 1-15,-2 1 1 16,-1-2-1-16,-3 0-1 0,1 1 2 15,-5 3-1-15,3-3 0 16,4-3 1-16,-4-3-1 16,6 1 1-16,-3 0-1 15,4-1 1-15,-3 0 0 16,3 0-1-16,-1 0 0 16,-5 5 0-16,4 2 1 15,-5 0-1-15,2 2 0 16,-5 4 0-16,1-2 0 15,-8 3 0-15,-3 2 0 16,-3-1 0-16,-5 1 0 16,-8 1-1-16,-5 0 1 15,-2 0 0-15,-8 3 0 0,1-2 0 16,-12-1 0-16,-2 3 0 16,-4-1 0-16,-3-4 0 15,-8 2-1-15,-2-2 2 16,-8 0-1-16,-7-1 0 15,-3-2 0-15,-6 0 1 16,-7 0-2-16,-6 1 1 16,-4-3 0-16,-7 0-1 15,-9-1 1 1,-1 0 0-16,-11-2-1 0,-2 0 1 16,-13-1 0-16,-5-5 0 15,-7 3 0-15,-10-6-1 16,-3 0 1-16,-2-2 0 0,-6-2-1 15,-3-3 1-15,0-6 0 16,-1-2 0-16,0-6 0 16,2 0 0-16,-1-6 0 15,-2-5 0-15,0-3 0 16,-2-1-1-16,-2-1 1 16,-4-2 0-16,2 2 1 15,-1-7 0-15,-2-3-1 16,4-2 0-16,4-2 0 15,1-6 1-15,5-6-1 16,1 0 0-16,2-4 0 16,4 3 0-16,0-6 0 15,-2-2-1-15,-2-3 2 0,-2 1-1 16,-3-3 1-16,-3-4 0 16,-2-2 0-16,0-5 0 15,-2 0-1 1,0-3 1-16,0-5-1 0,3-2-1 15,0-4-1-15,2 1 1 16,-3-2 0-16,-1-5-1 16,0 3 1-16,-2-1 0 15,0 4 1-15,-3 2-1 16,-1 5 3-16,-1 0-2 16,-1 1 0-16,1 7 0 15,0 2 0-15,1 0 0 16,0 4 0-16,2 3 0 0,0-1 0 15,-3 4 0 1,0 1 0-16,-1 5 0 16,-2 3-1-16,-1 1 2 15,-6 0-1-15,2 5 0 0,-4 1 1 16,-4 6-1-16,-1 1 0 16,-2 5 1-16,-2-2-1 15,-2 6-1-15,-3 6 1 16,-2 4 0-16,-2 6 0 15,0 3-1-15,-3 8 1 16,-1 4-1-16,1 9 1 16,2 6-1-16,3 5 1 15,-2 4-2-15,5 5 2 16,3 2-1-16,7 5-1 16,1-1-1-16,6 8-6 15,-10-15-11-15,24 1-20 16,-26 12-1-16,10-9 0 0,-4-6 11 15,-4-6 30-15</inkml:trace>
  <inkml:trace contextRef="#ctx0" brushRef="#br0" timeOffset="56316.272">15659 3464 79 0,'-8'-12'36'0,"8"12"-4"16,-36 6-27-16,9-6-2 15,-10 0 0-15,-4 1 0 16,-3 1-2-16,1-1 1 16,1-4 0-16,3 0-1 15,6-3 1-15,4 0 0 16,10 0-1-16,1 2 1 15,7 5-1-15,11-1 0 16,-16 28-1-16,12-5 0 16,2 10 0-16,0 8 0 15,4 0-1-15,0 0 2 16,3-4-2-16,3-3 1 16,5-10 1-16,1-4-1 0,6-9 2 15,4-9-1-15,0-2 0 16,2-3-1-16,2 0 1 15,-1-1-1-15,1 3 1 16,1 4-1-16,-2 8 0 16,0 9 0-16,-5 11 0 15,0 9-1-15,-5 8 2 16,-7 8-1-16,-5 5 0 16,-7 4 0-16,-10-2-1 15,-10-3 1-15,-4-4-1 16,-6-8 2-16,-7-9-1 15,-1-7-1-15,0-10 2 16,-2-12-1-16,4-8 0 0,-1-13-1 16,6-6 0-16,3-10-2 15,7 0-2-15,4-14-7 16,13 10-26-16,4-14-2 16,15 7 2-16,1-9-1 15,15 3 36-15</inkml:trace>
  <inkml:trace contextRef="#ctx0" brushRef="#br0" timeOffset="56785.0302">15732 3558 86 0,'45'-21'39'16,"-9"-10"0"-16,4 21-32 0,-7-11-2 15,1 7-3-15,-6 5 0 16,-3 8-1-16,-3 9-1 15,-3 8 1-15,-2 13-1 16,-1 15 0-16,-4 18 1 16,-5 10-2-16,-7 13 1 15,-6 10-1-15,-9 5 1 16,-9-2-1-16,-10 2 0 16,-11-7 1-16,-7-11-2 15,-8-6 2-15,-4-16 0 16,-3-11-1-16,4-16 1 15,5-17-1-15,8-17 1 0,11-18-1 16,15-11 2-16,15-12-2 16,18-2 2-16,14-2 0 15,14 8 0-15,8 11-1 16,10 14 1-16,5 14-1 16,0 15 0-16,0 11 1 15,-5 7-2-15,-8 8 1 16,-4-5 0-16,-6-5 1 15,-6-2-1-15,-4-9 0 16,-6-4-1-16,-5-8-1 16,-3-2-5-16,-13-7-31 15,14-12 0-15,-10 1-3 16,2-1 1-16,-6-6 29 0</inkml:trace>
  <inkml:trace contextRef="#ctx0" brushRef="#br0" timeOffset="81135.9703">15733 5799 55 0,'9'-13'35'16,"0"-10"-2"-16,13 10-22 16,-8-13-4-1,11 9-2-15,-5-3 0 0,8 3-2 16,-2-3 0-16,2 9 0 15,-1-2-1-15,0 3 0 16,-3 6-1-16,-1 5 1 16,-4 1-2-16,-2 15 1 15,-3 1 0-15,-4 7-1 16,-8 9 0-16,-3 6 0 16,-7 8 0-16,-8 7 0 0,-7 2 0 15,-7-2 0-15,-1 2 0 16,-4 0 0-16,2-6 1 15,2-4-1 1,4-8 1-16,7-8-1 16,7-1 1-16,9-6 0 0,4-2-1 15,7 1 0-15,4-4 1 16,9 1-2-16,4-1 1 16,0-2 0-16,4 1 0 15,-1-1 0-15,0-2 0 16,-3-7 0-16,2 1-2 15,-7-8-1-15,4 7-6 16,-11-14-27-16,5 3-2 0,-8-13 0 16,6 5 0-16,-9-10 30 15</inkml:trace>
  <inkml:trace contextRef="#ctx0" brushRef="#br0" timeOffset="81870.3837">16361 5771 55 0,'-4'-14'35'0,"-4"-11"-1"16,6 13-27-16,-13-5-1 16,7 6-2-16,-9 0 0 15,4 7-1-15,-5 7-1 16,1 5 0-16,-1 8-1 15,-2 13 0-15,-1 3 0 16,1 5-1-16,2 8 1 0,4 4-1 16,-1 4 0-1,6 5 0-15,4-2 2 16,7-5-1-16,2-2 1 16,9-1-1-16,4-4 1 0,6-4 0 15,3-6 0-15,6-6 0 16,4-7 0-16,4-7 0 15,0-2-1-15,3-2 1 16,-1-11-1-16,-2-2 0 16,0-6 1-16,-3-5-1 15,-5 0 0-15,-3-3 0 16,-4-4-2-16,-7-6 2 16,-2-1-1-16,-7-3 0 15,-5-3-1-15,-4 1 1 16,-8-2 0-16,-3 3 0 15,-5 3 0-15,-4 7-1 16,-6 10 1-16,-2 9-1 0,-1 11 2 16,-3 7-2-16,3 11 1 15,0 5 0-15,3 6 0 16,3 2 0-16,6 0 0 16,3-1 1-16,4-8-1 15,4 2 1-15,1-9-1 16,4-4-1-16,2-3-2 15,-1-16-6-15,4 13-29 16,-4-13-1-16,0 0-1 16,0 0 0-16,17-18 28 15</inkml:trace>
  <inkml:trace contextRef="#ctx0" brushRef="#br0" timeOffset="114101.7113">14625 8679 72 0,'-13'-17'35'0,"-6"-9"-10"16,3 11-18-16,-8-5-2 16,2 11-1-16,-3 1-1 15,2 8 0-15,-4 6-1 0,5 11-1 16,-5 9 0 0,4 10 0-16,-1 12-1 15,3 13 1-15,-1 14 0 16,1 6-1-16,4 11 0 0,0 9 1 15,4 8-1-15,2 9 1 16,4-3 0-16,5 0-1 16,8-6 0-16,6-6 0 15,8-9 0-15,6-10 0 16,11-12 0-16,7-18 0 16,9-6 0-16,8-13 1 15,4-8-1-15,5-10 1 16,0-8-1-16,2-6 1 15,0-12 1-15,-2-5-1 16,-6-9 0-16,-2-5 0 16,-7-14 1-16,-5-6-1 15,-6-14 1-15,-4-8 0 0,-7-11 0 16,-6-8 0-16,-8-11-1 16,-10-4 1-16,-12-6-1 15,-7 2 1-15,-14 0-1 16,-8 4 0-16,-13 3 0 15,-6 13 0-15,-7 10 0 16,-3 10-1-16,-2 15 1 16,-1 8-1-16,7 7 0 15,2 13 0-15,7 8-1 16,7 2 0 0,5 5 1-16,10-1-1 15,9 5 0-15,5 6-1 16,12 0-2-16,-6 14-5 0,19 14-24 15,-13-4-6-15,4 13-3 16,-9 0 1-16,1 3 21 16</inkml:trace>
  <inkml:trace contextRef="#ctx0" brushRef="#br0" timeOffset="120078.2144">13317 6456 58 0,'0'0'35'15,"0"0"-5"-15,15 0-18 16,-15 0-6-16,0 0-1 0,-14-12-1 15,14 12-1-15,-14-6-1 16,14 6 1-16,-22-6-1 16,12 5-1-16,-5-3 1 15,3 3 0-15,-6 1-1 16,0 2 2-16,-4 1-2 16,-3 1 1-16,-7-2 0 15,-1 2-1-15,-4-3 1 16,-2 1-1-16,1-3 1 15,-2-3-2-15,-2-4 2 16,1-3-1-16,1 3-1 16,1-5 0-16,-1 4 1 15,-4-3-1-15,-1 1 0 0,-3 2 1 16,-4 5-1-16,1 3 0 16,-4 0 0-16,-2 1 1 15,1-2-1-15,-2 0 0 16,5 2 1-16,0-1-1 15,2-1 1-15,2-2-1 16,0 2 1-16,1 0-1 16,0 6 0-16,-1 2 0 15,-2 3 0-15,-2 0 0 16,0 4 1-16,2 0-1 16,1 5 0-16,-1-2 0 15,3-3 0-15,4 1 0 16,1-7 1-16,2 1 0 0,0 1-1 15,1-2 0-15,1-6 1 16,-2 1-1-16,1 0 0 16,0-3 1-1,0 6-2-15,1-5 1 0,0 2 0 16,0 2 1-16,1-2-1 16,1 3 0-16,2 0 0 15,3 0 0-15,1-5 0 16,1 3 0-16,2-1 0 15,1-4 0-15,3 2 0 16,1 0 0-16,1-2 1 16,1 1-1-16,3 2 0 15,2-1 0-15,1 0 0 0,-1 5 1 16,1-4-1 0,-1 0 0-16,-1-2 0 15,-2 5 0-15,-4-7 0 16,-1 2 1-16,-2 1-1 0,-2-6 0 15,-2 3 0-15,-2 0 0 16,-1-3 0-16,-2 2 0 16,-3-1 0-16,-2-2 0 15,-2-3 0-15,-5 1 0 16,-4-2 0-16,1-2 0 16,-3 5 0-16,-4-3 0 15,2-1 0-15,-2 5 0 16,-2-4 0-16,-3 1 0 0,-3-1 0 15,-4 1 0-15,-4-4 0 16,-6-1 0 0,-6 1 0-16,-3-2 0 15,-5 3 0-15,-5-1 0 0,-5 0-1 16,-4-1 1-16,-3 4-2 16,-1 0 3-16,-2 3-2 15,-3-1 1-15,1 1-1 16,-4 3 2-16,2 0-2 15,3 3 1-15,3-1 0 16,1 1-1-16,1-2 1 16,2 5 0-16,-1 2 0 0,1-2-1 15,1 4 1 1,-2 1 0-16,-1 1 1 16,2 3-1-16,-2 3 0 15,-1-4 0-15,2-1 0 0,-1 6 0 16,-1-6 1-16,1 3-1 15,-1-5 0-15,-2-1 0 16,-5 1 0-16,0-1 0 16,-2-4 0-16,0-1 0 15,-3 1 0-15,0-3 0 16,-5 1-1-16,-1 1 1 16,2-3 0-16,1 1 0 15,4-1 0-15,3-2 0 16,3-1 0-16,1 0 1 15,6 1-1-15,5-4-1 16,2 1 1-16,7 0-1 16,5 1 0-16,6 1 1 0,3 2 0 15,8 0-1-15,7 6 2 16,5 1 0-16,7 1-1 16,4 3 1-16,3 4-1 15,3 2 1-15,3 2 0 16,2 4-2-16,1 1 1 15,1 7 0-15,0 2 1 16,2 1-2-16,0 4 1 16,3 2 0-16,0 7-1 15,2 3 1-15,1 5 0 16,4 5 0-16,1 5 0 16,-1 5 0-16,4 6 0 15,1 7-1-15,0 5 2 0,3 4-2 16,-4 4 2-16,2 3-2 15,0 9 2-15,2 6 0 16,3 3 0-16,3 9 0 16,1 8 0-16,2 4-2 15,3 12 3-15,4 9-1 16,0 9 0-16,0 9-2 16,0 8 3-16,0 3-1 15,1 5 0-15,1 2 1 0,-1-1-3 16,-1-5 2-16,2-6-1 15,5-14 2-15,-4-8-3 16,5-7 1-16,-1-14-1 16,3-12 1-16,4-15 0 15,0-9 0 1,4-15-4-16,-1-16-3 0,16-12-10 16,-9-44-11-16,30-13-14 15,9-39 0-15,36-29 0 16,34-47 21-16</inkml:trace>
  <inkml:trace contextRef="#ctx0" brushRef="#br0" timeOffset="121218.8638">13387 6513 38 0,'-14'-6'33'0,"14"6"-8"16,-25-13-11-16,25 13-4 15,-19-8-2-15,19 8-2 16,-14-13-2-16,14 13-1 15,0 0 0-15,0 0-1 16,17-6 0-16,1 5 0 16,4 5-1-16,8 5 0 15,4 1 0-15,4 2 0 16,0 9 0-16,-1 4 0 16,0 8-1-16,-3 10 1 0,-4-1-1 15,-5 9 1 1,-4 4-1-16,-4 3 0 15,-1 2 1-15,-3 4 0 16,-4 1 0-16,1 5-1 0,-3 2 1 16,2 2 0-16,-1 4 0 15,2 2-2-15,-3 5 2 16,5 1-1-16,-3 2 2 16,2 3-2-16,0 1 0 15,-1 4 1-15,-2 1-1 16,0 1 1-16,-4 0 0 15,-2 0 0-15,-4 1 0 16,-1 1 0-16,-3-2 1 0,-1 5-2 16,1-2 1-16,-2-1 2 15,3-2-2 1,3 2 0-16,-1 0 0 16,1-1-1-16,1-6 1 0,0-2 1 15,-4 1-1-15,-3 2-1 16,1-2 0-16,-2-3 1 15,-2-4-1-15,2-2 0 16,-2 5 0-16,0-4 0 16,2 1-1-16,3-4 3 15,-1-1-3-15,-1-2 3 16,4-1-2-16,-4 3 0 16,2-4 1-16,-1-5-1 15,-2-4 2-15,0-1-2 16,-3-2 1-16,0 5-1 15,-3-2 1-15,0-1 1 16,-6-3-2-16,3-1 1 0,-4-3-1 16,1 0 1-16,0-6 0 15,3-10-1-15,-1-3-1 16,2-9 1-16,5-6-3 16,-7-17-7-16,19-8-15 15,-12-27-16-15,6-25 0 16,-2-36 0-16,12-31 6 15</inkml:trace>
  <inkml:trace contextRef="#ctx0" brushRef="#br0" timeOffset="121828.2826">13835 6493 83 0,'0'0'36'0,"0"0"-12"0,18 23-18 16,-16-6-2-16,5 8-1 15,-4 9-1-15,-1 6 0 16,-2 7 1-1,-1 7-2-15,-2 3 0 0,-2 1 1 16,2-5-1-16,-1-5 0 16,-1-6 0-16,2-9-1 15,1-5-2-15,1-14-1 16,6 0-7-16,-17-19-27 16,12 5-1-16,-2-27 0 15,2 3 0-15,-5-14 35 16</inkml:trace>
  <inkml:trace contextRef="#ctx0" brushRef="#br0" timeOffset="122221.551">13934 6492 69 0,'24'-20'37'16,"9"4"0"-16,0-3-25 15,5 4-8-15,0 2 0 16,1 3-3-16,-6 3 2 15,-6 5-2-15,-10 11 0 16,-11 10 0-16,-14 7 1 16,-11 8-1-16,-9 4-1 15,-4 2 0 1,2 6 0-16,5-2 0 0,14-3 0 0,12 0 0 16,19-5-1-16,14 0 2 15,8-3 0-15,9 2 0 16,0-6 0-16,-8-1 1 15,-10-6-1-15,-14-3 0 16,-16-2 1-16,-3-17-1 16,-32 17 0-16,-3-12-1 15,-7-3 1-15,-1 2-1 16,-2 1 0-16,3 1-3 16,4 7-1-16,1-4-8 15,21 15-26-15,-10-7-1 16,14 7-2-16,-4-3 1 0,9-4 33 15</inkml:trace>
  <inkml:trace contextRef="#ctx0" brushRef="#br0" timeOffset="124643.5124">12692 8718 69 0,'12'6'39'0,"-12"-6"0"16,4 13-23-16,-12-2-11 16,2 7-2-16,-3 3 0 15,-1 8-1-15,-1 11 0 16,3 15-1-16,4 8 1 15,3 13-2-15,3 11 1 16,4 8 1-16,4 7-1 16,4 2 0-16,0-4 1 15,4-10 0-15,-6-1-1 16,3-12 1-16,-6-9-1 0,3-11 0 16,-4-6 0-16,-4-7 1 15,2-5-2-15,-4-5 0 16,0-10 1-16,1-3-1 15,0-2 0-15,-3-2 0 16,2-5 0-16,0 2 0 16,-2-14 1-16,2 12 0 15,-2-12-1-15,0 0 1 16,0 0-2-16,0 0-1 16,7 16-7-16,-12-27-15 15,5 11-17-15,0 0-1 16,0 0 0-16,-31-1 2 15,-6 3 40-15</inkml:trace>
  <inkml:trace contextRef="#ctx0" brushRef="#br0" timeOffset="130537.1746">11307 7209 54 0,'-19'4'33'16,"9"9"-11"-16,-13-13-10 16,9 8-4-16,-10-9-2 15,4 2-2-15,-6-1-1 16,3 0 0-16,-4-2-1 15,1-4 0-15,-1-1 0 16,-3 1 0-16,-3 1 0 16,-3 2 0-16,-3 0 0 0,-1 0 0 15,-5-2 0 1,-2 1 0-16,-4 2-1 16,1 2 1-16,-1-3 0 15,-2 4-1-15,-1-3 0 0,4 2 0 16,-3 0 0-16,2 1 0 15,-3 1 0-15,-1 1-1 16,-4-2 1-16,-1 1-1 16,-3 4 0-16,-3-1 1 15,0 0-1-15,-4 0 0 16,-2-5 0-16,-1 1 0 16,-2 1 0-16,1-4 0 15,-4-2 0-15,0 2 0 16,-5-2 1-16,0 1-1 15,-1 4 0-15,-4-1 0 16,-4 2 0-16,-1 4 0 16,-6 0 0-16,-1-1 0 0,-1 4-1 15,-1-3 1-15,-2-4 0 16,3 0 0-16,0-4 0 16,0-6 0-16,1-3 0 15,1-1 0-15,-1 0 0 16,1 2 0-16,-4 0 0 15,1-1-1-15,-7 2 1 16,1 0 0-16,-1 7 0 16,-3-3 0-16,2 1-1 15,-1-2 1-15,0 0 0 16,-1 0 0-16,-2-4-1 16,3 2 1-16,-1-3 0 15,-1-1 0-15,-6-3 0 0,0 3-1 16,-8 2 1-16,-1 3 0 15,1 2 0-15,-2 0-1 16,2 4 1-16,3 3 0 16,6 6 0-16,7 4 0 15,10 0 0-15,7 6 0 16,10 5 0-16,12 10 1 16,7 7-2-16,6 11 1 15,8 6 0-15,4 10 0 16,5 18 1-16,4 7-2 15,-2 17 2-15,0 16-1 16,0 15 2-16,-2 17-2 16,1 16 1-16,1 15 0 0,2 19 1 15,2 14 0-15,9 12-1 16,3-1 0-16,9-2-1 16,6 2 3-16,7-3-3 15,10-6 0-15,4-15 0 16,7-9 0-16,2-13-1 15,6-7 1-15,3-10 0 16,2-18 0-16,4-11 0 16,-4-14-3-16,7-17-8 15,-8-39-17-15,14-20-11 16,6-36-1-16,17-36-1 16,22-45 18-16</inkml:trace>
  <inkml:trace contextRef="#ctx0" brushRef="#br0" timeOffset="131332.7126">11239 7180 89 0,'0'0'37'16,"6"24"-18"-16,-7-9-14 0,6 11-1 16,1 7-2-16,7 11 0 31,-2 9 0-31,7 14-1 0,2 11 0 0,3 13 0 16,-1 11-1-16,-1 11 0 15,1 10 0-15,3 12-1 16,-2 8 2-16,-1 9 0 15,-1 8-1-15,5 5-1 16,-3 5 3-16,1 3-1 16,1 4 0-16,-2 1-1 15,-2-4 1-15,1-2-1 16,-3-1 1-16,-4-3 1 16,-1-10-2-16,-4-3 1 0,-2-9 0 15,-2-8 2-15,-1-5-2 16,2-8 1-16,-1-8-1 15,5-6 0-15,0-10 0 16,3-12-1-16,1-11 0 16,1-12-1-16,-1-14 0 15,-4-13 0-15,2-22-2 16,-12-31-10-16,8-11-25 16,-17-31 1-16,0-22-3 15,-9-30 1-15,1-24 31 16</inkml:trace>
  <inkml:trace contextRef="#ctx0" brushRef="#br0" timeOffset="131879.5859">11867 6723 73 0,'-18'5'36'0,"-6"-3"-13"16,8 21-11-1,-12 5-6-15,7 12-1 0,-7 12-2 16,5 17 0-16,0 10-3 16,6 9 2-16,6 6-2 15,8-2 0-15,10-9 0 16,8-6 0-16,10-11-1 16,6-15 0-16,7-16 1 15,7-17 0-15,-1-15 2 16,0-12-1-16,-3-11 0 15,-5-13 0-15,-5-8 1 16,-7-10 0-16,-8-5 1 16,-9 1-2-16,-8 5 1 15,-7 8-1-15,-8 10 1 16,-7 14-1-16,-7 14 0 0,-3 18 0 16,-3 16-1-16,-3 13-1 15,2 4 0-15,1 2-1 16,6 2-3-16,0-13-11 15,16 5-23-15,-3-16 0 16,11-9 0-16,6-18 0 16,0 0 39-16</inkml:trace>
  <inkml:trace contextRef="#ctx0" brushRef="#br0" timeOffset="134504.7159">10509 9005 77 0,'-1'-37'39'0,"6"10"1"0,-4 4-25 15,4 5-10-15,-1 5-1 16,-2 2-1-16,-2 11-1 16,0 0-1-16,-20 36 0 15,4 9 0-15,-5 17 0 16,-3 26-1-16,-3 18-2 16,-2 14 2-16,4 23-2 15,3-4 1-15,11-1-1 16,6-10 1-16,11-15 0 0,11-18 0 15,9-19 1-15,10-14-1 16,7-26 2 0,5-19 0-16,5-23 0 15,7-16 1-15,-1-18-1 0,0-23 0 16,1-21 1-16,1-13 0 16,-8-26 0-16,-5-4-2 15,-6-10 1-15,-12 1-1 16,-9-2 2-16,-8 12-1 15,-12 9 0-15,-8 10-1 16,-8 24 1-16,-6 14 0 16,-7 17 0-16,-3 14 0 15,-6 18 0-15,-4 10-2 0,-1 19 2 16,-5 10-1 0,2 5-1-16,-2 7 0 15,6 6-1-15,0 1-1 16,6 2-1-16,0-10-3 0,18 8-19 15,-2-26-14-15,12-1 0 16,7-11-1-16,6-24 6 16,8-9 35-16</inkml:trace>
  <inkml:trace contextRef="#ctx0" brushRef="#br0" timeOffset="136089.2482">9280 7939 42 0,'-15'9'33'0,"15"-9"1"16,11 8-20-16,-11-8-7 0,26-5-1 16,-8-4-2-1,11 8 0-15,-4-6 0 16,7 2-2-16,-4 0 0 16,0 1 0-16,-3 4 0 0,-4 2-1 15,-7 7-1-15,-2 3 1 16,-8 8-1-16,-4 3 1 15,-6 2 0-15,-5 1 0 16,-5 1 0-16,3-3 0 16,-3-5 0-16,2 1 1 15,6-7-1-15,8-13-1 16,1 19 1-16,10-11-1 16,8 4 0-16,4 0 0 15,1 0 0-15,2 3 0 16,-3-1 0-16,-3 4 1 15,-8-3-1-15,-7 4 1 16,-10-5-1-16,-7-2 1 0,-9-2 0 16,-11-2 0-16,-4-2-1 31,-5-2 0-31,-4-2 1 16,3 0-2-16,2-2-1 15,3-2-2-15,16 11-32 0,-3-10-2 16,12 3 1-16,12-2-2 15,-1-11 23-15</inkml:trace>
  <inkml:trace contextRef="#ctx0" brushRef="#br0" timeOffset="138307.5773">8832 9075 72 0,'0'0'39'0,"0"0"0"15,2 18-22-15,-14-5-12 16,4 14 0-16,-3 13-2 16,-3 21 1-16,-1 14-3 15,2 15 1-15,1 11-1 16,2 10-1-16,3 1 1 15,4-2 0-15,3-9-1 16,3-20 0-16,3-14 1 16,2-16-1-16,-2-14 0 15,-1-17 0-15,2-9-2 16,-7-11-5-16,7-22-32 0,-17-7-1 16,-2 0 0-16,-15-17-2 15,-4-1 22-15</inkml:trace>
  <inkml:trace contextRef="#ctx0" brushRef="#br0" timeOffset="138729.497">6510 9008 93 0,'-12'-10'40'15,"17"25"1"-15,-7-3-35 16,6 17-2-16,1 15-1 15,2 15 0-15,2 20-2 16,1 18 2-16,0 11-3 16,2 9 1-16,2 3-1 15,-3-5 1-15,3-3-5 0,-6-22-13 16,5 2-23-16,-8-16-2 16,2 1-1-16,-11-10 1 15,-8-7 35 1</inkml:trace>
</inkml:ink>
</file>

<file path=ppt/ink/ink9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9.017"/>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1463 631 78,'-18'23'38,"4"11"0,-2 11 0,10 13-31,-5 9-3,4 11-2,-1 4-1,7 0 0,0-3-1,3-6-3,6-2-6,-7-12-22,8-4-7,-1-7 0,2-1-1</inkml:trace>
  <inkml:trace contextRef="#ctx0" brushRef="#br0" timeOffset="1291">458 974 69,'-9'-13'37,"-1"3"0,-1-5-5,11 15-18,-16-9-5,16 9-3,-13 19-2,11 8-1,-2 13-1,5 9 0,1 14-2,0 5 0,0 9-1,3-1 0,-1-5-2,-3-10-2,5-5-10,-10-13-23,-1-18-1,-7-14 0,-2-13 1</inkml:trace>
  <inkml:trace contextRef="#ctx0" brushRef="#br0" timeOffset="1540">0 1435 74,'0'0'39,"17"10"-1,11-11 2,22-1-30,3-5-4,15 4-1,9-7-2,13 2-3,6 5-8,-1 0-31,13 1-1,0-3 1,11-5 0</inkml:trace>
  <inkml:trace contextRef="#ctx0" brushRef="#br0" timeOffset="8127">1181 0 56,'0'0'36,"13"11"0,-4 8-1,-6-4-19,9 13-8,-7 0 0,4 7-3,-4-2-1,0 1-1,-1 3-3,-4-2-4,6 7-7,-9-7-26,9 3 0,-1-4-2,5 3 1</inkml:trace>
</inkml:ink>
</file>

<file path=ppt/ink/ink9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6:56.09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333 126 57,'9'-40'41,"-6"10"-1,-1 10 1,-13 3-23,11 17-9,-17 4-4,1 17-1,-5 9-2,-5 17-1,-6 11 0,-5 19-1,0 12 0,-2 14 0,4 8 0,4 4-1,9 2 1,6-2-1,11-4 1,10-8-1,8-7 1,10-10 0,10-16 0,10-10 0,5-16 0,9-14 0,4-15 0,5-18 0,3-16 0,1-16 0,0-13-1,-3-12 2,-6-8-2,-10-6 2,-9-5-1,-12 4 1,-14 5-1,-12 9 1,-12 11-1,-12 13 1,-5 15-1,-7 14 0,-4 18 0,1 15 0,1 13 0,4 10 0,6 9-1,7 6 0,6 2 1,6 1-3,10-1-1,1-12-4,14-2-27,-3-16-5,7-11-1,2-15 0</inkml:trace>
  <inkml:trace contextRef="#ctx0" brushRef="#br0" timeOffset="550">1062 353 67,'6'-33'42,"5"5"-1,4-2 0,10 7-24,5-6-12,14 2-2,8 3-1,8 7-2,2 5 1,1 11-1,-5 12-1,-6 11 1,-16 20 0,-14 9 0,-18 13 0,-13 7-1,-8 8 1,-6 5 0,0 1-1,5 0 1,11-7 0,9-2-1,13-7 0,12-5 1,7-7 0,0-9 0,-1-5 0,-5-8 0,-13-5 0,-12-4 0,-17-8 1,-14-1-1,-15-8 0,-9-4 0,-12-3 0,-4-7-1,2-2 0,2-4-2,10 2-3,6-8-5,20 4-26,4-1-3,20-1-1,11-4 2</inkml:trace>
  <inkml:trace contextRef="#ctx0" brushRef="#br0" timeOffset="1003">2213 505 95,'25'-17'42,"-11"9"0,-14 8-8,-11 10-28,-8 12-4,-4 16-1,-3 12-1,-1 15-1,3 11 0,6 9 0,11 6 1,12-3-1,14-6 0,13-8 1,14-14 0,8-16-1,10-18 1,8-15 0,3-22 0,3-17 1,1-18-1,-2-19 0,-2-15 0,-4-15 0,-6-12 1,-10-7 0,-10-3 0,-11 2 1,-16 5 0,-14 9 0,-17 11-1,-16 17 1,-18 14-1,-11 14-1,-16 17 0,-8 13 0,-9 15-1,-1 11-1,-1 12 0,1 5-4,14 14-23,3-1-13,14 1 1,12 0-2,20-4 2</inkml:trace>
</inkml:ink>
</file>

<file path=ppt/ink/ink9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29.316"/>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147 508 31,'-40'9'30,"5"-3"3,7 1-4,12 0-14,-3-7-5,19 0-1,-9 11-1,16-2 1,7-6-2,17 5-2,8-5 0,11 5 0,8-4 0,16 0-2,6-5-1,10 1-1,12-4 1,5 0-1,8-2 0,8-2-1,12-1 0,6 1 1,11 0 0,7 0-1,6-2 0,8 2 1,9-3-2,9 0 2,9-5-1,3-1 0,9-6 0,3 0 1,5-2-2,5-3 1,2 1 0,3-1 0,6 1 1,4 2-1,4 3 1,7 2-1,8 1 2,3 4-1,5 2 0,2 3 0,1 3 0,2 2 0,2 2 0,1 1-1,-1 0 1,-4 1 0,-2-1 0,-2-1 1,-2-3-1,-3 0 1,-8-2-1,-5-2 0,-8 1 1,-4-1-1,-6 2 0,-7-1-1,-11 4 1,-12 2 0,-15 1 0,-13 2 0,-18 1-1,-17 2 1,-21 0 0,-22 2-1,-20-2-2,-27-11-15,-23 6-24,-32-11 0,-35-5-1,-38-8-1</inkml:trace>
</inkml:ink>
</file>

<file path=ppt/ink/ink9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0:40:38.783"/>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10899 128 83,'37'6'36,"-5"-1"-1,-8-3-2,-10-5-27,0 1-3,-14 2-1,0 0 0,-25-11 0,-4 6 0,-9-1-1,-8-2 1,-12-2-1,-7 0-1,-7-2 0,-8-1 0,-10-3 0,-7 0 0,-8 3-1,-9 1 1,-10 4 0,-8 3 0,-8 4-1,-4 4 1,-6 7 0,-8 2 0,-2 1 0,-5 3 0,-5-2 0,-3 2 0,-7 0 0,-7 0 0,-7 0 1,-5 2 0,-8 1-1,-5 3 1,-5 0 0,-6 4 0,-4-2-1,-2 0 0,-5-3 1,0-1-1,-4-6 0,-2-1 0,0-5-1,0-5 1,2-2 0,-2-2-1,3 0 1,3 0 0,0-2 0,-1 0-1,0-2 2,5-2 0,-1-2-1,6-2 1,8-4 0,4-1-1,6-1 1,9 1 0,9 1-1,9 4 1,9 4-1,7 6 1,10 4 1,11 8-1,12 7 1,5 7-1,13 7-1,12 5 1,10 5 0,14 3-1,3 9 1,8 1 0,11 4 1,12 5-1,9 5 1,4 7-1,9 9 1,3 9-1,11 6-1,4 9 0,3 14-1,2 7 1,1 12-1,4 4 0,7 8-1,2 0 1,5 0-1,4-5 0,8-9 0,11-10 0,12-12 1,15-14 0,7-17 1,18-14 0,18-16-1,20-11 1,21-18-1,17-11 0,18-12 0,17-11 0,24-11 0,12-5 1,21-3-1,10-4 1,15 0 0,11 2 0,11 2-1,8 4 1,7 3 0,9 5-1,5 3 1,6 6-1,2 5 1,3 1-1,-2 5 1,-1 3 0,-3 4 1,-1 1-1,-6 1 0,-6-2 0,-6-3 1,-8 2-1,-7-6 0,-9-2 1,-14-4-1,-13-1 1,-17-3-1,-18-3 0,-17 1 0,-19-7 0,-23 1 0,-20-4 0,-22-5 1,-21-5-1,-24-7 1,-18-8-1,-22-13 1,-17-12 0,-16-17 0,-14-15 0,-9-14-1,-10-14 1,-9-16 0,-6-11 0,-4-10-1,-2-5 1,-6-5 0,1 2-1,-2 3 1,1 4 0,3 11-1,1 9-2,13 22-24,-3 9-13,5 23-1,3 15 0,-4 20-1</inkml:trace>
</inkml:ink>
</file>

<file path=ppt/ink/ink9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30.920"/>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9268 300 56,'16'8'36,"-16"-8"-2,0 0-10,0 0-14,0 0-2,-9-3-1,-3 1-3,-1 1 0,-8-4 0,-2 4 0,-11-6-1,-8 2-1,-11-3 0,-13-3-1,-12-3 0,-14-1-1,-14 1 0,-13-4-1,-16 2 0,-12-2 1,-10-3-1,-11 4 1,-16-3-1,-11 2 2,-11-1-1,-8 1-1,-7 2 1,-9-1 0,-8 5 0,-6 0 0,-5 2-1,-5 4 1,-3 3 0,-8 3 1,-3 2-1,-3 5 0,-1 2 1,2 2-1,3 5 0,3 0 0,3 4 0,4-3 0,6 2 0,11 0 0,6 0 0,6 2 0,5-2 1,11 4-2,12-3 2,13 1-1,13-1 1,13 2-1,14-1 0,16-3 0,17-3 1,15-2-1,12-4 1,12 0 0,9-6 1,11-2 0,8-2 0,11-2 0,2-1 0,7 0 1,3 1-1,4-3-1,3 4 0,4 1 1,-1-3-2,4 3 1,1-1-1,9 2 0,-11-2-2,11 2-2,0 0-5,0 0-30,14 5-1,8-12 0,13 1-1</inkml:trace>
</inkml:ink>
</file>

<file path=ppt/ink/ink9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31.93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9767 518 36,'-18'-13'33,"9"9"0,-8-3-1,-3-3-18,-8 3-9,-13-2-2,-9 0-2,-17-6 1,-11 0-1,-18-4 1,-10-3-1,-15 0 1,-17-2-2,-15-1 1,-16-1-1,-12 3 0,-14 0-1,-9 3 1,-16 0-1,-8 1 0,-14 2 1,-11-1-1,-13 2 1,-10 0-1,-13 1 1,-10 1-1,-7 0 0,-5 1 0,-2 3 1,0 1-1,-1 4 1,2 2-1,-1 2 0,1 3 0,-2 2 1,7 2-1,5-2 0,15 1 0,12-2 0,17 0 1,21-2 1,23-4 1,25 1 0,19-4 1,19 4 1,14-6 1,20 5 1,11-3 0,15 4-1,10-1 1,14 3-1,10-2-1,10 3 0,8-1-1,9 2-1,6-1-1,8 0-1,6 1-5,10-2-8,0 0-26,9-10 1,20 2-1,14-5 1</inkml:trace>
</inkml:ink>
</file>

<file path=ppt/ink/ink9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7:32.774"/>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11151 1018 32,'-19'-12'32,"19"12"2,-22-20-3,2 4-18,2 4-5,-10-7-3,-6 2-1,-11-5-1,-8 1 0,-18-3-1,-13 1 1,-18 0-1,-18-3-2,-21-1 0,-17-2 0,-18-3 0,-17 3 0,-14 0-1,-15 0 1,-15 1-1,-10-1 1,-16 3 0,-16 1-2,-20 4 2,-18-2 2,-13 0-2,-13 5 1,-4 1 0,-9 4 0,-3 2 0,0 3 0,0 4 0,4 2-1,-2 3 0,4 0 1,4 2-1,5 1 1,9-3 0,12 1 0,15-2 1,21 0 0,14-3 1,19 2 0,12-4 0,22 3 0,14-1-1,20 0 1,17-2-1,19 2 1,19-2-1,23 0 0,19-2 1,21 3-1,17-3 1,14 1-1,12-1 0,9 4 0,16 3-1,-13-6 0,13 6 0,0 0 0,0 0-1,0 0 0,0 0 0,-1-9 0,1 9 0,0 0-1,0 0 1,0 0-1,0 0 0,0 0 0,0 0-1,1-11 1,-1 11 0,15-11 0,0 2 0,3-5 0,7-3 0,4-3 1,4-3-1,4-4 1,4 1 0,-2-2 0,-1 2 0,-3 5 0,-6 0 0,-4 6 1,-6 3-1,-7 5 0,-12 7 1,0 0-1,0 0 0,-27 12 0,2 1-1,-7 3 2,-6 3-2,-5 3 2,-6 2-1,0 2 0,1 0 0,2 0 0,5 0 0,5-2 0,7 1 0,6-4 0,10-1 1,8-1-1,11-3 1,8-1 0,11-2 0,8 0 0,8-2 0,4 2 0,1-1-1,1 1 1,-3-1-1,-4-1 0,-8 2-1,-7-4 1,-8 1-3,-6-5-2,2 2-10,-13-7-24,1-10 0,-1-8-1,4-10 1</inkml:trace>
</inkml:ink>
</file>

<file path=ppt/ink/ink9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1:09.315"/>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0 1083 42,'3'14'36,"-3"-14"2,3 13-1,-3-13-16,-3-14-7,1-3-5,6 0-1,-6-9-2,5-4 0,-3-7-3,0-8 1,1-2-2,-1-2 0,0-2-1,0 2 1,0 2-1,1 6 0,-1 5 0,1 9-1,1 9 0,-2 18 0,9-1 0,-1 21 0,6 14-1,2 11 0,6 7 1,3 4-1,6 2 1,6-1 0,1-8-1,4-8 1,0-10 1,0-12-1,2-7 0,-3-10 0,-2-6 1,-6-11-1,-4-9 1,-6-10-1,-7-10 1,-6-9-1,-9-4 1,-4 0-1,-4 4 0,-3 3-2,-2 8 0,-2 8-4,8 16-6,-8 4-29,14 14-1,0 0 2,0 0-3</inkml:trace>
  <inkml:trace contextRef="#ctx0" brushRef="#br0" timeOffset="497">720 661 61,'0'24'37,"-2"5"-1,-2 2 1,6 5-24,-4-2-7,10 2-2,4-6-1,10-3 1,9-8 0,9-5 0,4-13 1,3-8-1,0-10 0,-3-5-1,-6-7-1,-6-5 0,-9-5-2,-9-2 0,-9-2-1,-6 3-1,-2 5-1,-7 0-3,4 12-6,-6 0-13,12 23-16,-11-4 1,11 17 0,0 9 1</inkml:trace>
  <inkml:trace contextRef="#ctx0" brushRef="#br0" timeOffset="804">1177 990 59,'13'-6'42,"-2"-15"-2,3-7 2,-5-17-14,6 2-17,-7-10-5,1 1-2,-2 2-1,1 4-1,-3 8 0,0 9-1,0 13-1,-5 16 0,15 7-1,-8 13 0,2 6 0,1 5 0,4-2 0,4 3 0,3-6 1,2-8-1,3-7 1,4-10 0,2-8 1,1-8-1,-1-8 1,-3-6-1,-4-6 1,-5 1 0,-4 2 1,-5 3-2,-5 7 1,-3 9-1,-3 13 0,3 19 0,-1 12 0,0 8 0,4 8-1,1 3 1,3 3 0,2-1 0,2-8 0,1-4-1,0-9-2,-1-10-3,6-2-25,-5-18-11,1-10 1,-1-13-2</inkml:trace>
  <inkml:trace contextRef="#ctx0" brushRef="#br0" timeOffset="1411">2221 242 76,'5'17'39,"2"6"0,-2 7-2,5 12-28,-7 7-4,4 10-2,-3 3-2,0 4 0,-1 1-1,1-2 1,-1-9-2,1-5-2,3-4-6,-10-13-29,6-11 0,-2-10-2,-1-13 2</inkml:trace>
  <inkml:trace contextRef="#ctx0" brushRef="#br0" timeOffset="1648">1777 249 89,'-28'-13'41,"19"4"2,25 3-1,13 0-32,26-3-5,13-1-2,15-3-1,11 1-1,6-2-1,2 1 0,-7-1-1,-3 3-2,-10 1-1,-6 4-7,-20-2-24,-7 9-7,-14 2 1,-10 9 0</inkml:trace>
  <inkml:trace contextRef="#ctx0" brushRef="#br0" timeOffset="1911">2631 766 71,'-14'30'36,"1"-4"-1,-1-6-6,8 8-22,1-4-3,8 2 0,6-3-1,15-3 0,6-7 1,14-3 0,4-11 0,7-4 0,-2-10-1,-6-5 0,-10-10-1,-14-2 0,-20-3 0,-17 3-1,-21 2 0,-15 4-3,-5 9-2,-7-3-11,9 13-26,5 2 2,21 2-2,16-2 1</inkml:trace>
  <inkml:trace contextRef="#ctx0" brushRef="#br0" timeOffset="2325">3387 229 78,'12'33'40,"-4"8"-1,-1 10 0,-11 5-30,5 14-5,-4 3-3,-2 6 0,-3-2-2,-2-5-1,4-5-5,-5-19-14,4-4-17,2-15-1,1-15 0,4-14 0</inkml:trace>
  <inkml:trace contextRef="#ctx0" brushRef="#br0" timeOffset="2548">3127 325 104,'-4'-39'43,"10"7"-1,19 14-3,8-2-33,16 6-3,5 5-1,3 8-1,0 10-1,-9 7 0,-9 9 0,-15 6 0,-11 5 0,-13 5 0,-8 0 0,-7 3-1,1 1 0,3 0 1,11 0-1,13 0 0,14 2 0,9 0 1,13 0 0,4-2 0,2-1 0,-6-4 0,-7-4 0,-13-4 0,-17-3 0,-13-3-1,-19-5 1,-12-4 0,-12-1-1,-11-6 0,-6-3 0,-4-4-1,4-2-1,3-5-2,13 6-5,2-11-10,19 5-21,11-4 1,13 8-1,22-21 2</inkml:trace>
  <inkml:trace contextRef="#ctx0" brushRef="#br0" timeOffset="2978">3908 884 86,'14'32'40,"-1"7"0,-6-1 1,6 4-34,-10-3-4,0 0-2,-3-3 0,0-4-3,0-3 1,-1-11-2,2-4-3,-1-14-15,-5-14-20,5-9 1,3-9 0,0-11 1</inkml:trace>
  <inkml:trace contextRef="#ctx0" brushRef="#br0" timeOffset="3189">3973 429 86,'-2'-11'39,"2"11"-1,0 0 0,0 0-37,-1 12-8,8 2-9,-7-3-20,9 3-3,-2 4 0,3 3 1</inkml:trace>
  <inkml:trace contextRef="#ctx0" brushRef="#br0" timeOffset="3377">4161 1168 76,'5'11'42,"-5"-11"-3,13-18 3,-3-8-30,-4-12-5,4-9-2,-4-9-2,2 0 1,1 2-3,-3 7 2,0 8-2,-1 14-1,3 16 0,2 17-1,2 18-1,5 7 1,5 9-1,7 2 0,6 3 1,5-4-1,2-9 1,2-9 0,-4-13 1,-2-10 0,-8-12 0,-7-12-1,-10-13 0,-9-11-1,-6-5-1,-8-8-4,2 6-10,-12-6-24,7 1 1,-1 1 0,6 3 2</inkml:trace>
  <inkml:trace contextRef="#ctx0" brushRef="#br0" timeOffset="3758">4983 0 79,'0'0'39,"2"16"-1,-13 5 2,-1 17-32,-12 10-4,-4 16-2,-3 14-1,-1 16 0,0 8 1,8 7 0,8-3 0,10-4 1,9-8-2,12-9 0,7-11 0,5-12 0,3-13-1,0-10-2,-1-6 0,-3-14-3,3 1-17,-7-16-20,0-8 1,-1-9-1,5-5 0</inkml:trace>
  <inkml:trace contextRef="#ctx0" brushRef="#br0" timeOffset="8204">5116 928 18,'-8'11'27,"8"-11"-3,0 0 0,0 0-4,0 0-2,0 0-2,0 0-3,0 0-1,0 0-3,0 0-4,0 0 0,0 0-1,0 0-1,0 0 0,0 0-1,0 0-1,0 0 1,0 0-1,0 0 1,0 0-1,8-12 1,-8 12-1,2-16 0,0 3 1,-2-3-1,0-5 0,0-5 0,1-6 0,2-2 0,-2-4 0,4 0-1,-1-2 1,1 2-1,0 4 1,2 4-1,-2 5 1,-3 5 0,0 2 0,-1 7 0,0 1 0,-1 10 0,-3-11 0,3 11 0,0 0-1,0 0 0,0 0 0,0 0-1,0 0 1,0 0-2,9 14 1,-3-2 1,4 3-1,2 3 0,3 6 1,6 6-1,1 5 1,5 2 1,2 2-1,0 3-1,2-1 1,2 1 1,-2-5-1,-2-2 0,0-6 0,-6-4 1,0-3-1,-3-5 0,-6-5 0,-2-3 0,-3 0 0,-9-9 0,12 8 0,-12-8 0,0 0 0,0 0 1,10 6-1,-10-6 1,0 0-1,0 0 1,0 0 0,0 0-1,-1-12 1,-1-1 0,2-5-1,2-10 1,-1-11-1,1-9 0,2-13 1,2-4-1,1-6 1,1-3 0,1 2 1,-1 4-1,0 7 0,1 8 1,-4 10-1,-1 5 0,-1 10 0,0 7 0,-1 3 0,-2 5-1,1 3 1,-1 10-1,0 0 0,0-10 0,0 10-1,0 0-1,0 0-2,0 0-3,0 0-31,1 10-6,-1-10 1,-8 16-1</inkml:trace>
</inkml:ink>
</file>

<file path=ppt/ink/ink9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0:48.098"/>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841 786 42,'0'0'36,"-4"-13"1,4 13 1,-5-15-21,5 15-6,0 0-3,0 0-3,0 0-1,-2 9-1,1 2-1,0 5 0,0 8 0,0 5-1,1 3 1,2 8-2,0 1 2,2 3-2,-1 0 1,1 0-1,0-3 1,-1-1-1,0-2-1,-2-3 1,0-4-1,0-4 1,0-3-3,-1-5 0,2-2-1,-2-17-3,4 20-4,-4-20-12,0 0-16,0 0 0,-6-11 1,3 2 1</inkml:trace>
  <inkml:trace contextRef="#ctx0" brushRef="#br0" timeOffset="413">522 1146 33,'-8'-10'35,"8"10"2,19-8 0,7 8-21,-4-5-6,13 5-1,0-2-4,8 4-1,0-2 0,3 4 0,-5-2-1,2 2 0,-5-2 0,-3 0-1,-6 1 0,-5-1-1,-5-2 0,-5 0-1,-3-1-1,-11 1-3,11-4-8,-11 4-28,3-20 1,-2 1-1,4-7 0</inkml:trace>
  <inkml:trace contextRef="#ctx0" brushRef="#br0" timeOffset="34532">-2-6 64,'0'0'38,"-14"1"-1,14-1-3,0 0-24,0 0-4,0 0-1,9 13-1,2-2 0,5 6-1,3 7-1,4 11 1,0 9-1,0 10-1,-2 8-1,-5 11 1,-5 9-1,-8 4 0,-6 4 0,-8 1 1,-4-4-1,-1-3 0,-2-7 0,1-9 0,2-10 1,6-9-1,1-10 1,4-8-2,2-8 2,3-8-1,0-5 0,-1-10 0,4 12-1,-4-12-3,0 0-7,0 0-30,7-19 1,-11-3-2,1-10 1</inkml:trace>
</inkml:ink>
</file>

<file path=ppt/ink/ink9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7T21:10:46.619"/>
    </inkml:context>
    <inkml:brush xml:id="br0">
      <inkml:brushProperty name="width" value="0.05292" units="cm"/>
      <inkml:brushProperty name="height" value="0.05292" units="cm"/>
      <inkml:brushProperty name="color" value="#9DBB61"/>
      <inkml:brushProperty name="fitToCurve" value="1"/>
    </inkml:brush>
  </inkml:definitions>
  <inkml:trace contextRef="#ctx0" brushRef="#br0">-1 161 46,'4'-27'39,"1"7"0,-3 2 0,-2 18-17,2-18-12,-2 18-4,0 0-2,2 12-2,0 3-1,0 10 1,0 7-1,2 8 1,-1 8-1,3 6 1,-1 5-1,1-1 1,0-4 0,0-3-1,-2-7 1,0-2-1,-1-9-1,-1-9 1,-1-3-1,-1-5-1,0-5-1,0-11-2,-1 16-3,1-16-8,0 0-20,-2 15-7,4-4 0,0 0 2</inkml:trace>
  <inkml:trace contextRef="#ctx0" brushRef="#br0" timeOffset="442">779 705 57,'6'-40'39,"-9"5"0,-8 9 0,-17 3-26,1 16-5,-14 9-4,-2 16 0,-5 11-2,0 16 0,-2 15 0,4 17-1,5 12 0,9 10 0,14 10-1,12 0 1,16 1-1,14-10 1,16-10 0,16-13 0,12-16 0,12-16 0,6-23 0,5-14 0,3-18 0,0-14 0,-6-19 0,-6-16 0,-11-17 0,-13-16-1,-16-9 1,-16-10 1,-22-3-1,-17 5 2,-18 11-1,-16 14 0,-16 18 0,-14 23 0,-3 18 0,-3 20-1,5 14-1,8 2-1,9 6-2,12-3-3,21 2-2,12-14-8,29-1-27,8-10 0,17-6-1,10-8 2</inkml:trace>
  <inkml:trace contextRef="#ctx0" brushRef="#br0" timeOffset="949">1659 0 69,'12'8'41,"1"11"-2,-8 4 2,2 14-33,-10 7-3,-1 15 0,-5 8-1,2 9 0,-3 1-1,2-2-1,-2-8 0,5-7-1,2-11-1,1-15-3,5-6-6,-9-13-32,6-15-1,0 0 0,-10-25-1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eaLnBrk="0" hangingPunct="0">
              <a:defRPr sz="1300">
                <a:latin typeface="Arial" pitchFamily="-105" charset="0"/>
                <a:ea typeface="ＭＳ Ｐゴシック" pitchFamily="-105" charset="-128"/>
                <a:cs typeface="ＭＳ Ｐゴシック" pitchFamily="-105" charset="-128"/>
              </a:defRPr>
            </a:lvl1pPr>
          </a:lstStyle>
          <a:p>
            <a:pPr>
              <a:defRPr/>
            </a:pPr>
            <a:endParaRPr lang="en-US"/>
          </a:p>
        </p:txBody>
      </p:sp>
      <p:sp>
        <p:nvSpPr>
          <p:cNvPr id="23555"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Arial" pitchFamily="-105" charset="0"/>
                <a:ea typeface="ＭＳ Ｐゴシック" pitchFamily="-105" charset="-128"/>
                <a:cs typeface="ＭＳ Ｐゴシック" pitchFamily="-105" charset="-128"/>
              </a:defRPr>
            </a:lvl1pPr>
          </a:lstStyle>
          <a:p>
            <a:pPr>
              <a:defRPr/>
            </a:pPr>
            <a:endParaRPr lang="en-US"/>
          </a:p>
        </p:txBody>
      </p:sp>
      <p:sp>
        <p:nvSpPr>
          <p:cNvPr id="911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eaLnBrk="0" hangingPunct="0">
              <a:defRPr sz="1300">
                <a:latin typeface="Arial" pitchFamily="-105" charset="0"/>
                <a:ea typeface="ＭＳ Ｐゴシック" pitchFamily="-105" charset="-128"/>
                <a:cs typeface="ＭＳ Ｐゴシック" pitchFamily="-105" charset="-128"/>
              </a:defRPr>
            </a:lvl1pPr>
          </a:lstStyle>
          <a:p>
            <a:pPr>
              <a:defRPr/>
            </a:pPr>
            <a:endParaRPr lang="en-US"/>
          </a:p>
        </p:txBody>
      </p:sp>
      <p:sp>
        <p:nvSpPr>
          <p:cNvPr id="2355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Arial" charset="0"/>
                <a:ea typeface="ＭＳ Ｐゴシック" pitchFamily="-106" charset="-128"/>
              </a:defRPr>
            </a:lvl1pPr>
          </a:lstStyle>
          <a:p>
            <a:pPr>
              <a:defRPr/>
            </a:pPr>
            <a:fld id="{4F6524DA-D56B-45A1-94B9-DF80CCBC21B2}" type="slidenum">
              <a:rPr lang="en-US"/>
              <a:pPr>
                <a:defRPr/>
              </a:pPr>
              <a:t>‹#›</a:t>
            </a:fld>
            <a:endParaRPr lang="en-US"/>
          </a:p>
        </p:txBody>
      </p:sp>
    </p:spTree>
    <p:extLst>
      <p:ext uri="{BB962C8B-B14F-4D97-AF65-F5344CB8AC3E}">
        <p14:creationId xmlns:p14="http://schemas.microsoft.com/office/powerpoint/2010/main" val="6396046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en.wikipedia.org/wiki/French_language" TargetMode="External"/><Relationship Id="rId2" Type="http://schemas.openxmlformats.org/officeDocument/2006/relationships/slide" Target="../slides/slide141.xml"/><Relationship Id="rId1" Type="http://schemas.openxmlformats.org/officeDocument/2006/relationships/notesMaster" Target="../notesMasters/notesMaster1.xml"/><Relationship Id="rId5" Type="http://schemas.openxmlformats.org/officeDocument/2006/relationships/hyperlink" Target="http://en.wikipedia.org/wiki/75_(number)" TargetMode="External"/><Relationship Id="rId4" Type="http://schemas.openxmlformats.org/officeDocument/2006/relationships/hyperlink" Target="http://en.wikipedia.org/wiki/80_(numb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n.wikipedia.org/wiki/French_language" TargetMode="External"/><Relationship Id="rId2" Type="http://schemas.openxmlformats.org/officeDocument/2006/relationships/slide" Target="../slides/slide161.xml"/><Relationship Id="rId1" Type="http://schemas.openxmlformats.org/officeDocument/2006/relationships/notesMaster" Target="../notesMasters/notesMaster1.xml"/><Relationship Id="rId5" Type="http://schemas.openxmlformats.org/officeDocument/2006/relationships/hyperlink" Target="http://en.wikipedia.org/wiki/75_(number)" TargetMode="External"/><Relationship Id="rId4" Type="http://schemas.openxmlformats.org/officeDocument/2006/relationships/hyperlink" Target="http://en.wikipedia.org/wiki/80_(numb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French_language"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en.wikipedia.org/wiki/75_(number)" TargetMode="External"/><Relationship Id="rId4" Type="http://schemas.openxmlformats.org/officeDocument/2006/relationships/hyperlink" Target="http://en.wikipedia.org/wiki/80_(numb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91B18A11-E2F4-4205-8764-212CF0065764}" type="slidenum">
              <a:rPr lang="en-US" sz="1300" smtClean="0">
                <a:latin typeface="Arial" charset="0"/>
              </a:rPr>
              <a:pPr/>
              <a:t>23</a:t>
            </a:fld>
            <a:endParaRPr lang="en-US" sz="1300" smtClean="0">
              <a:latin typeface="Arial"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3F00D7E-B57C-4B4E-A142-362124007CBE}" type="slidenum">
              <a:rPr lang="en-US" sz="1300" smtClean="0">
                <a:solidFill>
                  <a:srgbClr val="000000"/>
                </a:solidFill>
                <a:latin typeface="Arial" pitchFamily="34" charset="0"/>
              </a:rPr>
              <a:pPr/>
              <a:t>32</a:t>
            </a:fld>
            <a:endParaRPr lang="en-US" sz="1300" smtClean="0">
              <a:solidFill>
                <a:srgbClr val="000000"/>
              </a:solidFill>
              <a:latin typeface="Arial" pitchFamily="34" charset="0"/>
            </a:endParaRPr>
          </a:p>
        </p:txBody>
      </p:sp>
      <p:sp>
        <p:nvSpPr>
          <p:cNvPr id="158723" name="Rectangle 2"/>
          <p:cNvSpPr>
            <a:spLocks noGrp="1" noRot="1" noChangeAspect="1" noChangeArrowheads="1" noTextEdit="1"/>
          </p:cNvSpPr>
          <p:nvPr>
            <p:ph type="sldImg"/>
          </p:nvPr>
        </p:nvSpPr>
        <p:spPr>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3F00D7E-B57C-4B4E-A142-362124007CBE}" type="slidenum">
              <a:rPr lang="en-US" sz="1300" smtClean="0">
                <a:solidFill>
                  <a:srgbClr val="000000"/>
                </a:solidFill>
                <a:latin typeface="Arial" pitchFamily="34" charset="0"/>
              </a:rPr>
              <a:pPr/>
              <a:t>33</a:t>
            </a:fld>
            <a:endParaRPr lang="en-US" sz="1300" smtClean="0">
              <a:solidFill>
                <a:srgbClr val="000000"/>
              </a:solidFill>
              <a:latin typeface="Arial" pitchFamily="34" charset="0"/>
            </a:endParaRPr>
          </a:p>
        </p:txBody>
      </p:sp>
      <p:sp>
        <p:nvSpPr>
          <p:cNvPr id="158723" name="Rectangle 2"/>
          <p:cNvSpPr>
            <a:spLocks noGrp="1" noRot="1" noChangeAspect="1" noChangeArrowheads="1" noTextEdit="1"/>
          </p:cNvSpPr>
          <p:nvPr>
            <p:ph type="sldImg"/>
          </p:nvPr>
        </p:nvSpPr>
        <p:spPr>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78607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E5B3D00-A286-499C-90EC-88793875ECB1}" type="slidenum">
              <a:rPr lang="en-US" sz="1300" smtClean="0">
                <a:solidFill>
                  <a:srgbClr val="000000"/>
                </a:solidFill>
                <a:latin typeface="Arial" pitchFamily="34" charset="0"/>
              </a:rPr>
              <a:pPr/>
              <a:t>34</a:t>
            </a:fld>
            <a:endParaRPr lang="en-US" sz="1300" smtClean="0">
              <a:solidFill>
                <a:srgbClr val="000000"/>
              </a:solidFill>
              <a:latin typeface="Arial" pitchFamily="34" charset="0"/>
            </a:endParaRPr>
          </a:p>
        </p:txBody>
      </p:sp>
      <p:sp>
        <p:nvSpPr>
          <p:cNvPr id="159747" name="Rectangle 2"/>
          <p:cNvSpPr>
            <a:spLocks noGrp="1" noRot="1" noChangeAspect="1" noChangeArrowheads="1" noTextEdit="1"/>
          </p:cNvSpPr>
          <p:nvPr>
            <p:ph type="sldImg"/>
          </p:nvPr>
        </p:nvSpPr>
        <p:spPr>
          <a:solidFill>
            <a:srgbClr val="FFFFFF"/>
          </a:solidFill>
          <a:ln/>
        </p:spPr>
      </p:sp>
      <p:sp>
        <p:nvSpPr>
          <p:cNvPr id="159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9106A6D-CF9B-46AA-BCBE-FB869748C3E9}" type="slidenum">
              <a:rPr lang="en-US" sz="1300" smtClean="0">
                <a:solidFill>
                  <a:srgbClr val="000000"/>
                </a:solidFill>
                <a:latin typeface="Arial" pitchFamily="34" charset="0"/>
              </a:rPr>
              <a:pPr/>
              <a:t>35</a:t>
            </a:fld>
            <a:endParaRPr lang="en-US" sz="1300" smtClean="0">
              <a:solidFill>
                <a:srgbClr val="000000"/>
              </a:solidFill>
              <a:latin typeface="Arial" pitchFamily="34" charset="0"/>
            </a:endParaRPr>
          </a:p>
        </p:txBody>
      </p:sp>
      <p:sp>
        <p:nvSpPr>
          <p:cNvPr id="160771" name="Rectangle 2"/>
          <p:cNvSpPr>
            <a:spLocks noGrp="1" noRot="1" noChangeAspect="1" noChangeArrowheads="1" noTextEdit="1"/>
          </p:cNvSpPr>
          <p:nvPr>
            <p:ph type="sldImg"/>
          </p:nvPr>
        </p:nvSpPr>
        <p:spPr>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F44D738-167F-4AFE-BD83-23F282014191}" type="slidenum">
              <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extLst>
      <p:ext uri="{BB962C8B-B14F-4D97-AF65-F5344CB8AC3E}">
        <p14:creationId xmlns:p14="http://schemas.microsoft.com/office/powerpoint/2010/main" val="1176010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75</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75686F8-114A-424B-B407-A93DE512325C}" type="slidenum">
              <a:rPr lang="en-US" sz="1300" smtClean="0">
                <a:latin typeface="Arial" charset="0"/>
              </a:rPr>
              <a:pPr/>
              <a:t>76</a:t>
            </a:fld>
            <a:endParaRPr lang="en-US" sz="1300" smtClean="0">
              <a:latin typeface="Arial" charset="0"/>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75686F8-114A-424B-B407-A93DE512325C}" type="slidenum">
              <a:rPr lang="en-US" sz="1300" smtClean="0">
                <a:latin typeface="Arial" charset="0"/>
              </a:rPr>
              <a:pPr/>
              <a:t>77</a:t>
            </a:fld>
            <a:endParaRPr lang="en-US" sz="1300" smtClean="0">
              <a:latin typeface="Arial" charset="0"/>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0C3446-8CB5-48C6-A554-E7F818554E8A}" type="slidenum">
              <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extLst>
      <p:ext uri="{BB962C8B-B14F-4D97-AF65-F5344CB8AC3E}">
        <p14:creationId xmlns:p14="http://schemas.microsoft.com/office/powerpoint/2010/main" val="112469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0C3446-8CB5-48C6-A554-E7F818554E8A}" type="slidenum">
              <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extLst>
      <p:ext uri="{BB962C8B-B14F-4D97-AF65-F5344CB8AC3E}">
        <p14:creationId xmlns:p14="http://schemas.microsoft.com/office/powerpoint/2010/main" val="407886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7E5FBBE-CF62-4681-8C95-2C282D93AF5E}" type="slidenum">
              <a:rPr lang="en-US" sz="1300" smtClean="0">
                <a:latin typeface="Arial" charset="0"/>
              </a:rPr>
              <a:pPr/>
              <a:t>24</a:t>
            </a:fld>
            <a:endParaRPr lang="en-US" sz="1300" smtClean="0">
              <a:latin typeface="Arial" charset="0"/>
            </a:endParaRPr>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0C3446-8CB5-48C6-A554-E7F818554E8A}" type="slidenum">
              <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300" b="0" i="0" u="none" strike="noStrike" kern="1200" cap="none" spc="0" normalizeH="0" baseline="0" noProof="0" smtClean="0">
              <a:ln>
                <a:noFill/>
              </a:ln>
              <a:solidFill>
                <a:srgbClr val="000000"/>
              </a:solidFill>
              <a:effectLst/>
              <a:uLnTx/>
              <a:uFillTx/>
              <a:latin typeface="Arial" charset="0"/>
              <a:ea typeface="ＭＳ Ｐゴシック" pitchFamily="-106" charset="-128"/>
              <a:cs typeface="+mn-cs"/>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extLst>
      <p:ext uri="{BB962C8B-B14F-4D97-AF65-F5344CB8AC3E}">
        <p14:creationId xmlns:p14="http://schemas.microsoft.com/office/powerpoint/2010/main" val="100064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88</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AC2072C7-70F3-4BA5-A4A1-14990A7E45C5}" type="slidenum">
              <a:rPr lang="en-US" sz="1300" smtClean="0">
                <a:solidFill>
                  <a:prstClr val="black"/>
                </a:solidFill>
                <a:latin typeface="Arial" charset="0"/>
              </a:rPr>
              <a:pPr/>
              <a:t>92</a:t>
            </a:fld>
            <a:endParaRPr lang="en-US" sz="1300" smtClean="0">
              <a:solidFill>
                <a:prstClr val="black"/>
              </a:solidFill>
              <a:latin typeface="Arial" charset="0"/>
            </a:endParaRPr>
          </a:p>
        </p:txBody>
      </p:sp>
      <p:sp>
        <p:nvSpPr>
          <p:cNvPr id="102403" name="Rectangle 2"/>
          <p:cNvSpPr>
            <a:spLocks noGrp="1" noRot="1" noChangeAspect="1" noChangeArrowheads="1" noTextEdit="1"/>
          </p:cNvSpPr>
          <p:nvPr>
            <p:ph type="sldImg"/>
          </p:nvPr>
        </p:nvSpPr>
        <p:spPr>
          <a:solidFill>
            <a:srgbClr val="FFFFFF"/>
          </a:solidFill>
          <a:ln/>
        </p:spPr>
      </p:sp>
      <p:sp>
        <p:nvSpPr>
          <p:cNvPr id="1024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http://www.mortati.com/glusker/fowler/fowlerbio.htm</a:t>
            </a:r>
          </a:p>
          <a:p>
            <a:pPr eaLnBrk="1" hangingPunct="1"/>
            <a:r>
              <a:rPr lang="en-US" smtClean="0">
                <a:latin typeface="Arial" charset="0"/>
                <a:ea typeface="ＭＳ Ｐゴシック" pitchFamily="-106" charset="-128"/>
              </a:rPr>
              <a:t>"In the 1830’s, Fowler was Treasurer of the Poor Law Union. This job required a considerable number of repetitive monetary calculations, made more complex by the pre-decimal British currency."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4FB12B-AEE8-4253-81C8-1D8EBC64A367}" type="slidenum">
              <a:rPr lang="en-US" sz="1300" smtClean="0">
                <a:solidFill>
                  <a:prstClr val="black"/>
                </a:solidFill>
                <a:latin typeface="Arial" charset="0"/>
              </a:rPr>
              <a:pPr/>
              <a:t>93</a:t>
            </a:fld>
            <a:endParaRPr lang="en-US" sz="1300" smtClean="0">
              <a:solidFill>
                <a:prstClr val="black"/>
              </a:solidFill>
              <a:latin typeface="Arial" charset="0"/>
            </a:endParaRPr>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4FB12B-AEE8-4253-81C8-1D8EBC64A367}" type="slidenum">
              <a:rPr lang="en-US" sz="1300" smtClean="0">
                <a:solidFill>
                  <a:prstClr val="black"/>
                </a:solidFill>
                <a:latin typeface="Arial" charset="0"/>
              </a:rPr>
              <a:pPr/>
              <a:t>94</a:t>
            </a:fld>
            <a:endParaRPr lang="en-US" sz="1300" smtClean="0">
              <a:solidFill>
                <a:prstClr val="black"/>
              </a:solidFill>
              <a:latin typeface="Arial" charset="0"/>
            </a:endParaRPr>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75686F8-114A-424B-B407-A93DE512325C}" type="slidenum">
              <a:rPr lang="en-US" sz="1300" smtClean="0">
                <a:solidFill>
                  <a:prstClr val="black"/>
                </a:solidFill>
                <a:latin typeface="Arial" charset="0"/>
              </a:rPr>
              <a:pPr/>
              <a:t>99</a:t>
            </a:fld>
            <a:endParaRPr lang="en-US" sz="1300" smtClean="0">
              <a:solidFill>
                <a:prstClr val="black"/>
              </a:solidFill>
              <a:latin typeface="Arial" charset="0"/>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75686F8-114A-424B-B407-A93DE512325C}" type="slidenum">
              <a:rPr lang="en-US" sz="1300" smtClean="0">
                <a:latin typeface="Arial" charset="0"/>
              </a:rPr>
              <a:pPr/>
              <a:t>100</a:t>
            </a:fld>
            <a:endParaRPr lang="en-US" sz="1300" smtClean="0">
              <a:latin typeface="Arial" charset="0"/>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101</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91B18A11-E2F4-4205-8764-212CF0065764}" type="slidenum">
              <a:rPr lang="en-US" sz="1300" smtClean="0">
                <a:latin typeface="Arial" charset="0"/>
              </a:rPr>
              <a:pPr/>
              <a:t>107</a:t>
            </a:fld>
            <a:endParaRPr lang="en-US" sz="1300" smtClean="0">
              <a:latin typeface="Arial"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7E5FBBE-CF62-4681-8C95-2C282D93AF5E}" type="slidenum">
              <a:rPr lang="en-US" sz="1300" smtClean="0">
                <a:latin typeface="Arial" charset="0"/>
              </a:rPr>
              <a:pPr/>
              <a:t>108</a:t>
            </a:fld>
            <a:endParaRPr lang="en-US" sz="1300" smtClean="0">
              <a:latin typeface="Arial" charset="0"/>
            </a:endParaRPr>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7E5FBBE-CF62-4681-8C95-2C282D93AF5E}" type="slidenum">
              <a:rPr lang="en-US" sz="1300" smtClean="0">
                <a:latin typeface="Arial" charset="0"/>
              </a:rPr>
              <a:pPr/>
              <a:t>25</a:t>
            </a:fld>
            <a:endParaRPr lang="en-US" sz="1300" smtClean="0">
              <a:latin typeface="Arial" charset="0"/>
            </a:endParaRPr>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extLst>
      <p:ext uri="{BB962C8B-B14F-4D97-AF65-F5344CB8AC3E}">
        <p14:creationId xmlns:p14="http://schemas.microsoft.com/office/powerpoint/2010/main" val="638899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113</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88186A23-0BFE-4CE7-8E93-B14BBCC684A5}" type="slidenum">
              <a:rPr lang="en-US" sz="1300" smtClean="0">
                <a:solidFill>
                  <a:srgbClr val="000000"/>
                </a:solidFill>
                <a:latin typeface="Arial" charset="0"/>
              </a:rPr>
              <a:pPr/>
              <a:t>117</a:t>
            </a:fld>
            <a:endParaRPr lang="en-US" sz="1300" smtClean="0">
              <a:solidFill>
                <a:srgbClr val="000000"/>
              </a:solidFill>
              <a:latin typeface="Arial" charset="0"/>
            </a:endParaRPr>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F50C3446-8CB5-48C6-A554-E7F818554E8A}" type="slidenum">
              <a:rPr lang="en-US" sz="1300" smtClean="0">
                <a:latin typeface="Arial" charset="0"/>
              </a:rPr>
              <a:pPr/>
              <a:t>118</a:t>
            </a:fld>
            <a:endParaRPr lang="en-US" sz="1300" smtClean="0">
              <a:latin typeface="Arial" charset="0"/>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AC2072C7-70F3-4BA5-A4A1-14990A7E45C5}" type="slidenum">
              <a:rPr lang="en-US" sz="1300" smtClean="0">
                <a:latin typeface="Arial" charset="0"/>
              </a:rPr>
              <a:pPr/>
              <a:t>119</a:t>
            </a:fld>
            <a:endParaRPr lang="en-US" sz="1300" smtClean="0">
              <a:latin typeface="Arial" charset="0"/>
            </a:endParaRPr>
          </a:p>
        </p:txBody>
      </p:sp>
      <p:sp>
        <p:nvSpPr>
          <p:cNvPr id="102403" name="Rectangle 2"/>
          <p:cNvSpPr>
            <a:spLocks noGrp="1" noRot="1" noChangeAspect="1" noChangeArrowheads="1" noTextEdit="1"/>
          </p:cNvSpPr>
          <p:nvPr>
            <p:ph type="sldImg"/>
          </p:nvPr>
        </p:nvSpPr>
        <p:spPr>
          <a:solidFill>
            <a:srgbClr val="FFFFFF"/>
          </a:solidFill>
          <a:ln/>
        </p:spPr>
      </p:sp>
      <p:sp>
        <p:nvSpPr>
          <p:cNvPr id="1024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http://www.mortati.com/glusker/fowler/fowlerbio.htm</a:t>
            </a:r>
          </a:p>
          <a:p>
            <a:pPr eaLnBrk="1" hangingPunct="1"/>
            <a:r>
              <a:rPr lang="en-US" smtClean="0">
                <a:latin typeface="Arial" charset="0"/>
                <a:ea typeface="ＭＳ Ｐゴシック" pitchFamily="-106" charset="-128"/>
              </a:rPr>
              <a:t>"In the 1830’s, Fowler was Treasurer of the Poor Law Union. This job required a considerable number of repetitive monetary calculations, made more complex by the pre-decimal British currency."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4FB12B-AEE8-4253-81C8-1D8EBC64A367}" type="slidenum">
              <a:rPr lang="en-US" sz="1300" smtClean="0">
                <a:latin typeface="Arial" charset="0"/>
              </a:rPr>
              <a:pPr/>
              <a:t>120</a:t>
            </a:fld>
            <a:endParaRPr lang="en-US" sz="1300" smtClean="0">
              <a:latin typeface="Arial" charset="0"/>
            </a:endParaRPr>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4FB12B-AEE8-4253-81C8-1D8EBC64A367}" type="slidenum">
              <a:rPr lang="en-US" sz="1300" smtClean="0">
                <a:latin typeface="Arial" charset="0"/>
              </a:rPr>
              <a:pPr/>
              <a:t>121</a:t>
            </a:fld>
            <a:endParaRPr lang="en-US" sz="1300" smtClean="0">
              <a:latin typeface="Arial" charset="0"/>
            </a:endParaRPr>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75686F8-114A-424B-B407-A93DE512325C}" type="slidenum">
              <a:rPr lang="en-US" sz="1300" smtClean="0">
                <a:latin typeface="Arial" charset="0"/>
              </a:rPr>
              <a:pPr/>
              <a:t>122</a:t>
            </a:fld>
            <a:endParaRPr lang="en-US" sz="1300" smtClean="0">
              <a:latin typeface="Arial" charset="0"/>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197449C6-19A4-40A7-8349-ED0AAC488003}" type="slidenum">
              <a:rPr lang="en-US" sz="1300" smtClean="0">
                <a:latin typeface="Arial" charset="0"/>
              </a:rPr>
              <a:pPr/>
              <a:t>130</a:t>
            </a:fld>
            <a:endParaRPr lang="en-US" sz="1300" smtClean="0">
              <a:latin typeface="Arial" charset="0"/>
            </a:endParaRPr>
          </a:p>
        </p:txBody>
      </p:sp>
      <p:sp>
        <p:nvSpPr>
          <p:cNvPr id="99331" name="Rectangle 2"/>
          <p:cNvSpPr>
            <a:spLocks noGrp="1" noRot="1" noChangeAspect="1" noChangeArrowheads="1" noTextEdit="1"/>
          </p:cNvSpPr>
          <p:nvPr>
            <p:ph type="sldImg"/>
          </p:nvPr>
        </p:nvSpPr>
        <p:spPr>
          <a:solidFill>
            <a:srgbClr val="FFFFFF"/>
          </a:solidFill>
          <a:ln/>
        </p:spPr>
      </p:sp>
      <p:sp>
        <p:nvSpPr>
          <p:cNvPr id="993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9610C8A0-02A6-424B-8225-24E2B3B65B07}" type="slidenum">
              <a:rPr lang="en-US" sz="1300" smtClean="0">
                <a:latin typeface="Arial" charset="0"/>
              </a:rPr>
              <a:pPr/>
              <a:t>131</a:t>
            </a:fld>
            <a:endParaRPr lang="en-US" sz="1300" smtClean="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88E2CA4-4783-47C1-9470-2963F0B6418A}" type="slidenum">
              <a:rPr lang="en-US" sz="1300" smtClean="0">
                <a:latin typeface="Arial" charset="0"/>
              </a:rPr>
              <a:pPr/>
              <a:t>141</a:t>
            </a:fld>
            <a:endParaRPr lang="en-US" sz="1300" smtClean="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ea typeface="ＭＳ Ｐゴシック" pitchFamily="-106" charset="-128"/>
              </a:rPr>
              <a:t>Echoes:</a:t>
            </a:r>
          </a:p>
          <a:p>
            <a:pPr eaLnBrk="1" hangingPunct="1"/>
            <a:r>
              <a:rPr lang="en-US" smtClean="0">
                <a:latin typeface="Arial" charset="0"/>
                <a:ea typeface="ＭＳ Ｐゴシック" pitchFamily="-106" charset="-128"/>
              </a:rPr>
              <a:t>dozen, gross -- show donzenal society pages:</a:t>
            </a:r>
          </a:p>
          <a:p>
            <a:pPr eaLnBrk="1" hangingPunct="1"/>
            <a:r>
              <a:rPr lang="en-US" smtClean="0">
                <a:latin typeface="Arial" charset="0"/>
                <a:ea typeface="ＭＳ Ｐゴシック" pitchFamily="-106" charset="-128"/>
              </a:rPr>
              <a:t>http://www.dozenal.org/index.php?u=31</a:t>
            </a:r>
          </a:p>
          <a:p>
            <a:pPr eaLnBrk="1" hangingPunct="1"/>
            <a:r>
              <a:rPr lang="en-US" smtClean="0">
                <a:latin typeface="Arial" charset="0"/>
                <a:ea typeface="ＭＳ Ｐゴシック" pitchFamily="-106" charset="-128"/>
              </a:rPr>
              <a:t>http://www.polar.sunynassau.edu/~dozenal/</a:t>
            </a:r>
          </a:p>
          <a:p>
            <a:pPr eaLnBrk="1" hangingPunct="1"/>
            <a:r>
              <a:rPr lang="en-US" smtClean="0">
                <a:latin typeface="Arial" charset="0"/>
                <a:ea typeface="ＭＳ Ｐゴシック" pitchFamily="-106" charset="-128"/>
              </a:rPr>
              <a:t>British units: 12 inches, 12 ounces (Latin: uncia)</a:t>
            </a:r>
          </a:p>
          <a:p>
            <a:pPr eaLnBrk="1" hangingPunct="1"/>
            <a:r>
              <a:rPr lang="en-US" smtClean="0">
                <a:latin typeface="Arial" charset="0"/>
                <a:ea typeface="ＭＳ Ｐゴシック" pitchFamily="-106" charset="-128"/>
              </a:rPr>
              <a:t>time: 12 hours</a:t>
            </a:r>
          </a:p>
          <a:p>
            <a:pPr eaLnBrk="1" hangingPunct="1"/>
            <a:r>
              <a:rPr lang="en-US" smtClean="0">
                <a:latin typeface="Arial" charset="0"/>
                <a:ea typeface="ＭＳ Ｐゴシック" pitchFamily="-106" charset="-128"/>
              </a:rPr>
              <a:t>60: seconds, minutes, circular arcs -- from a 360 day calendar of the ancient sumerians and babylonians (circle of the sun going around the earth)</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base 20 -- even though there is no evidence in Europe…</a:t>
            </a:r>
          </a:p>
          <a:p>
            <a:pPr eaLnBrk="1" hangingPunct="1"/>
            <a:r>
              <a:rPr lang="en-US" smtClean="0">
                <a:latin typeface="Arial" charset="0"/>
                <a:ea typeface="ＭＳ Ｐゴシック" pitchFamily="-106" charset="-128"/>
              </a:rPr>
              <a:t>fingers + toes</a:t>
            </a:r>
          </a:p>
          <a:p>
            <a:pPr eaLnBrk="1" hangingPunct="1"/>
            <a:r>
              <a:rPr lang="en-US" smtClean="0">
                <a:latin typeface="Arial" charset="0"/>
                <a:ea typeface="ＭＳ Ｐゴシック" pitchFamily="-106" charset="-128"/>
              </a:rPr>
              <a:t>"four score and seven years ago"</a:t>
            </a:r>
          </a:p>
          <a:p>
            <a:pPr eaLnBrk="1" hangingPunct="1"/>
            <a:r>
              <a:rPr lang="en-US" smtClean="0">
                <a:latin typeface="Arial" charset="0"/>
                <a:ea typeface="ＭＳ Ｐゴシック" pitchFamily="-106" charset="-128"/>
              </a:rPr>
              <a:t>languages exhibit it:</a:t>
            </a:r>
          </a:p>
          <a:p>
            <a:pPr eaLnBrk="1" hangingPunct="1"/>
            <a:r>
              <a:rPr lang="en-US" smtClean="0">
                <a:latin typeface="Arial" charset="0"/>
                <a:ea typeface="ＭＳ Ｐゴシック" pitchFamily="-106" charset="-128"/>
              </a:rPr>
              <a:t>French </a:t>
            </a:r>
          </a:p>
          <a:p>
            <a:pPr eaLnBrk="1" hangingPunct="1"/>
            <a:r>
              <a:rPr lang="en-US" smtClean="0">
                <a:latin typeface="Helvetica" pitchFamily="-106" charset="0"/>
                <a:ea typeface="ＭＳ Ｐゴシック" pitchFamily="-106" charset="-128"/>
              </a:rPr>
              <a:t>Twenty (</a:t>
            </a:r>
            <a:r>
              <a:rPr lang="en-US" i="1" smtClean="0">
                <a:latin typeface="Arial" charset="0"/>
                <a:ea typeface="ＭＳ Ｐゴシック" pitchFamily="-106" charset="-128"/>
              </a:rPr>
              <a:t>vingt</a:t>
            </a:r>
            <a:r>
              <a:rPr lang="en-US" smtClean="0">
                <a:latin typeface="Helvetica" pitchFamily="-106" charset="0"/>
                <a:ea typeface="ＭＳ Ｐゴシック" pitchFamily="-106" charset="-128"/>
              </a:rPr>
              <a:t>) is used as a base number in the </a:t>
            </a:r>
            <a:r>
              <a:rPr lang="en-US" smtClean="0">
                <a:solidFill>
                  <a:srgbClr val="0034B9"/>
                </a:solidFill>
                <a:latin typeface="Helvetica" pitchFamily="-106" charset="0"/>
                <a:ea typeface="ＭＳ Ｐゴシック" pitchFamily="-106" charset="-128"/>
                <a:hlinkClick r:id="rId3"/>
              </a:rPr>
              <a:t>French language</a:t>
            </a:r>
            <a:r>
              <a:rPr lang="en-US" smtClean="0">
                <a:latin typeface="Helvetica" pitchFamily="-106" charset="0"/>
                <a:ea typeface="ＭＳ Ｐゴシック" pitchFamily="-106" charset="-128"/>
              </a:rPr>
              <a:t> names of numbers from 60 to 99. So for example, </a:t>
            </a:r>
            <a:r>
              <a:rPr lang="en-US" i="1" smtClean="0">
                <a:latin typeface="Arial" charset="0"/>
                <a:ea typeface="ＭＳ Ｐゴシック" pitchFamily="-106" charset="-128"/>
              </a:rPr>
              <a:t>quatre-vingts</a:t>
            </a:r>
            <a:r>
              <a:rPr lang="en-US" smtClean="0">
                <a:latin typeface="Helvetica" pitchFamily="-106" charset="0"/>
                <a:ea typeface="ＭＳ Ｐゴシック" pitchFamily="-106" charset="-128"/>
              </a:rPr>
              <a:t>, the French word for </a:t>
            </a:r>
            <a:r>
              <a:rPr lang="en-US" smtClean="0">
                <a:solidFill>
                  <a:srgbClr val="0034B9"/>
                </a:solidFill>
                <a:latin typeface="Helvetica" pitchFamily="-106" charset="0"/>
                <a:ea typeface="ＭＳ Ｐゴシック" pitchFamily="-106" charset="-128"/>
                <a:hlinkClick r:id="rId4"/>
              </a:rPr>
              <a:t>80</a:t>
            </a:r>
            <a:r>
              <a:rPr lang="en-US" smtClean="0">
                <a:latin typeface="Helvetica" pitchFamily="-106" charset="0"/>
                <a:ea typeface="ＭＳ Ｐゴシック" pitchFamily="-106" charset="-128"/>
              </a:rPr>
              <a:t> literally means "four twenties", and </a:t>
            </a:r>
            <a:r>
              <a:rPr lang="en-US" i="1" smtClean="0">
                <a:latin typeface="Arial" charset="0"/>
                <a:ea typeface="ＭＳ Ｐゴシック" pitchFamily="-106" charset="-128"/>
              </a:rPr>
              <a:t>soixante quinze</a:t>
            </a:r>
            <a:r>
              <a:rPr lang="en-US" smtClean="0">
                <a:latin typeface="Helvetica" pitchFamily="-106" charset="0"/>
                <a:ea typeface="ＭＳ Ｐゴシック" pitchFamily="-106" charset="-128"/>
              </a:rPr>
              <a:t>, the word for </a:t>
            </a:r>
            <a:r>
              <a:rPr lang="en-US" smtClean="0">
                <a:solidFill>
                  <a:srgbClr val="0034B9"/>
                </a:solidFill>
                <a:latin typeface="Helvetica" pitchFamily="-106" charset="0"/>
                <a:ea typeface="ＭＳ Ｐゴシック" pitchFamily="-106" charset="-128"/>
                <a:hlinkClick r:id="rId5"/>
              </a:rPr>
              <a:t>75</a:t>
            </a:r>
            <a:r>
              <a:rPr lang="en-US" smtClean="0">
                <a:latin typeface="Helvetica" pitchFamily="-106" charset="0"/>
                <a:ea typeface="ＭＳ Ｐゴシック" pitchFamily="-106" charset="-128"/>
              </a:rPr>
              <a:t> is literally "sixty-fifteen.").</a:t>
            </a:r>
            <a:endParaRPr lang="en-US" smtClean="0">
              <a:latin typeface="Arial" charset="0"/>
              <a:ea typeface="ＭＳ Ｐゴシック" pitchFamily="-106"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D9FA56-DBFD-4D26-95CC-D3DD1A4A5588}" type="slidenum">
              <a:rPr lang="en-US" sz="1300" smtClean="0">
                <a:latin typeface="Arial" charset="0"/>
              </a:rPr>
              <a:pPr/>
              <a:t>26</a:t>
            </a:fld>
            <a:endParaRPr lang="en-US" sz="1300" smtClean="0">
              <a:latin typeface="Arial" charset="0"/>
            </a:endParaRPr>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C653D148-2FBB-4C66-929E-82A6C7B30D65}" type="slidenum">
              <a:rPr lang="en-US" sz="1300" smtClean="0">
                <a:latin typeface="Arial" charset="0"/>
              </a:rPr>
              <a:pPr/>
              <a:t>143</a:t>
            </a:fld>
            <a:endParaRPr lang="en-US" sz="1300" smtClean="0">
              <a:latin typeface="Arial" charset="0"/>
            </a:endParaRPr>
          </a:p>
        </p:txBody>
      </p:sp>
      <p:sp>
        <p:nvSpPr>
          <p:cNvPr id="106499" name="Rectangle 2"/>
          <p:cNvSpPr>
            <a:spLocks noGrp="1" noRot="1" noChangeAspect="1" noChangeArrowheads="1" noTextEdit="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7911FB3-0AEF-4F50-B24E-D674DC1CF459}" type="slidenum">
              <a:rPr lang="en-US" sz="1300" smtClean="0">
                <a:latin typeface="Arial" charset="0"/>
              </a:rPr>
              <a:pPr/>
              <a:t>144</a:t>
            </a:fld>
            <a:endParaRPr lang="en-US" sz="1300" smtClean="0">
              <a:latin typeface="Arial" charset="0"/>
            </a:endParaRPr>
          </a:p>
        </p:txBody>
      </p:sp>
      <p:sp>
        <p:nvSpPr>
          <p:cNvPr id="107523" name="Rectangle 2"/>
          <p:cNvSpPr>
            <a:spLocks noGrp="1" noRot="1" noChangeAspect="1" noChangeArrowheads="1" noTextEdit="1"/>
          </p:cNvSpPr>
          <p:nvPr>
            <p:ph type="sldImg"/>
          </p:nvPr>
        </p:nvSpPr>
        <p:spPr>
          <a:solidFill>
            <a:srgbClr val="FFFFFF"/>
          </a:solidFill>
          <a:ln/>
        </p:spPr>
      </p:sp>
      <p:sp>
        <p:nvSpPr>
          <p:cNvPr id="1075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ea typeface="ＭＳ Ｐゴシック" pitchFamily="-106" charset="-128"/>
              </a:rPr>
              <a:t>Jeopardy music?</a:t>
            </a:r>
          </a:p>
          <a:p>
            <a:r>
              <a:rPr lang="en-US" smtClean="0">
                <a:latin typeface="Arial" charset="0"/>
                <a:ea typeface="ＭＳ Ｐゴシック" pitchFamily="-106" charset="-128"/>
              </a:rPr>
              <a:t>Backwards?</a:t>
            </a: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CFB7779D-35C5-4C9D-95E5-CA269E66B270}" type="slidenum">
              <a:rPr lang="en-US" sz="1300" smtClean="0">
                <a:latin typeface="Arial" charset="0"/>
              </a:rPr>
              <a:pPr/>
              <a:t>145</a:t>
            </a:fld>
            <a:endParaRPr lang="en-US" sz="1300"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04A1B60D-CD4B-4DCE-895E-F797E689BE3B}" type="slidenum">
              <a:rPr lang="en-US" sz="1300" smtClean="0">
                <a:latin typeface="Arial" charset="0"/>
              </a:rPr>
              <a:pPr/>
              <a:t>149</a:t>
            </a:fld>
            <a:endParaRPr lang="en-US" sz="1300" smtClean="0">
              <a:latin typeface="Arial" charset="0"/>
            </a:endParaRPr>
          </a:p>
        </p:txBody>
      </p:sp>
      <p:sp>
        <p:nvSpPr>
          <p:cNvPr id="109571" name="Rectangle 2"/>
          <p:cNvSpPr>
            <a:spLocks noGrp="1" noRot="1" noChangeAspect="1" noChangeArrowheads="1" noTextEdit="1"/>
          </p:cNvSpPr>
          <p:nvPr>
            <p:ph type="sldImg"/>
          </p:nvPr>
        </p:nvSpPr>
        <p:spPr>
          <a:solidFill>
            <a:srgbClr val="FFFFFF"/>
          </a:solidFill>
          <a:ln/>
        </p:spPr>
      </p:sp>
      <p:sp>
        <p:nvSpPr>
          <p:cNvPr id="1095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15102D3-9916-4038-B3BD-921219944DF6}" type="slidenum">
              <a:rPr lang="en-US" sz="1300" smtClean="0">
                <a:latin typeface="Arial" charset="0"/>
              </a:rPr>
              <a:pPr/>
              <a:t>150</a:t>
            </a:fld>
            <a:endParaRPr lang="en-US" sz="1300" smtClean="0">
              <a:latin typeface="Arial" charset="0"/>
            </a:endParaRPr>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AC1C974-18AF-47E0-A22B-483208EB3C5D}" type="slidenum">
              <a:rPr lang="en-US" sz="1300" smtClean="0">
                <a:latin typeface="Arial" charset="0"/>
              </a:rPr>
              <a:pPr/>
              <a:t>151</a:t>
            </a:fld>
            <a:endParaRPr lang="en-US" sz="1300" smtClean="0">
              <a:latin typeface="Arial" charset="0"/>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4F6AB7F-F7D9-4439-B2B5-20AF4394F30B}" type="slidenum">
              <a:rPr lang="en-US" sz="1300" smtClean="0">
                <a:latin typeface="Arial" charset="0"/>
              </a:rPr>
              <a:pPr/>
              <a:t>161</a:t>
            </a:fld>
            <a:endParaRPr lang="en-US" sz="1300" smtClean="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ea typeface="ＭＳ Ｐゴシック" pitchFamily="-106" charset="-128"/>
              </a:rPr>
              <a:t>Echoes:</a:t>
            </a:r>
          </a:p>
          <a:p>
            <a:pPr eaLnBrk="1" hangingPunct="1"/>
            <a:r>
              <a:rPr lang="en-US" smtClean="0">
                <a:latin typeface="Arial" charset="0"/>
                <a:ea typeface="ＭＳ Ｐゴシック" pitchFamily="-106" charset="-128"/>
              </a:rPr>
              <a:t>dozen, gross -- show donzenal society pages:</a:t>
            </a:r>
          </a:p>
          <a:p>
            <a:pPr eaLnBrk="1" hangingPunct="1"/>
            <a:r>
              <a:rPr lang="en-US" smtClean="0">
                <a:latin typeface="Arial" charset="0"/>
                <a:ea typeface="ＭＳ Ｐゴシック" pitchFamily="-106" charset="-128"/>
              </a:rPr>
              <a:t>http://www.dozenal.org/index.php?u=31</a:t>
            </a:r>
          </a:p>
          <a:p>
            <a:pPr eaLnBrk="1" hangingPunct="1"/>
            <a:r>
              <a:rPr lang="en-US" smtClean="0">
                <a:latin typeface="Arial" charset="0"/>
                <a:ea typeface="ＭＳ Ｐゴシック" pitchFamily="-106" charset="-128"/>
              </a:rPr>
              <a:t>http://www.polar.sunynassau.edu/~dozenal/</a:t>
            </a:r>
          </a:p>
          <a:p>
            <a:pPr eaLnBrk="1" hangingPunct="1"/>
            <a:r>
              <a:rPr lang="en-US" smtClean="0">
                <a:latin typeface="Arial" charset="0"/>
                <a:ea typeface="ＭＳ Ｐゴシック" pitchFamily="-106" charset="-128"/>
              </a:rPr>
              <a:t>British units: 12 inches, 12 ounces (Latin: uncia)</a:t>
            </a:r>
          </a:p>
          <a:p>
            <a:pPr eaLnBrk="1" hangingPunct="1"/>
            <a:r>
              <a:rPr lang="en-US" smtClean="0">
                <a:latin typeface="Arial" charset="0"/>
                <a:ea typeface="ＭＳ Ｐゴシック" pitchFamily="-106" charset="-128"/>
              </a:rPr>
              <a:t>time: 12 hours</a:t>
            </a:r>
          </a:p>
          <a:p>
            <a:pPr eaLnBrk="1" hangingPunct="1"/>
            <a:r>
              <a:rPr lang="en-US" smtClean="0">
                <a:latin typeface="Arial" charset="0"/>
                <a:ea typeface="ＭＳ Ｐゴシック" pitchFamily="-106" charset="-128"/>
              </a:rPr>
              <a:t>60: seconds, minutes, circular arcs -- from a 360 day calendar of the ancient sumerians and babylonians (circle of the sun going around the earth)</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base 20 -- even though there is no evidence in Europe…</a:t>
            </a:r>
          </a:p>
          <a:p>
            <a:pPr eaLnBrk="1" hangingPunct="1"/>
            <a:r>
              <a:rPr lang="en-US" smtClean="0">
                <a:latin typeface="Arial" charset="0"/>
                <a:ea typeface="ＭＳ Ｐゴシック" pitchFamily="-106" charset="-128"/>
              </a:rPr>
              <a:t>fingers + toes</a:t>
            </a:r>
          </a:p>
          <a:p>
            <a:pPr eaLnBrk="1" hangingPunct="1"/>
            <a:r>
              <a:rPr lang="en-US" smtClean="0">
                <a:latin typeface="Arial" charset="0"/>
                <a:ea typeface="ＭＳ Ｐゴシック" pitchFamily="-106" charset="-128"/>
              </a:rPr>
              <a:t>"four score and seven years ago"</a:t>
            </a:r>
          </a:p>
          <a:p>
            <a:pPr eaLnBrk="1" hangingPunct="1"/>
            <a:r>
              <a:rPr lang="en-US" smtClean="0">
                <a:latin typeface="Arial" charset="0"/>
                <a:ea typeface="ＭＳ Ｐゴシック" pitchFamily="-106" charset="-128"/>
              </a:rPr>
              <a:t>languages exhibit it:</a:t>
            </a:r>
          </a:p>
          <a:p>
            <a:pPr eaLnBrk="1" hangingPunct="1"/>
            <a:r>
              <a:rPr lang="en-US" smtClean="0">
                <a:latin typeface="Arial" charset="0"/>
                <a:ea typeface="ＭＳ Ｐゴシック" pitchFamily="-106" charset="-128"/>
              </a:rPr>
              <a:t>French </a:t>
            </a:r>
          </a:p>
          <a:p>
            <a:pPr eaLnBrk="1" hangingPunct="1"/>
            <a:r>
              <a:rPr lang="en-US" smtClean="0">
                <a:latin typeface="Helvetica" pitchFamily="-106" charset="0"/>
                <a:ea typeface="ＭＳ Ｐゴシック" pitchFamily="-106" charset="-128"/>
              </a:rPr>
              <a:t>Twenty (</a:t>
            </a:r>
            <a:r>
              <a:rPr lang="en-US" i="1" smtClean="0">
                <a:latin typeface="Arial" charset="0"/>
                <a:ea typeface="ＭＳ Ｐゴシック" pitchFamily="-106" charset="-128"/>
              </a:rPr>
              <a:t>vingt</a:t>
            </a:r>
            <a:r>
              <a:rPr lang="en-US" smtClean="0">
                <a:latin typeface="Helvetica" pitchFamily="-106" charset="0"/>
                <a:ea typeface="ＭＳ Ｐゴシック" pitchFamily="-106" charset="-128"/>
              </a:rPr>
              <a:t>) is used as a base number in the </a:t>
            </a:r>
            <a:r>
              <a:rPr lang="en-US" smtClean="0">
                <a:solidFill>
                  <a:srgbClr val="0034B9"/>
                </a:solidFill>
                <a:latin typeface="Helvetica" pitchFamily="-106" charset="0"/>
                <a:ea typeface="ＭＳ Ｐゴシック" pitchFamily="-106" charset="-128"/>
                <a:hlinkClick r:id="rId3"/>
              </a:rPr>
              <a:t>French language</a:t>
            </a:r>
            <a:r>
              <a:rPr lang="en-US" smtClean="0">
                <a:latin typeface="Helvetica" pitchFamily="-106" charset="0"/>
                <a:ea typeface="ＭＳ Ｐゴシック" pitchFamily="-106" charset="-128"/>
              </a:rPr>
              <a:t> names of numbers from 60 to 99. So for example, </a:t>
            </a:r>
            <a:r>
              <a:rPr lang="en-US" i="1" smtClean="0">
                <a:latin typeface="Arial" charset="0"/>
                <a:ea typeface="ＭＳ Ｐゴシック" pitchFamily="-106" charset="-128"/>
              </a:rPr>
              <a:t>quatre-vingts</a:t>
            </a:r>
            <a:r>
              <a:rPr lang="en-US" smtClean="0">
                <a:latin typeface="Helvetica" pitchFamily="-106" charset="0"/>
                <a:ea typeface="ＭＳ Ｐゴシック" pitchFamily="-106" charset="-128"/>
              </a:rPr>
              <a:t>, the French word for </a:t>
            </a:r>
            <a:r>
              <a:rPr lang="en-US" smtClean="0">
                <a:solidFill>
                  <a:srgbClr val="0034B9"/>
                </a:solidFill>
                <a:latin typeface="Helvetica" pitchFamily="-106" charset="0"/>
                <a:ea typeface="ＭＳ Ｐゴシック" pitchFamily="-106" charset="-128"/>
                <a:hlinkClick r:id="rId4"/>
              </a:rPr>
              <a:t>80</a:t>
            </a:r>
            <a:r>
              <a:rPr lang="en-US" smtClean="0">
                <a:latin typeface="Helvetica" pitchFamily="-106" charset="0"/>
                <a:ea typeface="ＭＳ Ｐゴシック" pitchFamily="-106" charset="-128"/>
              </a:rPr>
              <a:t> literally means "four twenties", and </a:t>
            </a:r>
            <a:r>
              <a:rPr lang="en-US" i="1" smtClean="0">
                <a:latin typeface="Arial" charset="0"/>
                <a:ea typeface="ＭＳ Ｐゴシック" pitchFamily="-106" charset="-128"/>
              </a:rPr>
              <a:t>soixante quinze</a:t>
            </a:r>
            <a:r>
              <a:rPr lang="en-US" smtClean="0">
                <a:latin typeface="Helvetica" pitchFamily="-106" charset="0"/>
                <a:ea typeface="ＭＳ Ｐゴシック" pitchFamily="-106" charset="-128"/>
              </a:rPr>
              <a:t>, the word for </a:t>
            </a:r>
            <a:r>
              <a:rPr lang="en-US" smtClean="0">
                <a:solidFill>
                  <a:srgbClr val="0034B9"/>
                </a:solidFill>
                <a:latin typeface="Helvetica" pitchFamily="-106" charset="0"/>
                <a:ea typeface="ＭＳ Ｐゴシック" pitchFamily="-106" charset="-128"/>
                <a:hlinkClick r:id="rId5"/>
              </a:rPr>
              <a:t>75</a:t>
            </a:r>
            <a:r>
              <a:rPr lang="en-US" smtClean="0">
                <a:latin typeface="Helvetica" pitchFamily="-106" charset="0"/>
                <a:ea typeface="ＭＳ Ｐゴシック" pitchFamily="-106" charset="-128"/>
              </a:rPr>
              <a:t> is literally "sixty-fifteen.").</a:t>
            </a:r>
            <a:endParaRPr lang="en-US" smtClean="0">
              <a:latin typeface="Arial" charset="0"/>
              <a:ea typeface="ＭＳ Ｐゴシック" pitchFamily="-106" charset="-128"/>
            </a:endParaRPr>
          </a:p>
        </p:txBody>
      </p:sp>
    </p:spTree>
    <p:extLst>
      <p:ext uri="{BB962C8B-B14F-4D97-AF65-F5344CB8AC3E}">
        <p14:creationId xmlns:p14="http://schemas.microsoft.com/office/powerpoint/2010/main" val="411903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D9FA56-DBFD-4D26-95CC-D3DD1A4A5588}" type="slidenum">
              <a:rPr lang="en-US" sz="1300" smtClean="0">
                <a:latin typeface="Arial" charset="0"/>
              </a:rPr>
              <a:pPr/>
              <a:t>27</a:t>
            </a:fld>
            <a:endParaRPr lang="en-US" sz="1300" smtClean="0">
              <a:latin typeface="Arial" charset="0"/>
            </a:endParaRPr>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D9FA56-DBFD-4D26-95CC-D3DD1A4A5588}" type="slidenum">
              <a:rPr lang="en-US" sz="1300" smtClean="0">
                <a:latin typeface="Arial" charset="0"/>
              </a:rPr>
              <a:pPr/>
              <a:t>28</a:t>
            </a:fld>
            <a:endParaRPr lang="en-US" sz="1300" smtClean="0">
              <a:latin typeface="Arial" charset="0"/>
            </a:endParaRPr>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AD9FA56-DBFD-4D26-95CC-D3DD1A4A5588}" type="slidenum">
              <a:rPr lang="en-US" sz="1300" smtClean="0">
                <a:latin typeface="Arial" charset="0"/>
              </a:rPr>
              <a:pPr/>
              <a:t>29</a:t>
            </a:fld>
            <a:endParaRPr lang="en-US" sz="1300" smtClean="0">
              <a:latin typeface="Arial" charset="0"/>
            </a:endParaRPr>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extLst>
      <p:ext uri="{BB962C8B-B14F-4D97-AF65-F5344CB8AC3E}">
        <p14:creationId xmlns:p14="http://schemas.microsoft.com/office/powerpoint/2010/main" val="92936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4F6AB7F-F7D9-4439-B2B5-20AF4394F30B}" type="slidenum">
              <a:rPr lang="en-US" sz="1300" smtClean="0">
                <a:latin typeface="Arial" charset="0"/>
              </a:rPr>
              <a:pPr/>
              <a:t>30</a:t>
            </a:fld>
            <a:endParaRPr lang="en-US" sz="1300" smtClean="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ea typeface="ＭＳ Ｐゴシック" pitchFamily="-106" charset="-128"/>
              </a:rPr>
              <a:t>Echoes:</a:t>
            </a:r>
          </a:p>
          <a:p>
            <a:pPr eaLnBrk="1" hangingPunct="1"/>
            <a:r>
              <a:rPr lang="en-US" smtClean="0">
                <a:latin typeface="Arial" charset="0"/>
                <a:ea typeface="ＭＳ Ｐゴシック" pitchFamily="-106" charset="-128"/>
              </a:rPr>
              <a:t>dozen, gross -- show donzenal society pages:</a:t>
            </a:r>
          </a:p>
          <a:p>
            <a:pPr eaLnBrk="1" hangingPunct="1"/>
            <a:r>
              <a:rPr lang="en-US" smtClean="0">
                <a:latin typeface="Arial" charset="0"/>
                <a:ea typeface="ＭＳ Ｐゴシック" pitchFamily="-106" charset="-128"/>
              </a:rPr>
              <a:t>http://www.dozenal.org/index.php?u=31</a:t>
            </a:r>
          </a:p>
          <a:p>
            <a:pPr eaLnBrk="1" hangingPunct="1"/>
            <a:r>
              <a:rPr lang="en-US" smtClean="0">
                <a:latin typeface="Arial" charset="0"/>
                <a:ea typeface="ＭＳ Ｐゴシック" pitchFamily="-106" charset="-128"/>
              </a:rPr>
              <a:t>http://www.polar.sunynassau.edu/~dozenal/</a:t>
            </a:r>
          </a:p>
          <a:p>
            <a:pPr eaLnBrk="1" hangingPunct="1"/>
            <a:r>
              <a:rPr lang="en-US" smtClean="0">
                <a:latin typeface="Arial" charset="0"/>
                <a:ea typeface="ＭＳ Ｐゴシック" pitchFamily="-106" charset="-128"/>
              </a:rPr>
              <a:t>British units: 12 inches, 12 ounces (Latin: uncia)</a:t>
            </a:r>
          </a:p>
          <a:p>
            <a:pPr eaLnBrk="1" hangingPunct="1"/>
            <a:r>
              <a:rPr lang="en-US" smtClean="0">
                <a:latin typeface="Arial" charset="0"/>
                <a:ea typeface="ＭＳ Ｐゴシック" pitchFamily="-106" charset="-128"/>
              </a:rPr>
              <a:t>time: 12 hours</a:t>
            </a:r>
          </a:p>
          <a:p>
            <a:pPr eaLnBrk="1" hangingPunct="1"/>
            <a:r>
              <a:rPr lang="en-US" smtClean="0">
                <a:latin typeface="Arial" charset="0"/>
                <a:ea typeface="ＭＳ Ｐゴシック" pitchFamily="-106" charset="-128"/>
              </a:rPr>
              <a:t>60: seconds, minutes, circular arcs -- from a 360 day calendar of the ancient sumerians and babylonians (circle of the sun going around the earth)</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base 20 -- even though there is no evidence in Europe…</a:t>
            </a:r>
          </a:p>
          <a:p>
            <a:pPr eaLnBrk="1" hangingPunct="1"/>
            <a:r>
              <a:rPr lang="en-US" smtClean="0">
                <a:latin typeface="Arial" charset="0"/>
                <a:ea typeface="ＭＳ Ｐゴシック" pitchFamily="-106" charset="-128"/>
              </a:rPr>
              <a:t>fingers + toes</a:t>
            </a:r>
          </a:p>
          <a:p>
            <a:pPr eaLnBrk="1" hangingPunct="1"/>
            <a:r>
              <a:rPr lang="en-US" smtClean="0">
                <a:latin typeface="Arial" charset="0"/>
                <a:ea typeface="ＭＳ Ｐゴシック" pitchFamily="-106" charset="-128"/>
              </a:rPr>
              <a:t>"four score and seven years ago"</a:t>
            </a:r>
          </a:p>
          <a:p>
            <a:pPr eaLnBrk="1" hangingPunct="1"/>
            <a:r>
              <a:rPr lang="en-US" smtClean="0">
                <a:latin typeface="Arial" charset="0"/>
                <a:ea typeface="ＭＳ Ｐゴシック" pitchFamily="-106" charset="-128"/>
              </a:rPr>
              <a:t>languages exhibit it:</a:t>
            </a:r>
          </a:p>
          <a:p>
            <a:pPr eaLnBrk="1" hangingPunct="1"/>
            <a:r>
              <a:rPr lang="en-US" smtClean="0">
                <a:latin typeface="Arial" charset="0"/>
                <a:ea typeface="ＭＳ Ｐゴシック" pitchFamily="-106" charset="-128"/>
              </a:rPr>
              <a:t>French </a:t>
            </a:r>
          </a:p>
          <a:p>
            <a:pPr eaLnBrk="1" hangingPunct="1"/>
            <a:r>
              <a:rPr lang="en-US" smtClean="0">
                <a:latin typeface="Helvetica" pitchFamily="-106" charset="0"/>
                <a:ea typeface="ＭＳ Ｐゴシック" pitchFamily="-106" charset="-128"/>
              </a:rPr>
              <a:t>Twenty (</a:t>
            </a:r>
            <a:r>
              <a:rPr lang="en-US" i="1" smtClean="0">
                <a:latin typeface="Arial" charset="0"/>
                <a:ea typeface="ＭＳ Ｐゴシック" pitchFamily="-106" charset="-128"/>
              </a:rPr>
              <a:t>vingt</a:t>
            </a:r>
            <a:r>
              <a:rPr lang="en-US" smtClean="0">
                <a:latin typeface="Helvetica" pitchFamily="-106" charset="0"/>
                <a:ea typeface="ＭＳ Ｐゴシック" pitchFamily="-106" charset="-128"/>
              </a:rPr>
              <a:t>) is used as a base number in the </a:t>
            </a:r>
            <a:r>
              <a:rPr lang="en-US" smtClean="0">
                <a:solidFill>
                  <a:srgbClr val="0034B9"/>
                </a:solidFill>
                <a:latin typeface="Helvetica" pitchFamily="-106" charset="0"/>
                <a:ea typeface="ＭＳ Ｐゴシック" pitchFamily="-106" charset="-128"/>
                <a:hlinkClick r:id="rId3"/>
              </a:rPr>
              <a:t>French language</a:t>
            </a:r>
            <a:r>
              <a:rPr lang="en-US" smtClean="0">
                <a:latin typeface="Helvetica" pitchFamily="-106" charset="0"/>
                <a:ea typeface="ＭＳ Ｐゴシック" pitchFamily="-106" charset="-128"/>
              </a:rPr>
              <a:t> names of numbers from 60 to 99. So for example, </a:t>
            </a:r>
            <a:r>
              <a:rPr lang="en-US" i="1" smtClean="0">
                <a:latin typeface="Arial" charset="0"/>
                <a:ea typeface="ＭＳ Ｐゴシック" pitchFamily="-106" charset="-128"/>
              </a:rPr>
              <a:t>quatre-vingts</a:t>
            </a:r>
            <a:r>
              <a:rPr lang="en-US" smtClean="0">
                <a:latin typeface="Helvetica" pitchFamily="-106" charset="0"/>
                <a:ea typeface="ＭＳ Ｐゴシック" pitchFamily="-106" charset="-128"/>
              </a:rPr>
              <a:t>, the French word for </a:t>
            </a:r>
            <a:r>
              <a:rPr lang="en-US" smtClean="0">
                <a:solidFill>
                  <a:srgbClr val="0034B9"/>
                </a:solidFill>
                <a:latin typeface="Helvetica" pitchFamily="-106" charset="0"/>
                <a:ea typeface="ＭＳ Ｐゴシック" pitchFamily="-106" charset="-128"/>
                <a:hlinkClick r:id="rId4"/>
              </a:rPr>
              <a:t>80</a:t>
            </a:r>
            <a:r>
              <a:rPr lang="en-US" smtClean="0">
                <a:latin typeface="Helvetica" pitchFamily="-106" charset="0"/>
                <a:ea typeface="ＭＳ Ｐゴシック" pitchFamily="-106" charset="-128"/>
              </a:rPr>
              <a:t> literally means "four twenties", and </a:t>
            </a:r>
            <a:r>
              <a:rPr lang="en-US" i="1" smtClean="0">
                <a:latin typeface="Arial" charset="0"/>
                <a:ea typeface="ＭＳ Ｐゴシック" pitchFamily="-106" charset="-128"/>
              </a:rPr>
              <a:t>soixante quinze</a:t>
            </a:r>
            <a:r>
              <a:rPr lang="en-US" smtClean="0">
                <a:latin typeface="Helvetica" pitchFamily="-106" charset="0"/>
                <a:ea typeface="ＭＳ Ｐゴシック" pitchFamily="-106" charset="-128"/>
              </a:rPr>
              <a:t>, the word for </a:t>
            </a:r>
            <a:r>
              <a:rPr lang="en-US" smtClean="0">
                <a:solidFill>
                  <a:srgbClr val="0034B9"/>
                </a:solidFill>
                <a:latin typeface="Helvetica" pitchFamily="-106" charset="0"/>
                <a:ea typeface="ＭＳ Ｐゴシック" pitchFamily="-106" charset="-128"/>
                <a:hlinkClick r:id="rId5"/>
              </a:rPr>
              <a:t>75</a:t>
            </a:r>
            <a:r>
              <a:rPr lang="en-US" smtClean="0">
                <a:latin typeface="Helvetica" pitchFamily="-106" charset="0"/>
                <a:ea typeface="ＭＳ Ｐゴシック" pitchFamily="-106" charset="-128"/>
              </a:rPr>
              <a:t> is literally "sixty-fifteen.").</a:t>
            </a:r>
            <a:endParaRPr lang="en-US" smtClean="0">
              <a:latin typeface="Arial" charset="0"/>
              <a:ea typeface="ＭＳ Ｐゴシック" pitchFamily="-106"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101BF40-2D37-4EC1-AB5E-79D83D63B9FE}" type="slidenum">
              <a:rPr lang="en-US" sz="1300" smtClean="0">
                <a:solidFill>
                  <a:prstClr val="black"/>
                </a:solidFill>
                <a:latin typeface="Arial" charset="0"/>
              </a:rPr>
              <a:pPr/>
              <a:t>31</a:t>
            </a:fld>
            <a:endParaRPr lang="en-US" sz="1300" smtClean="0">
              <a:solidFill>
                <a:prstClr val="black"/>
              </a:solidFill>
              <a:latin typeface="Arial" charset="0"/>
            </a:endParaRPr>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pitchFamily="-106"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EC8D1E-0DF2-4A4C-99DE-591FD4F3E21D}" type="slidenum">
              <a:rPr lang="en-US"/>
              <a:pPr>
                <a:defRPr/>
              </a:pPr>
              <a:t>‹#›</a:t>
            </a:fld>
            <a:endParaRPr lang="en-US"/>
          </a:p>
        </p:txBody>
      </p:sp>
    </p:spTree>
    <p:extLst>
      <p:ext uri="{BB962C8B-B14F-4D97-AF65-F5344CB8AC3E}">
        <p14:creationId xmlns:p14="http://schemas.microsoft.com/office/powerpoint/2010/main" val="346942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2CB3A4-E069-4FC0-87A5-FD8175B99371}" type="slidenum">
              <a:rPr lang="en-US"/>
              <a:pPr>
                <a:defRPr/>
              </a:pPr>
              <a:t>‹#›</a:t>
            </a:fld>
            <a:endParaRPr lang="en-US"/>
          </a:p>
        </p:txBody>
      </p:sp>
    </p:spTree>
    <p:extLst>
      <p:ext uri="{BB962C8B-B14F-4D97-AF65-F5344CB8AC3E}">
        <p14:creationId xmlns:p14="http://schemas.microsoft.com/office/powerpoint/2010/main" val="384958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939EA4-1381-4231-B10F-BB7240D2DC47}" type="slidenum">
              <a:rPr lang="en-US"/>
              <a:pPr>
                <a:defRPr/>
              </a:pPr>
              <a:t>‹#›</a:t>
            </a:fld>
            <a:endParaRPr lang="en-US"/>
          </a:p>
        </p:txBody>
      </p:sp>
    </p:spTree>
    <p:extLst>
      <p:ext uri="{BB962C8B-B14F-4D97-AF65-F5344CB8AC3E}">
        <p14:creationId xmlns:p14="http://schemas.microsoft.com/office/powerpoint/2010/main" val="180516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pPr>
              <a:defRPr/>
            </a:pPr>
            <a:fld id="{5E8AFE58-04A2-4A20-86EB-4B22D04F668E}" type="slidenum">
              <a:rPr lang="en-US"/>
              <a:pPr>
                <a:defRPr/>
              </a:pPr>
              <a:t>‹#›</a:t>
            </a:fld>
            <a:endParaRPr lang="en-US"/>
          </a:p>
        </p:txBody>
      </p:sp>
    </p:spTree>
    <p:extLst>
      <p:ext uri="{BB962C8B-B14F-4D97-AF65-F5344CB8AC3E}">
        <p14:creationId xmlns:p14="http://schemas.microsoft.com/office/powerpoint/2010/main" val="50988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pPr>
              <a:defRPr/>
            </a:pPr>
            <a:fld id="{9EF1DBB4-DD3E-4B85-8ACE-36D81FC7D4D0}" type="slidenum">
              <a:rPr lang="en-US"/>
              <a:pPr>
                <a:defRPr/>
              </a:pPr>
              <a:t>‹#›</a:t>
            </a:fld>
            <a:endParaRPr lang="en-US"/>
          </a:p>
        </p:txBody>
      </p:sp>
    </p:spTree>
    <p:extLst>
      <p:ext uri="{BB962C8B-B14F-4D97-AF65-F5344CB8AC3E}">
        <p14:creationId xmlns:p14="http://schemas.microsoft.com/office/powerpoint/2010/main" val="105863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pPr>
              <a:defRPr/>
            </a:pPr>
            <a:fld id="{B3AA283E-62D6-47C2-BFF7-0854DA5C653D}" type="slidenum">
              <a:rPr lang="en-US"/>
              <a:pPr>
                <a:defRPr/>
              </a:pPr>
              <a:t>‹#›</a:t>
            </a:fld>
            <a:endParaRPr lang="en-US"/>
          </a:p>
        </p:txBody>
      </p:sp>
    </p:spTree>
    <p:extLst>
      <p:ext uri="{BB962C8B-B14F-4D97-AF65-F5344CB8AC3E}">
        <p14:creationId xmlns:p14="http://schemas.microsoft.com/office/powerpoint/2010/main" val="1150405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6"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7" name="Rectangle 6"/>
          <p:cNvSpPr>
            <a:spLocks noGrp="1" noChangeArrowheads="1"/>
          </p:cNvSpPr>
          <p:nvPr>
            <p:ph type="sldNum" sz="quarter" idx="12"/>
          </p:nvPr>
        </p:nvSpPr>
        <p:spPr/>
        <p:txBody>
          <a:bodyPr/>
          <a:lstStyle>
            <a:lvl1pPr eaLnBrk="1" hangingPunct="1">
              <a:defRPr/>
            </a:lvl1pPr>
          </a:lstStyle>
          <a:p>
            <a:pPr>
              <a:defRPr/>
            </a:pPr>
            <a:fld id="{FFDAE478-A68B-4227-B65A-C03DC04E970B}" type="slidenum">
              <a:rPr lang="en-US"/>
              <a:pPr>
                <a:defRPr/>
              </a:pPr>
              <a:t>‹#›</a:t>
            </a:fld>
            <a:endParaRPr lang="en-US"/>
          </a:p>
        </p:txBody>
      </p:sp>
    </p:spTree>
    <p:extLst>
      <p:ext uri="{BB962C8B-B14F-4D97-AF65-F5344CB8AC3E}">
        <p14:creationId xmlns:p14="http://schemas.microsoft.com/office/powerpoint/2010/main" val="2897475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8"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9" name="Rectangle 6"/>
          <p:cNvSpPr>
            <a:spLocks noGrp="1" noChangeArrowheads="1"/>
          </p:cNvSpPr>
          <p:nvPr>
            <p:ph type="sldNum" sz="quarter" idx="12"/>
          </p:nvPr>
        </p:nvSpPr>
        <p:spPr/>
        <p:txBody>
          <a:bodyPr/>
          <a:lstStyle>
            <a:lvl1pPr eaLnBrk="1" hangingPunct="1">
              <a:defRPr/>
            </a:lvl1pPr>
          </a:lstStyle>
          <a:p>
            <a:pPr>
              <a:defRPr/>
            </a:pPr>
            <a:fld id="{6D95E385-8208-4D01-A578-10A0AE671816}" type="slidenum">
              <a:rPr lang="en-US"/>
              <a:pPr>
                <a:defRPr/>
              </a:pPr>
              <a:t>‹#›</a:t>
            </a:fld>
            <a:endParaRPr lang="en-US"/>
          </a:p>
        </p:txBody>
      </p:sp>
    </p:spTree>
    <p:extLst>
      <p:ext uri="{BB962C8B-B14F-4D97-AF65-F5344CB8AC3E}">
        <p14:creationId xmlns:p14="http://schemas.microsoft.com/office/powerpoint/2010/main" val="2239624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4"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5" name="Rectangle 6"/>
          <p:cNvSpPr>
            <a:spLocks noGrp="1" noChangeArrowheads="1"/>
          </p:cNvSpPr>
          <p:nvPr>
            <p:ph type="sldNum" sz="quarter" idx="12"/>
          </p:nvPr>
        </p:nvSpPr>
        <p:spPr/>
        <p:txBody>
          <a:bodyPr/>
          <a:lstStyle>
            <a:lvl1pPr eaLnBrk="1" hangingPunct="1">
              <a:defRPr/>
            </a:lvl1pPr>
          </a:lstStyle>
          <a:p>
            <a:pPr>
              <a:defRPr/>
            </a:pPr>
            <a:fld id="{B06C1DA6-F3C2-446B-BA65-1B3F35322F79}" type="slidenum">
              <a:rPr lang="en-US"/>
              <a:pPr>
                <a:defRPr/>
              </a:pPr>
              <a:t>‹#›</a:t>
            </a:fld>
            <a:endParaRPr lang="en-US"/>
          </a:p>
        </p:txBody>
      </p:sp>
    </p:spTree>
    <p:extLst>
      <p:ext uri="{BB962C8B-B14F-4D97-AF65-F5344CB8AC3E}">
        <p14:creationId xmlns:p14="http://schemas.microsoft.com/office/powerpoint/2010/main" val="1174099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3"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4" name="Rectangle 6"/>
          <p:cNvSpPr>
            <a:spLocks noGrp="1" noChangeArrowheads="1"/>
          </p:cNvSpPr>
          <p:nvPr>
            <p:ph type="sldNum" sz="quarter" idx="12"/>
          </p:nvPr>
        </p:nvSpPr>
        <p:spPr/>
        <p:txBody>
          <a:bodyPr/>
          <a:lstStyle>
            <a:lvl1pPr eaLnBrk="1" hangingPunct="1">
              <a:defRPr/>
            </a:lvl1pPr>
          </a:lstStyle>
          <a:p>
            <a:pPr>
              <a:defRPr/>
            </a:pPr>
            <a:fld id="{9D8E90BD-DC70-4CEB-ADF3-421D33382335}" type="slidenum">
              <a:rPr lang="en-US"/>
              <a:pPr>
                <a:defRPr/>
              </a:pPr>
              <a:t>‹#›</a:t>
            </a:fld>
            <a:endParaRPr lang="en-US"/>
          </a:p>
        </p:txBody>
      </p:sp>
    </p:spTree>
    <p:extLst>
      <p:ext uri="{BB962C8B-B14F-4D97-AF65-F5344CB8AC3E}">
        <p14:creationId xmlns:p14="http://schemas.microsoft.com/office/powerpoint/2010/main" val="3534099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6"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7" name="Rectangle 6"/>
          <p:cNvSpPr>
            <a:spLocks noGrp="1" noChangeArrowheads="1"/>
          </p:cNvSpPr>
          <p:nvPr>
            <p:ph type="sldNum" sz="quarter" idx="12"/>
          </p:nvPr>
        </p:nvSpPr>
        <p:spPr/>
        <p:txBody>
          <a:bodyPr/>
          <a:lstStyle>
            <a:lvl1pPr eaLnBrk="1" hangingPunct="1">
              <a:defRPr/>
            </a:lvl1pPr>
          </a:lstStyle>
          <a:p>
            <a:pPr>
              <a:defRPr/>
            </a:pPr>
            <a:fld id="{7C1E103A-A7A2-490D-B19E-27CD32DF1084}" type="slidenum">
              <a:rPr lang="en-US"/>
              <a:pPr>
                <a:defRPr/>
              </a:pPr>
              <a:t>‹#›</a:t>
            </a:fld>
            <a:endParaRPr lang="en-US"/>
          </a:p>
        </p:txBody>
      </p:sp>
    </p:spTree>
    <p:extLst>
      <p:ext uri="{BB962C8B-B14F-4D97-AF65-F5344CB8AC3E}">
        <p14:creationId xmlns:p14="http://schemas.microsoft.com/office/powerpoint/2010/main" val="368119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2FBE38-80DE-4A91-B9E9-B3E806E47BA0}" type="slidenum">
              <a:rPr lang="en-US"/>
              <a:pPr>
                <a:defRPr/>
              </a:pPr>
              <a:t>‹#›</a:t>
            </a:fld>
            <a:endParaRPr lang="en-US"/>
          </a:p>
        </p:txBody>
      </p:sp>
    </p:spTree>
    <p:extLst>
      <p:ext uri="{BB962C8B-B14F-4D97-AF65-F5344CB8AC3E}">
        <p14:creationId xmlns:p14="http://schemas.microsoft.com/office/powerpoint/2010/main" val="3727615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6"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7" name="Rectangle 6"/>
          <p:cNvSpPr>
            <a:spLocks noGrp="1" noChangeArrowheads="1"/>
          </p:cNvSpPr>
          <p:nvPr>
            <p:ph type="sldNum" sz="quarter" idx="12"/>
          </p:nvPr>
        </p:nvSpPr>
        <p:spPr/>
        <p:txBody>
          <a:bodyPr/>
          <a:lstStyle>
            <a:lvl1pPr eaLnBrk="1" hangingPunct="1">
              <a:defRPr/>
            </a:lvl1pPr>
          </a:lstStyle>
          <a:p>
            <a:pPr>
              <a:defRPr/>
            </a:pPr>
            <a:fld id="{89BAB71C-43A9-4AF0-A8C7-1E1323D6CBDB}" type="slidenum">
              <a:rPr lang="en-US"/>
              <a:pPr>
                <a:defRPr/>
              </a:pPr>
              <a:t>‹#›</a:t>
            </a:fld>
            <a:endParaRPr lang="en-US"/>
          </a:p>
        </p:txBody>
      </p:sp>
    </p:spTree>
    <p:extLst>
      <p:ext uri="{BB962C8B-B14F-4D97-AF65-F5344CB8AC3E}">
        <p14:creationId xmlns:p14="http://schemas.microsoft.com/office/powerpoint/2010/main" val="2810533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pPr>
              <a:defRPr/>
            </a:pPr>
            <a:fld id="{04752AC2-7652-43AD-B458-581417439B38}" type="slidenum">
              <a:rPr lang="en-US"/>
              <a:pPr>
                <a:defRPr/>
              </a:pPr>
              <a:t>‹#›</a:t>
            </a:fld>
            <a:endParaRPr lang="en-US"/>
          </a:p>
        </p:txBody>
      </p:sp>
    </p:spTree>
    <p:extLst>
      <p:ext uri="{BB962C8B-B14F-4D97-AF65-F5344CB8AC3E}">
        <p14:creationId xmlns:p14="http://schemas.microsoft.com/office/powerpoint/2010/main" val="1325519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pPr>
              <a:defRPr/>
            </a:pPr>
            <a:fld id="{215886A3-C339-41DA-89C3-60FBC50EAC95}" type="slidenum">
              <a:rPr lang="en-US"/>
              <a:pPr>
                <a:defRPr/>
              </a:pPr>
              <a:t>‹#›</a:t>
            </a:fld>
            <a:endParaRPr lang="en-US"/>
          </a:p>
        </p:txBody>
      </p:sp>
    </p:spTree>
    <p:extLst>
      <p:ext uri="{BB962C8B-B14F-4D97-AF65-F5344CB8AC3E}">
        <p14:creationId xmlns:p14="http://schemas.microsoft.com/office/powerpoint/2010/main" val="3611706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4496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5103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4456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1141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4886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5363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0250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E0F40D7-5853-4ADD-A6E2-4FCA8C5F3FBB}" type="slidenum">
              <a:rPr lang="en-US"/>
              <a:pPr>
                <a:defRPr/>
              </a:pPr>
              <a:t>‹#›</a:t>
            </a:fld>
            <a:endParaRPr lang="en-US"/>
          </a:p>
        </p:txBody>
      </p:sp>
    </p:spTree>
    <p:extLst>
      <p:ext uri="{BB962C8B-B14F-4D97-AF65-F5344CB8AC3E}">
        <p14:creationId xmlns:p14="http://schemas.microsoft.com/office/powerpoint/2010/main" val="28325513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5784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2299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335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621A8A-A550-3F49-B5A4-46A6C8D4379B}" type="datetimeFigureOut">
              <a:rPr lang="en-US" smtClean="0">
                <a:solidFill>
                  <a:prstClr val="black">
                    <a:tint val="75000"/>
                  </a:prstClr>
                </a:solidFill>
              </a:rPr>
              <a:pPr/>
              <a:t>9/24/2017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22EE312-EE90-5642-A2F6-79529278EA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7084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865483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5591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3909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84949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6021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8807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ED0864-8A66-4FE1-963E-77CB38A2FFD3}" type="slidenum">
              <a:rPr lang="en-US"/>
              <a:pPr>
                <a:defRPr/>
              </a:pPr>
              <a:t>‹#›</a:t>
            </a:fld>
            <a:endParaRPr lang="en-US"/>
          </a:p>
        </p:txBody>
      </p:sp>
    </p:spTree>
    <p:extLst>
      <p:ext uri="{BB962C8B-B14F-4D97-AF65-F5344CB8AC3E}">
        <p14:creationId xmlns:p14="http://schemas.microsoft.com/office/powerpoint/2010/main" val="800810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124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198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280591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42824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63223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319024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16697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516705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934168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9241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5426C2-093D-437C-8786-352CA7DD5A2B}" type="slidenum">
              <a:rPr lang="en-US"/>
              <a:pPr>
                <a:defRPr/>
              </a:pPr>
              <a:t>‹#›</a:t>
            </a:fld>
            <a:endParaRPr lang="en-US"/>
          </a:p>
        </p:txBody>
      </p:sp>
    </p:spTree>
    <p:extLst>
      <p:ext uri="{BB962C8B-B14F-4D97-AF65-F5344CB8AC3E}">
        <p14:creationId xmlns:p14="http://schemas.microsoft.com/office/powerpoint/2010/main" val="40221374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76792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648689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2164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795788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80793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7953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E4A8D44-6A40-4215-8FDF-20F09201A915}" type="slidenum">
              <a:rPr lang="en-US"/>
              <a:pPr>
                <a:defRPr/>
              </a:pPr>
              <a:t>‹#›</a:t>
            </a:fld>
            <a:endParaRPr lang="en-US"/>
          </a:p>
        </p:txBody>
      </p:sp>
    </p:spTree>
    <p:extLst>
      <p:ext uri="{BB962C8B-B14F-4D97-AF65-F5344CB8AC3E}">
        <p14:creationId xmlns:p14="http://schemas.microsoft.com/office/powerpoint/2010/main" val="134528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5B56237-CE2C-4EFF-88E6-67A812BFDC05}" type="slidenum">
              <a:rPr lang="en-US"/>
              <a:pPr>
                <a:defRPr/>
              </a:pPr>
              <a:t>‹#›</a:t>
            </a:fld>
            <a:endParaRPr lang="en-US"/>
          </a:p>
        </p:txBody>
      </p:sp>
    </p:spTree>
    <p:extLst>
      <p:ext uri="{BB962C8B-B14F-4D97-AF65-F5344CB8AC3E}">
        <p14:creationId xmlns:p14="http://schemas.microsoft.com/office/powerpoint/2010/main" val="4032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893716-D664-4809-9615-183F25C94977}" type="slidenum">
              <a:rPr lang="en-US"/>
              <a:pPr>
                <a:defRPr/>
              </a:pPr>
              <a:t>‹#›</a:t>
            </a:fld>
            <a:endParaRPr lang="en-US"/>
          </a:p>
        </p:txBody>
      </p:sp>
    </p:spTree>
    <p:extLst>
      <p:ext uri="{BB962C8B-B14F-4D97-AF65-F5344CB8AC3E}">
        <p14:creationId xmlns:p14="http://schemas.microsoft.com/office/powerpoint/2010/main" val="234915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BF7F6D-3A5D-406F-B7BB-7631F965B3FC}" type="slidenum">
              <a:rPr lang="en-US"/>
              <a:pPr>
                <a:defRPr/>
              </a:pPr>
              <a:t>‹#›</a:t>
            </a:fld>
            <a:endParaRPr lang="en-US"/>
          </a:p>
        </p:txBody>
      </p:sp>
    </p:spTree>
    <p:extLst>
      <p:ext uri="{BB962C8B-B14F-4D97-AF65-F5344CB8AC3E}">
        <p14:creationId xmlns:p14="http://schemas.microsoft.com/office/powerpoint/2010/main" val="2702388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sz="1400">
                <a:latin typeface="+mn-lt"/>
                <a:ea typeface="ＭＳ Ｐゴシック" pitchFamily="-105" charset="-128"/>
                <a:cs typeface="ＭＳ Ｐゴシック" pitchFamily="-105"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mn-lt"/>
                <a:ea typeface="ＭＳ Ｐゴシック" pitchFamily="-105" charset="-128"/>
                <a:cs typeface="ＭＳ Ｐゴシック" pitchFamily="-105"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ＭＳ Ｐゴシック" pitchFamily="-106" charset="-128"/>
              </a:defRPr>
            </a:lvl1pPr>
          </a:lstStyle>
          <a:p>
            <a:pPr>
              <a:defRPr/>
            </a:pPr>
            <a:fld id="{817E5B42-A3AB-4D2B-8F05-C3A4EEA4598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2pPr>
      <a:lvl3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3pPr>
      <a:lvl4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4pPr>
      <a:lvl5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5pPr>
      <a:lvl6pPr marL="4572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6pPr>
      <a:lvl7pPr marL="9144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7pPr>
      <a:lvl8pPr marL="13716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8pPr>
      <a:lvl9pPr marL="18288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mn-lt"/>
                <a:ea typeface="ＭＳ Ｐゴシック" pitchFamily="-106"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mn-lt"/>
                <a:ea typeface="ＭＳ Ｐゴシック" pitchFamily="-106"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Arial" charset="0"/>
                <a:ea typeface="ＭＳ Ｐゴシック" pitchFamily="1" charset="-128"/>
              </a:defRPr>
            </a:lvl1pPr>
          </a:lstStyle>
          <a:p>
            <a:pPr>
              <a:defRPr/>
            </a:pPr>
            <a:fld id="{ADC3C542-0CB8-41E5-A939-588BFBB4429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B621A8A-A550-3F49-B5A4-46A6C8D4379B}" type="datetimeFigureOut">
              <a:rPr lang="en-US" smtClean="0">
                <a:solidFill>
                  <a:prstClr val="black">
                    <a:tint val="75000"/>
                  </a:prstClr>
                </a:solidFill>
                <a:latin typeface="Calibri"/>
                <a:ea typeface="+mn-ea"/>
              </a:rPr>
              <a:pPr defTabSz="457200" fontAlgn="auto">
                <a:spcBef>
                  <a:spcPts val="0"/>
                </a:spcBef>
                <a:spcAft>
                  <a:spcPts val="0"/>
                </a:spcAft>
              </a:pPr>
              <a:t>9/24/2017</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822EE312-EE90-5642-A2F6-79529278EA5D}" type="slidenum">
              <a:rPr lang="en-US" smtClean="0">
                <a:solidFill>
                  <a:prstClr val="black">
                    <a:tint val="75000"/>
                  </a:prstClr>
                </a:solidFill>
                <a:latin typeface="Calibri"/>
                <a:ea typeface="+mn-ea"/>
              </a:rPr>
              <a:pPr defTabSz="457200" fontAlgn="auto">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63800246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43144808"/>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CEA6F7B-4B54-1D4E-A0B2-F9D21A283524}"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9/24/2017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F546434-3DF9-0E41-9AD7-831AF3071F29}" type="slidenum">
              <a:rPr kumimoji="0"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1513279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10.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7.xml"/><Relationship Id="rId5" Type="http://schemas.openxmlformats.org/officeDocument/2006/relationships/tags" Target="../tags/tag131.xml"/><Relationship Id="rId4" Type="http://schemas.openxmlformats.org/officeDocument/2006/relationships/tags" Target="../tags/tag13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tags" Target="../tags/tag1419.xml"/><Relationship Id="rId13" Type="http://schemas.openxmlformats.org/officeDocument/2006/relationships/tags" Target="../tags/tag1424.xml"/><Relationship Id="rId18" Type="http://schemas.openxmlformats.org/officeDocument/2006/relationships/tags" Target="../tags/tag1429.xml"/><Relationship Id="rId26" Type="http://schemas.openxmlformats.org/officeDocument/2006/relationships/image" Target="../media/image92.png"/><Relationship Id="rId3" Type="http://schemas.openxmlformats.org/officeDocument/2006/relationships/tags" Target="../tags/tag1414.xml"/><Relationship Id="rId21" Type="http://schemas.openxmlformats.org/officeDocument/2006/relationships/tags" Target="../tags/tag1432.xml"/><Relationship Id="rId7" Type="http://schemas.openxmlformats.org/officeDocument/2006/relationships/tags" Target="../tags/tag1418.xml"/><Relationship Id="rId12" Type="http://schemas.openxmlformats.org/officeDocument/2006/relationships/tags" Target="../tags/tag1423.xml"/><Relationship Id="rId17" Type="http://schemas.openxmlformats.org/officeDocument/2006/relationships/tags" Target="../tags/tag1428.xml"/><Relationship Id="rId25" Type="http://schemas.openxmlformats.org/officeDocument/2006/relationships/notesSlide" Target="../notesSlides/notesSlide27.xml"/><Relationship Id="rId2" Type="http://schemas.openxmlformats.org/officeDocument/2006/relationships/tags" Target="../tags/tag1413.xml"/><Relationship Id="rId16" Type="http://schemas.openxmlformats.org/officeDocument/2006/relationships/tags" Target="../tags/tag1427.xml"/><Relationship Id="rId20" Type="http://schemas.openxmlformats.org/officeDocument/2006/relationships/tags" Target="../tags/tag1431.xml"/><Relationship Id="rId1" Type="http://schemas.openxmlformats.org/officeDocument/2006/relationships/tags" Target="../tags/tag1412.xml"/><Relationship Id="rId6" Type="http://schemas.openxmlformats.org/officeDocument/2006/relationships/tags" Target="../tags/tag1417.xml"/><Relationship Id="rId11" Type="http://schemas.openxmlformats.org/officeDocument/2006/relationships/tags" Target="../tags/tag1422.xml"/><Relationship Id="rId24" Type="http://schemas.openxmlformats.org/officeDocument/2006/relationships/slideLayout" Target="../slideLayouts/slideLayout6.xml"/><Relationship Id="rId5" Type="http://schemas.openxmlformats.org/officeDocument/2006/relationships/tags" Target="../tags/tag1416.xml"/><Relationship Id="rId15" Type="http://schemas.openxmlformats.org/officeDocument/2006/relationships/tags" Target="../tags/tag1426.xml"/><Relationship Id="rId23" Type="http://schemas.openxmlformats.org/officeDocument/2006/relationships/tags" Target="../tags/tag1434.xml"/><Relationship Id="rId28" Type="http://schemas.openxmlformats.org/officeDocument/2006/relationships/image" Target="../media/image330.emf"/><Relationship Id="rId10" Type="http://schemas.openxmlformats.org/officeDocument/2006/relationships/tags" Target="../tags/tag1421.xml"/><Relationship Id="rId19" Type="http://schemas.openxmlformats.org/officeDocument/2006/relationships/tags" Target="../tags/tag1430.xml"/><Relationship Id="rId4" Type="http://schemas.openxmlformats.org/officeDocument/2006/relationships/tags" Target="../tags/tag1415.xml"/><Relationship Id="rId9" Type="http://schemas.openxmlformats.org/officeDocument/2006/relationships/tags" Target="../tags/tag1420.xml"/><Relationship Id="rId14" Type="http://schemas.openxmlformats.org/officeDocument/2006/relationships/tags" Target="../tags/tag1425.xml"/><Relationship Id="rId22" Type="http://schemas.openxmlformats.org/officeDocument/2006/relationships/tags" Target="../tags/tag1433.xml"/><Relationship Id="rId27" Type="http://schemas.openxmlformats.org/officeDocument/2006/relationships/customXml" Target="../ink/ink19.xml"/></Relationships>
</file>

<file path=ppt/slides/_rels/slide102.xml.rels><?xml version="1.0" encoding="UTF-8" standalone="yes"?>
<Relationships xmlns="http://schemas.openxmlformats.org/package/2006/relationships"><Relationship Id="rId8" Type="http://schemas.openxmlformats.org/officeDocument/2006/relationships/tags" Target="../tags/tag1442.xml"/><Relationship Id="rId13" Type="http://schemas.openxmlformats.org/officeDocument/2006/relationships/tags" Target="../tags/tag1447.xml"/><Relationship Id="rId18" Type="http://schemas.openxmlformats.org/officeDocument/2006/relationships/tags" Target="../tags/tag1452.xml"/><Relationship Id="rId26" Type="http://schemas.openxmlformats.org/officeDocument/2006/relationships/tags" Target="../tags/tag1460.xml"/><Relationship Id="rId3" Type="http://schemas.openxmlformats.org/officeDocument/2006/relationships/tags" Target="../tags/tag1437.xml"/><Relationship Id="rId21" Type="http://schemas.openxmlformats.org/officeDocument/2006/relationships/tags" Target="../tags/tag1455.xml"/><Relationship Id="rId34" Type="http://schemas.openxmlformats.org/officeDocument/2006/relationships/tags" Target="../tags/tag1468.xml"/><Relationship Id="rId7" Type="http://schemas.openxmlformats.org/officeDocument/2006/relationships/tags" Target="../tags/tag1441.xml"/><Relationship Id="rId12" Type="http://schemas.openxmlformats.org/officeDocument/2006/relationships/tags" Target="../tags/tag1446.xml"/><Relationship Id="rId17" Type="http://schemas.openxmlformats.org/officeDocument/2006/relationships/tags" Target="../tags/tag1451.xml"/><Relationship Id="rId25" Type="http://schemas.openxmlformats.org/officeDocument/2006/relationships/tags" Target="../tags/tag1459.xml"/><Relationship Id="rId33" Type="http://schemas.openxmlformats.org/officeDocument/2006/relationships/tags" Target="../tags/tag1467.xml"/><Relationship Id="rId2" Type="http://schemas.openxmlformats.org/officeDocument/2006/relationships/tags" Target="../tags/tag1436.xml"/><Relationship Id="rId16" Type="http://schemas.openxmlformats.org/officeDocument/2006/relationships/tags" Target="../tags/tag1450.xml"/><Relationship Id="rId20" Type="http://schemas.openxmlformats.org/officeDocument/2006/relationships/tags" Target="../tags/tag1454.xml"/><Relationship Id="rId29" Type="http://schemas.openxmlformats.org/officeDocument/2006/relationships/tags" Target="../tags/tag1463.xml"/><Relationship Id="rId1" Type="http://schemas.openxmlformats.org/officeDocument/2006/relationships/tags" Target="../tags/tag1435.xml"/><Relationship Id="rId6" Type="http://schemas.openxmlformats.org/officeDocument/2006/relationships/tags" Target="../tags/tag1440.xml"/><Relationship Id="rId11" Type="http://schemas.openxmlformats.org/officeDocument/2006/relationships/tags" Target="../tags/tag1445.xml"/><Relationship Id="rId24" Type="http://schemas.openxmlformats.org/officeDocument/2006/relationships/tags" Target="../tags/tag1458.xml"/><Relationship Id="rId32" Type="http://schemas.openxmlformats.org/officeDocument/2006/relationships/tags" Target="../tags/tag1466.xml"/><Relationship Id="rId37" Type="http://schemas.openxmlformats.org/officeDocument/2006/relationships/image" Target="../media/image910.emf"/><Relationship Id="rId5" Type="http://schemas.openxmlformats.org/officeDocument/2006/relationships/tags" Target="../tags/tag1439.xml"/><Relationship Id="rId15" Type="http://schemas.openxmlformats.org/officeDocument/2006/relationships/tags" Target="../tags/tag1449.xml"/><Relationship Id="rId23" Type="http://schemas.openxmlformats.org/officeDocument/2006/relationships/tags" Target="../tags/tag1457.xml"/><Relationship Id="rId28" Type="http://schemas.openxmlformats.org/officeDocument/2006/relationships/tags" Target="../tags/tag1462.xml"/><Relationship Id="rId36" Type="http://schemas.openxmlformats.org/officeDocument/2006/relationships/customXml" Target="../ink/ink20.xml"/><Relationship Id="rId10" Type="http://schemas.openxmlformats.org/officeDocument/2006/relationships/tags" Target="../tags/tag1444.xml"/><Relationship Id="rId19" Type="http://schemas.openxmlformats.org/officeDocument/2006/relationships/tags" Target="../tags/tag1453.xml"/><Relationship Id="rId31" Type="http://schemas.openxmlformats.org/officeDocument/2006/relationships/tags" Target="../tags/tag1465.xml"/><Relationship Id="rId4" Type="http://schemas.openxmlformats.org/officeDocument/2006/relationships/tags" Target="../tags/tag1438.xml"/><Relationship Id="rId9" Type="http://schemas.openxmlformats.org/officeDocument/2006/relationships/tags" Target="../tags/tag1443.xml"/><Relationship Id="rId14" Type="http://schemas.openxmlformats.org/officeDocument/2006/relationships/tags" Target="../tags/tag1448.xml"/><Relationship Id="rId22" Type="http://schemas.openxmlformats.org/officeDocument/2006/relationships/tags" Target="../tags/tag1456.xml"/><Relationship Id="rId27" Type="http://schemas.openxmlformats.org/officeDocument/2006/relationships/tags" Target="../tags/tag1461.xml"/><Relationship Id="rId30" Type="http://schemas.openxmlformats.org/officeDocument/2006/relationships/tags" Target="../tags/tag1464.xml"/><Relationship Id="rId35"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tags" Target="../tags/tag1471.xml"/><Relationship Id="rId7" Type="http://schemas.openxmlformats.org/officeDocument/2006/relationships/image" Target="../media/image11.png"/><Relationship Id="rId2" Type="http://schemas.openxmlformats.org/officeDocument/2006/relationships/tags" Target="../tags/tag1470.xml"/><Relationship Id="rId1" Type="http://schemas.openxmlformats.org/officeDocument/2006/relationships/tags" Target="../tags/tag1469.xml"/><Relationship Id="rId6" Type="http://schemas.openxmlformats.org/officeDocument/2006/relationships/slideLayout" Target="../slideLayouts/slideLayout7.xml"/><Relationship Id="rId11" Type="http://schemas.openxmlformats.org/officeDocument/2006/relationships/image" Target="../media/image12.png"/><Relationship Id="rId5" Type="http://schemas.openxmlformats.org/officeDocument/2006/relationships/tags" Target="../tags/tag1473.xml"/><Relationship Id="rId10" Type="http://schemas.openxmlformats.org/officeDocument/2006/relationships/image" Target="../media/image1310.emf"/><Relationship Id="rId4" Type="http://schemas.openxmlformats.org/officeDocument/2006/relationships/tags" Target="../tags/tag1472.xml"/></Relationships>
</file>

<file path=ppt/slides/_rels/slide104.xml.rels><?xml version="1.0" encoding="UTF-8" standalone="yes"?>
<Relationships xmlns="http://schemas.openxmlformats.org/package/2006/relationships"><Relationship Id="rId8" Type="http://schemas.openxmlformats.org/officeDocument/2006/relationships/tags" Target="../tags/tag1481.xml"/><Relationship Id="rId13" Type="http://schemas.openxmlformats.org/officeDocument/2006/relationships/tags" Target="../tags/tag1486.xml"/><Relationship Id="rId18" Type="http://schemas.openxmlformats.org/officeDocument/2006/relationships/tags" Target="../tags/tag1491.xml"/><Relationship Id="rId26" Type="http://schemas.openxmlformats.org/officeDocument/2006/relationships/tags" Target="../tags/tag1499.xml"/><Relationship Id="rId39" Type="http://schemas.openxmlformats.org/officeDocument/2006/relationships/image" Target="../media/image1510.emf"/><Relationship Id="rId3" Type="http://schemas.openxmlformats.org/officeDocument/2006/relationships/tags" Target="../tags/tag1476.xml"/><Relationship Id="rId21" Type="http://schemas.openxmlformats.org/officeDocument/2006/relationships/tags" Target="../tags/tag1494.xml"/><Relationship Id="rId34" Type="http://schemas.openxmlformats.org/officeDocument/2006/relationships/tags" Target="../tags/tag1507.xml"/><Relationship Id="rId7" Type="http://schemas.openxmlformats.org/officeDocument/2006/relationships/tags" Target="../tags/tag1480.xml"/><Relationship Id="rId12" Type="http://schemas.openxmlformats.org/officeDocument/2006/relationships/tags" Target="../tags/tag1485.xml"/><Relationship Id="rId17" Type="http://schemas.openxmlformats.org/officeDocument/2006/relationships/tags" Target="../tags/tag1490.xml"/><Relationship Id="rId25" Type="http://schemas.openxmlformats.org/officeDocument/2006/relationships/tags" Target="../tags/tag1498.xml"/><Relationship Id="rId33" Type="http://schemas.openxmlformats.org/officeDocument/2006/relationships/tags" Target="../tags/tag1506.xml"/><Relationship Id="rId38" Type="http://schemas.openxmlformats.org/officeDocument/2006/relationships/customXml" Target="../ink/ink22.xml"/><Relationship Id="rId2" Type="http://schemas.openxmlformats.org/officeDocument/2006/relationships/tags" Target="../tags/tag1475.xml"/><Relationship Id="rId16" Type="http://schemas.openxmlformats.org/officeDocument/2006/relationships/tags" Target="../tags/tag1489.xml"/><Relationship Id="rId20" Type="http://schemas.openxmlformats.org/officeDocument/2006/relationships/tags" Target="../tags/tag1493.xml"/><Relationship Id="rId29" Type="http://schemas.openxmlformats.org/officeDocument/2006/relationships/tags" Target="../tags/tag1502.xml"/><Relationship Id="rId1" Type="http://schemas.openxmlformats.org/officeDocument/2006/relationships/tags" Target="../tags/tag1474.xml"/><Relationship Id="rId6" Type="http://schemas.openxmlformats.org/officeDocument/2006/relationships/tags" Target="../tags/tag1479.xml"/><Relationship Id="rId11" Type="http://schemas.openxmlformats.org/officeDocument/2006/relationships/tags" Target="../tags/tag1484.xml"/><Relationship Id="rId24" Type="http://schemas.openxmlformats.org/officeDocument/2006/relationships/tags" Target="../tags/tag1497.xml"/><Relationship Id="rId32" Type="http://schemas.openxmlformats.org/officeDocument/2006/relationships/tags" Target="../tags/tag1505.xml"/><Relationship Id="rId37" Type="http://schemas.openxmlformats.org/officeDocument/2006/relationships/slideLayout" Target="../slideLayouts/slideLayout7.xml"/><Relationship Id="rId5" Type="http://schemas.openxmlformats.org/officeDocument/2006/relationships/tags" Target="../tags/tag1478.xml"/><Relationship Id="rId15" Type="http://schemas.openxmlformats.org/officeDocument/2006/relationships/tags" Target="../tags/tag1488.xml"/><Relationship Id="rId23" Type="http://schemas.openxmlformats.org/officeDocument/2006/relationships/tags" Target="../tags/tag1496.xml"/><Relationship Id="rId28" Type="http://schemas.openxmlformats.org/officeDocument/2006/relationships/tags" Target="../tags/tag1501.xml"/><Relationship Id="rId36" Type="http://schemas.openxmlformats.org/officeDocument/2006/relationships/tags" Target="../tags/tag1509.xml"/><Relationship Id="rId10" Type="http://schemas.openxmlformats.org/officeDocument/2006/relationships/tags" Target="../tags/tag1483.xml"/><Relationship Id="rId19" Type="http://schemas.openxmlformats.org/officeDocument/2006/relationships/tags" Target="../tags/tag1492.xml"/><Relationship Id="rId31" Type="http://schemas.openxmlformats.org/officeDocument/2006/relationships/tags" Target="../tags/tag1504.xml"/><Relationship Id="rId4" Type="http://schemas.openxmlformats.org/officeDocument/2006/relationships/tags" Target="../tags/tag1477.xml"/><Relationship Id="rId9" Type="http://schemas.openxmlformats.org/officeDocument/2006/relationships/tags" Target="../tags/tag1482.xml"/><Relationship Id="rId14" Type="http://schemas.openxmlformats.org/officeDocument/2006/relationships/tags" Target="../tags/tag1487.xml"/><Relationship Id="rId22" Type="http://schemas.openxmlformats.org/officeDocument/2006/relationships/tags" Target="../tags/tag1495.xml"/><Relationship Id="rId27" Type="http://schemas.openxmlformats.org/officeDocument/2006/relationships/tags" Target="../tags/tag1500.xml"/><Relationship Id="rId30" Type="http://schemas.openxmlformats.org/officeDocument/2006/relationships/tags" Target="../tags/tag1503.xml"/><Relationship Id="rId35" Type="http://schemas.openxmlformats.org/officeDocument/2006/relationships/tags" Target="../tags/tag1508.xml"/></Relationships>
</file>

<file path=ppt/slides/_rels/slide105.xml.rels><?xml version="1.0" encoding="UTF-8" standalone="yes"?>
<Relationships xmlns="http://schemas.openxmlformats.org/package/2006/relationships"><Relationship Id="rId8" Type="http://schemas.openxmlformats.org/officeDocument/2006/relationships/tags" Target="../tags/tag1517.xml"/><Relationship Id="rId13" Type="http://schemas.openxmlformats.org/officeDocument/2006/relationships/tags" Target="../tags/tag1522.xml"/><Relationship Id="rId3" Type="http://schemas.openxmlformats.org/officeDocument/2006/relationships/tags" Target="../tags/tag1512.xml"/><Relationship Id="rId7" Type="http://schemas.openxmlformats.org/officeDocument/2006/relationships/tags" Target="../tags/tag1516.xml"/><Relationship Id="rId12" Type="http://schemas.openxmlformats.org/officeDocument/2006/relationships/tags" Target="../tags/tag1521.xml"/><Relationship Id="rId2" Type="http://schemas.openxmlformats.org/officeDocument/2006/relationships/tags" Target="../tags/tag1511.xml"/><Relationship Id="rId16" Type="http://schemas.openxmlformats.org/officeDocument/2006/relationships/image" Target="../media/image1610.emf"/><Relationship Id="rId1" Type="http://schemas.openxmlformats.org/officeDocument/2006/relationships/tags" Target="../tags/tag1510.xml"/><Relationship Id="rId6" Type="http://schemas.openxmlformats.org/officeDocument/2006/relationships/tags" Target="../tags/tag1515.xml"/><Relationship Id="rId11" Type="http://schemas.openxmlformats.org/officeDocument/2006/relationships/tags" Target="../tags/tag1520.xml"/><Relationship Id="rId5" Type="http://schemas.openxmlformats.org/officeDocument/2006/relationships/tags" Target="../tags/tag1514.xml"/><Relationship Id="rId15" Type="http://schemas.openxmlformats.org/officeDocument/2006/relationships/customXml" Target="../ink/ink23.xml"/><Relationship Id="rId10" Type="http://schemas.openxmlformats.org/officeDocument/2006/relationships/tags" Target="../tags/tag1519.xml"/><Relationship Id="rId4" Type="http://schemas.openxmlformats.org/officeDocument/2006/relationships/tags" Target="../tags/tag1513.xml"/><Relationship Id="rId9" Type="http://schemas.openxmlformats.org/officeDocument/2006/relationships/tags" Target="../tags/tag1518.xml"/><Relationship Id="rId14"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tags" Target="../tags/tag1530.xml"/><Relationship Id="rId13" Type="http://schemas.openxmlformats.org/officeDocument/2006/relationships/tags" Target="../tags/tag1535.xml"/><Relationship Id="rId18" Type="http://schemas.openxmlformats.org/officeDocument/2006/relationships/image" Target="../media/image1710.emf"/><Relationship Id="rId3" Type="http://schemas.openxmlformats.org/officeDocument/2006/relationships/tags" Target="../tags/tag1525.xml"/><Relationship Id="rId7" Type="http://schemas.openxmlformats.org/officeDocument/2006/relationships/tags" Target="../tags/tag1529.xml"/><Relationship Id="rId12" Type="http://schemas.openxmlformats.org/officeDocument/2006/relationships/tags" Target="../tags/tag1534.xml"/><Relationship Id="rId17" Type="http://schemas.openxmlformats.org/officeDocument/2006/relationships/customXml" Target="../ink/ink24.xml"/><Relationship Id="rId2" Type="http://schemas.openxmlformats.org/officeDocument/2006/relationships/tags" Target="../tags/tag1524.xml"/><Relationship Id="rId16" Type="http://schemas.openxmlformats.org/officeDocument/2006/relationships/slideLayout" Target="../slideLayouts/slideLayout7.xml"/><Relationship Id="rId1" Type="http://schemas.openxmlformats.org/officeDocument/2006/relationships/tags" Target="../tags/tag1523.xml"/><Relationship Id="rId6" Type="http://schemas.openxmlformats.org/officeDocument/2006/relationships/tags" Target="../tags/tag1528.xml"/><Relationship Id="rId11" Type="http://schemas.openxmlformats.org/officeDocument/2006/relationships/tags" Target="../tags/tag1533.xml"/><Relationship Id="rId5" Type="http://schemas.openxmlformats.org/officeDocument/2006/relationships/tags" Target="../tags/tag1527.xml"/><Relationship Id="rId15" Type="http://schemas.openxmlformats.org/officeDocument/2006/relationships/tags" Target="../tags/tag1537.xml"/><Relationship Id="rId10" Type="http://schemas.openxmlformats.org/officeDocument/2006/relationships/tags" Target="../tags/tag1532.xml"/><Relationship Id="rId4" Type="http://schemas.openxmlformats.org/officeDocument/2006/relationships/tags" Target="../tags/tag1526.xml"/><Relationship Id="rId9" Type="http://schemas.openxmlformats.org/officeDocument/2006/relationships/tags" Target="../tags/tag1531.xml"/><Relationship Id="rId14" Type="http://schemas.openxmlformats.org/officeDocument/2006/relationships/tags" Target="../tags/tag1536.xml"/></Relationships>
</file>

<file path=ppt/slides/_rels/slide107.xml.rels><?xml version="1.0" encoding="UTF-8" standalone="yes"?>
<Relationships xmlns="http://schemas.openxmlformats.org/package/2006/relationships"><Relationship Id="rId8" Type="http://schemas.openxmlformats.org/officeDocument/2006/relationships/tags" Target="../tags/tag1545.xml"/><Relationship Id="rId13" Type="http://schemas.openxmlformats.org/officeDocument/2006/relationships/tags" Target="../tags/tag1550.xml"/><Relationship Id="rId18" Type="http://schemas.openxmlformats.org/officeDocument/2006/relationships/tags" Target="../tags/tag1555.xml"/><Relationship Id="rId26" Type="http://schemas.openxmlformats.org/officeDocument/2006/relationships/tags" Target="../tags/tag1563.xml"/><Relationship Id="rId39" Type="http://schemas.openxmlformats.org/officeDocument/2006/relationships/image" Target="../media/image1810.emf"/><Relationship Id="rId3" Type="http://schemas.openxmlformats.org/officeDocument/2006/relationships/tags" Target="../tags/tag1540.xml"/><Relationship Id="rId21" Type="http://schemas.openxmlformats.org/officeDocument/2006/relationships/tags" Target="../tags/tag1558.xml"/><Relationship Id="rId34" Type="http://schemas.openxmlformats.org/officeDocument/2006/relationships/tags" Target="../tags/tag1571.xml"/><Relationship Id="rId7" Type="http://schemas.openxmlformats.org/officeDocument/2006/relationships/tags" Target="../tags/tag1544.xml"/><Relationship Id="rId12" Type="http://schemas.openxmlformats.org/officeDocument/2006/relationships/tags" Target="../tags/tag1549.xml"/><Relationship Id="rId17" Type="http://schemas.openxmlformats.org/officeDocument/2006/relationships/tags" Target="../tags/tag1554.xml"/><Relationship Id="rId25" Type="http://schemas.openxmlformats.org/officeDocument/2006/relationships/tags" Target="../tags/tag1562.xml"/><Relationship Id="rId33" Type="http://schemas.openxmlformats.org/officeDocument/2006/relationships/tags" Target="../tags/tag1570.xml"/><Relationship Id="rId38" Type="http://schemas.openxmlformats.org/officeDocument/2006/relationships/customXml" Target="../ink/ink25.xml"/><Relationship Id="rId2" Type="http://schemas.openxmlformats.org/officeDocument/2006/relationships/tags" Target="../tags/tag1539.xml"/><Relationship Id="rId16" Type="http://schemas.openxmlformats.org/officeDocument/2006/relationships/tags" Target="../tags/tag1553.xml"/><Relationship Id="rId20" Type="http://schemas.openxmlformats.org/officeDocument/2006/relationships/tags" Target="../tags/tag1557.xml"/><Relationship Id="rId29" Type="http://schemas.openxmlformats.org/officeDocument/2006/relationships/tags" Target="../tags/tag1566.xml"/><Relationship Id="rId1" Type="http://schemas.openxmlformats.org/officeDocument/2006/relationships/tags" Target="../tags/tag1538.xml"/><Relationship Id="rId6" Type="http://schemas.openxmlformats.org/officeDocument/2006/relationships/tags" Target="../tags/tag1543.xml"/><Relationship Id="rId11" Type="http://schemas.openxmlformats.org/officeDocument/2006/relationships/tags" Target="../tags/tag1548.xml"/><Relationship Id="rId24" Type="http://schemas.openxmlformats.org/officeDocument/2006/relationships/tags" Target="../tags/tag1561.xml"/><Relationship Id="rId32" Type="http://schemas.openxmlformats.org/officeDocument/2006/relationships/tags" Target="../tags/tag1569.xml"/><Relationship Id="rId37" Type="http://schemas.openxmlformats.org/officeDocument/2006/relationships/notesSlide" Target="../notesSlides/notesSlide28.xml"/><Relationship Id="rId5" Type="http://schemas.openxmlformats.org/officeDocument/2006/relationships/tags" Target="../tags/tag1542.xml"/><Relationship Id="rId15" Type="http://schemas.openxmlformats.org/officeDocument/2006/relationships/tags" Target="../tags/tag1552.xml"/><Relationship Id="rId23" Type="http://schemas.openxmlformats.org/officeDocument/2006/relationships/tags" Target="../tags/tag1560.xml"/><Relationship Id="rId28" Type="http://schemas.openxmlformats.org/officeDocument/2006/relationships/tags" Target="../tags/tag1565.xml"/><Relationship Id="rId36" Type="http://schemas.openxmlformats.org/officeDocument/2006/relationships/slideLayout" Target="../slideLayouts/slideLayout7.xml"/><Relationship Id="rId10" Type="http://schemas.openxmlformats.org/officeDocument/2006/relationships/tags" Target="../tags/tag1547.xml"/><Relationship Id="rId19" Type="http://schemas.openxmlformats.org/officeDocument/2006/relationships/tags" Target="../tags/tag1556.xml"/><Relationship Id="rId31" Type="http://schemas.openxmlformats.org/officeDocument/2006/relationships/tags" Target="../tags/tag1568.xml"/><Relationship Id="rId4" Type="http://schemas.openxmlformats.org/officeDocument/2006/relationships/tags" Target="../tags/tag1541.xml"/><Relationship Id="rId9" Type="http://schemas.openxmlformats.org/officeDocument/2006/relationships/tags" Target="../tags/tag1546.xml"/><Relationship Id="rId14" Type="http://schemas.openxmlformats.org/officeDocument/2006/relationships/tags" Target="../tags/tag1551.xml"/><Relationship Id="rId22" Type="http://schemas.openxmlformats.org/officeDocument/2006/relationships/tags" Target="../tags/tag1559.xml"/><Relationship Id="rId27" Type="http://schemas.openxmlformats.org/officeDocument/2006/relationships/tags" Target="../tags/tag1564.xml"/><Relationship Id="rId30" Type="http://schemas.openxmlformats.org/officeDocument/2006/relationships/tags" Target="../tags/tag1567.xml"/><Relationship Id="rId35" Type="http://schemas.openxmlformats.org/officeDocument/2006/relationships/tags" Target="../tags/tag1572.xml"/></Relationships>
</file>

<file path=ppt/slides/_rels/slide108.xml.rels><?xml version="1.0" encoding="UTF-8" standalone="yes"?>
<Relationships xmlns="http://schemas.openxmlformats.org/package/2006/relationships"><Relationship Id="rId8" Type="http://schemas.openxmlformats.org/officeDocument/2006/relationships/tags" Target="../tags/tag1580.xml"/><Relationship Id="rId13" Type="http://schemas.openxmlformats.org/officeDocument/2006/relationships/tags" Target="../tags/tag1585.xml"/><Relationship Id="rId18" Type="http://schemas.openxmlformats.org/officeDocument/2006/relationships/tags" Target="../tags/tag1590.xml"/><Relationship Id="rId26" Type="http://schemas.openxmlformats.org/officeDocument/2006/relationships/tags" Target="../tags/tag1598.xml"/><Relationship Id="rId39" Type="http://schemas.openxmlformats.org/officeDocument/2006/relationships/notesSlide" Target="../notesSlides/notesSlide29.xml"/><Relationship Id="rId3" Type="http://schemas.openxmlformats.org/officeDocument/2006/relationships/tags" Target="../tags/tag1575.xml"/><Relationship Id="rId21" Type="http://schemas.openxmlformats.org/officeDocument/2006/relationships/tags" Target="../tags/tag1593.xml"/><Relationship Id="rId34" Type="http://schemas.openxmlformats.org/officeDocument/2006/relationships/tags" Target="../tags/tag1606.xml"/><Relationship Id="rId7" Type="http://schemas.openxmlformats.org/officeDocument/2006/relationships/tags" Target="../tags/tag1579.xml"/><Relationship Id="rId12" Type="http://schemas.openxmlformats.org/officeDocument/2006/relationships/tags" Target="../tags/tag1584.xml"/><Relationship Id="rId17" Type="http://schemas.openxmlformats.org/officeDocument/2006/relationships/tags" Target="../tags/tag1589.xml"/><Relationship Id="rId25" Type="http://schemas.openxmlformats.org/officeDocument/2006/relationships/tags" Target="../tags/tag1597.xml"/><Relationship Id="rId33" Type="http://schemas.openxmlformats.org/officeDocument/2006/relationships/tags" Target="../tags/tag1605.xml"/><Relationship Id="rId38" Type="http://schemas.openxmlformats.org/officeDocument/2006/relationships/slideLayout" Target="../slideLayouts/slideLayout7.xml"/><Relationship Id="rId2" Type="http://schemas.openxmlformats.org/officeDocument/2006/relationships/tags" Target="../tags/tag1574.xml"/><Relationship Id="rId16" Type="http://schemas.openxmlformats.org/officeDocument/2006/relationships/tags" Target="../tags/tag1588.xml"/><Relationship Id="rId20" Type="http://schemas.openxmlformats.org/officeDocument/2006/relationships/tags" Target="../tags/tag1592.xml"/><Relationship Id="rId29" Type="http://schemas.openxmlformats.org/officeDocument/2006/relationships/tags" Target="../tags/tag1601.xml"/><Relationship Id="rId41" Type="http://schemas.openxmlformats.org/officeDocument/2006/relationships/image" Target="../media/image197.emf"/><Relationship Id="rId1" Type="http://schemas.openxmlformats.org/officeDocument/2006/relationships/tags" Target="../tags/tag1573.xml"/><Relationship Id="rId6" Type="http://schemas.openxmlformats.org/officeDocument/2006/relationships/tags" Target="../tags/tag1578.xml"/><Relationship Id="rId11" Type="http://schemas.openxmlformats.org/officeDocument/2006/relationships/tags" Target="../tags/tag1583.xml"/><Relationship Id="rId24" Type="http://schemas.openxmlformats.org/officeDocument/2006/relationships/tags" Target="../tags/tag1596.xml"/><Relationship Id="rId32" Type="http://schemas.openxmlformats.org/officeDocument/2006/relationships/tags" Target="../tags/tag1604.xml"/><Relationship Id="rId37" Type="http://schemas.openxmlformats.org/officeDocument/2006/relationships/tags" Target="../tags/tag1609.xml"/><Relationship Id="rId40" Type="http://schemas.openxmlformats.org/officeDocument/2006/relationships/customXml" Target="../ink/ink26.xml"/><Relationship Id="rId5" Type="http://schemas.openxmlformats.org/officeDocument/2006/relationships/tags" Target="../tags/tag1577.xml"/><Relationship Id="rId15" Type="http://schemas.openxmlformats.org/officeDocument/2006/relationships/tags" Target="../tags/tag1587.xml"/><Relationship Id="rId23" Type="http://schemas.openxmlformats.org/officeDocument/2006/relationships/tags" Target="../tags/tag1595.xml"/><Relationship Id="rId28" Type="http://schemas.openxmlformats.org/officeDocument/2006/relationships/tags" Target="../tags/tag1600.xml"/><Relationship Id="rId36" Type="http://schemas.openxmlformats.org/officeDocument/2006/relationships/tags" Target="../tags/tag1608.xml"/><Relationship Id="rId10" Type="http://schemas.openxmlformats.org/officeDocument/2006/relationships/tags" Target="../tags/tag1582.xml"/><Relationship Id="rId19" Type="http://schemas.openxmlformats.org/officeDocument/2006/relationships/tags" Target="../tags/tag1591.xml"/><Relationship Id="rId31" Type="http://schemas.openxmlformats.org/officeDocument/2006/relationships/tags" Target="../tags/tag1603.xml"/><Relationship Id="rId4" Type="http://schemas.openxmlformats.org/officeDocument/2006/relationships/tags" Target="../tags/tag1576.xml"/><Relationship Id="rId9" Type="http://schemas.openxmlformats.org/officeDocument/2006/relationships/tags" Target="../tags/tag1581.xml"/><Relationship Id="rId14" Type="http://schemas.openxmlformats.org/officeDocument/2006/relationships/tags" Target="../tags/tag1586.xml"/><Relationship Id="rId22" Type="http://schemas.openxmlformats.org/officeDocument/2006/relationships/tags" Target="../tags/tag1594.xml"/><Relationship Id="rId27" Type="http://schemas.openxmlformats.org/officeDocument/2006/relationships/tags" Target="../tags/tag1599.xml"/><Relationship Id="rId30" Type="http://schemas.openxmlformats.org/officeDocument/2006/relationships/tags" Target="../tags/tag1602.xml"/><Relationship Id="rId35" Type="http://schemas.openxmlformats.org/officeDocument/2006/relationships/tags" Target="../tags/tag1607.xml"/></Relationships>
</file>

<file path=ppt/slides/_rels/slide10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slideLayout" Target="../slideLayouts/slideLayout7.xml"/><Relationship Id="rId1" Type="http://schemas.openxmlformats.org/officeDocument/2006/relationships/tags" Target="../tags/tag1610.xml"/><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10.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7.xml"/><Relationship Id="rId5" Type="http://schemas.openxmlformats.org/officeDocument/2006/relationships/tags" Target="../tags/tag136.xml"/><Relationship Id="rId4" Type="http://schemas.openxmlformats.org/officeDocument/2006/relationships/tags" Target="../tags/tag135.xml"/></Relationships>
</file>

<file path=ppt/slides/_rels/slide110.xml.rels><?xml version="1.0" encoding="UTF-8" standalone="yes"?>
<Relationships xmlns="http://schemas.openxmlformats.org/package/2006/relationships"><Relationship Id="rId8" Type="http://schemas.openxmlformats.org/officeDocument/2006/relationships/tags" Target="../tags/tag1618.xml"/><Relationship Id="rId13" Type="http://schemas.openxmlformats.org/officeDocument/2006/relationships/tags" Target="../tags/tag1623.xml"/><Relationship Id="rId18" Type="http://schemas.openxmlformats.org/officeDocument/2006/relationships/tags" Target="../tags/tag1628.xml"/><Relationship Id="rId3" Type="http://schemas.openxmlformats.org/officeDocument/2006/relationships/tags" Target="../tags/tag1613.xml"/><Relationship Id="rId21" Type="http://schemas.openxmlformats.org/officeDocument/2006/relationships/slideLayout" Target="../slideLayouts/slideLayout7.xml"/><Relationship Id="rId7" Type="http://schemas.openxmlformats.org/officeDocument/2006/relationships/tags" Target="../tags/tag1617.xml"/><Relationship Id="rId12" Type="http://schemas.openxmlformats.org/officeDocument/2006/relationships/tags" Target="../tags/tag1622.xml"/><Relationship Id="rId17" Type="http://schemas.openxmlformats.org/officeDocument/2006/relationships/tags" Target="../tags/tag1627.xml"/><Relationship Id="rId2" Type="http://schemas.openxmlformats.org/officeDocument/2006/relationships/tags" Target="../tags/tag1612.xml"/><Relationship Id="rId16" Type="http://schemas.openxmlformats.org/officeDocument/2006/relationships/tags" Target="../tags/tag1626.xml"/><Relationship Id="rId20" Type="http://schemas.openxmlformats.org/officeDocument/2006/relationships/tags" Target="../tags/tag1630.xml"/><Relationship Id="rId1" Type="http://schemas.openxmlformats.org/officeDocument/2006/relationships/tags" Target="../tags/tag1611.xml"/><Relationship Id="rId6" Type="http://schemas.openxmlformats.org/officeDocument/2006/relationships/tags" Target="../tags/tag1616.xml"/><Relationship Id="rId11" Type="http://schemas.openxmlformats.org/officeDocument/2006/relationships/tags" Target="../tags/tag1621.xml"/><Relationship Id="rId5" Type="http://schemas.openxmlformats.org/officeDocument/2006/relationships/tags" Target="../tags/tag1615.xml"/><Relationship Id="rId15" Type="http://schemas.openxmlformats.org/officeDocument/2006/relationships/tags" Target="../tags/tag1625.xml"/><Relationship Id="rId23" Type="http://schemas.openxmlformats.org/officeDocument/2006/relationships/image" Target="../media/image500.emf"/><Relationship Id="rId10" Type="http://schemas.openxmlformats.org/officeDocument/2006/relationships/tags" Target="../tags/tag1620.xml"/><Relationship Id="rId19" Type="http://schemas.openxmlformats.org/officeDocument/2006/relationships/tags" Target="../tags/tag1629.xml"/><Relationship Id="rId4" Type="http://schemas.openxmlformats.org/officeDocument/2006/relationships/tags" Target="../tags/tag1614.xml"/><Relationship Id="rId9" Type="http://schemas.openxmlformats.org/officeDocument/2006/relationships/tags" Target="../tags/tag1619.xml"/><Relationship Id="rId14" Type="http://schemas.openxmlformats.org/officeDocument/2006/relationships/tags" Target="../tags/tag1624.xml"/><Relationship Id="rId22" Type="http://schemas.openxmlformats.org/officeDocument/2006/relationships/customXml" Target="../ink/ink28.xml"/></Relationships>
</file>

<file path=ppt/slides/_rels/slide111.xml.rels><?xml version="1.0" encoding="UTF-8" standalone="yes"?>
<Relationships xmlns="http://schemas.openxmlformats.org/package/2006/relationships"><Relationship Id="rId8" Type="http://schemas.openxmlformats.org/officeDocument/2006/relationships/tags" Target="../tags/tag1638.xml"/><Relationship Id="rId13" Type="http://schemas.openxmlformats.org/officeDocument/2006/relationships/tags" Target="../tags/tag1643.xml"/><Relationship Id="rId3" Type="http://schemas.openxmlformats.org/officeDocument/2006/relationships/tags" Target="../tags/tag1633.xml"/><Relationship Id="rId7" Type="http://schemas.openxmlformats.org/officeDocument/2006/relationships/tags" Target="../tags/tag1637.xml"/><Relationship Id="rId12" Type="http://schemas.openxmlformats.org/officeDocument/2006/relationships/tags" Target="../tags/tag1642.xml"/><Relationship Id="rId17" Type="http://schemas.openxmlformats.org/officeDocument/2006/relationships/image" Target="../media/image540.emf"/><Relationship Id="rId2" Type="http://schemas.openxmlformats.org/officeDocument/2006/relationships/tags" Target="../tags/tag1632.xml"/><Relationship Id="rId16" Type="http://schemas.openxmlformats.org/officeDocument/2006/relationships/customXml" Target="../ink/ink29.xml"/><Relationship Id="rId1" Type="http://schemas.openxmlformats.org/officeDocument/2006/relationships/tags" Target="../tags/tag1631.xml"/><Relationship Id="rId6" Type="http://schemas.openxmlformats.org/officeDocument/2006/relationships/tags" Target="../tags/tag1636.xml"/><Relationship Id="rId11" Type="http://schemas.openxmlformats.org/officeDocument/2006/relationships/tags" Target="../tags/tag1641.xml"/><Relationship Id="rId5" Type="http://schemas.openxmlformats.org/officeDocument/2006/relationships/tags" Target="../tags/tag1635.xml"/><Relationship Id="rId15" Type="http://schemas.openxmlformats.org/officeDocument/2006/relationships/slideLayout" Target="../slideLayouts/slideLayout7.xml"/><Relationship Id="rId10" Type="http://schemas.openxmlformats.org/officeDocument/2006/relationships/tags" Target="../tags/tag1640.xml"/><Relationship Id="rId4" Type="http://schemas.openxmlformats.org/officeDocument/2006/relationships/tags" Target="../tags/tag1634.xml"/><Relationship Id="rId9" Type="http://schemas.openxmlformats.org/officeDocument/2006/relationships/tags" Target="../tags/tag1639.xml"/><Relationship Id="rId14" Type="http://schemas.openxmlformats.org/officeDocument/2006/relationships/tags" Target="../tags/tag1644.xml"/></Relationships>
</file>

<file path=ppt/slides/_rels/slide112.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tags" Target="../tags/tag1647.xml"/><Relationship Id="rId7" Type="http://schemas.openxmlformats.org/officeDocument/2006/relationships/image" Target="../media/image116.png"/><Relationship Id="rId2" Type="http://schemas.openxmlformats.org/officeDocument/2006/relationships/tags" Target="../tags/tag1646.xml"/><Relationship Id="rId1" Type="http://schemas.openxmlformats.org/officeDocument/2006/relationships/tags" Target="../tags/tag1645.xml"/><Relationship Id="rId6" Type="http://schemas.openxmlformats.org/officeDocument/2006/relationships/slideLayout" Target="../slideLayouts/slideLayout7.xml"/><Relationship Id="rId5" Type="http://schemas.openxmlformats.org/officeDocument/2006/relationships/tags" Target="../tags/tag1649.xml"/><Relationship Id="rId4" Type="http://schemas.openxmlformats.org/officeDocument/2006/relationships/tags" Target="../tags/tag1648.xml"/><Relationship Id="rId9" Type="http://schemas.openxmlformats.org/officeDocument/2006/relationships/image" Target="../media/image580.emf"/></Relationships>
</file>

<file path=ppt/slides/_rels/slide113.xml.rels><?xml version="1.0" encoding="UTF-8" standalone="yes"?>
<Relationships xmlns="http://schemas.openxmlformats.org/package/2006/relationships"><Relationship Id="rId8" Type="http://schemas.openxmlformats.org/officeDocument/2006/relationships/tags" Target="../tags/tag1657.xml"/><Relationship Id="rId13" Type="http://schemas.openxmlformats.org/officeDocument/2006/relationships/tags" Target="../tags/tag1662.xml"/><Relationship Id="rId18" Type="http://schemas.openxmlformats.org/officeDocument/2006/relationships/tags" Target="../tags/tag1667.xml"/><Relationship Id="rId26" Type="http://schemas.openxmlformats.org/officeDocument/2006/relationships/image" Target="../media/image92.png"/><Relationship Id="rId3" Type="http://schemas.openxmlformats.org/officeDocument/2006/relationships/tags" Target="../tags/tag1652.xml"/><Relationship Id="rId21" Type="http://schemas.openxmlformats.org/officeDocument/2006/relationships/tags" Target="../tags/tag1670.xml"/><Relationship Id="rId7" Type="http://schemas.openxmlformats.org/officeDocument/2006/relationships/tags" Target="../tags/tag1656.xml"/><Relationship Id="rId12" Type="http://schemas.openxmlformats.org/officeDocument/2006/relationships/tags" Target="../tags/tag1661.xml"/><Relationship Id="rId17" Type="http://schemas.openxmlformats.org/officeDocument/2006/relationships/tags" Target="../tags/tag1666.xml"/><Relationship Id="rId25" Type="http://schemas.openxmlformats.org/officeDocument/2006/relationships/notesSlide" Target="../notesSlides/notesSlide30.xml"/><Relationship Id="rId2" Type="http://schemas.openxmlformats.org/officeDocument/2006/relationships/tags" Target="../tags/tag1651.xml"/><Relationship Id="rId16" Type="http://schemas.openxmlformats.org/officeDocument/2006/relationships/tags" Target="../tags/tag1665.xml"/><Relationship Id="rId20" Type="http://schemas.openxmlformats.org/officeDocument/2006/relationships/tags" Target="../tags/tag1669.xml"/><Relationship Id="rId1" Type="http://schemas.openxmlformats.org/officeDocument/2006/relationships/tags" Target="../tags/tag1650.xml"/><Relationship Id="rId6" Type="http://schemas.openxmlformats.org/officeDocument/2006/relationships/tags" Target="../tags/tag1655.xml"/><Relationship Id="rId11" Type="http://schemas.openxmlformats.org/officeDocument/2006/relationships/tags" Target="../tags/tag1660.xml"/><Relationship Id="rId24" Type="http://schemas.openxmlformats.org/officeDocument/2006/relationships/slideLayout" Target="../slideLayouts/slideLayout6.xml"/><Relationship Id="rId5" Type="http://schemas.openxmlformats.org/officeDocument/2006/relationships/tags" Target="../tags/tag1654.xml"/><Relationship Id="rId15" Type="http://schemas.openxmlformats.org/officeDocument/2006/relationships/tags" Target="../tags/tag1664.xml"/><Relationship Id="rId23" Type="http://schemas.openxmlformats.org/officeDocument/2006/relationships/tags" Target="../tags/tag1672.xml"/><Relationship Id="rId28" Type="http://schemas.openxmlformats.org/officeDocument/2006/relationships/image" Target="../media/image60.emf"/><Relationship Id="rId10" Type="http://schemas.openxmlformats.org/officeDocument/2006/relationships/tags" Target="../tags/tag1659.xml"/><Relationship Id="rId19" Type="http://schemas.openxmlformats.org/officeDocument/2006/relationships/tags" Target="../tags/tag1668.xml"/><Relationship Id="rId4" Type="http://schemas.openxmlformats.org/officeDocument/2006/relationships/tags" Target="../tags/tag1653.xml"/><Relationship Id="rId9" Type="http://schemas.openxmlformats.org/officeDocument/2006/relationships/tags" Target="../tags/tag1658.xml"/><Relationship Id="rId14" Type="http://schemas.openxmlformats.org/officeDocument/2006/relationships/tags" Target="../tags/tag1663.xml"/><Relationship Id="rId22" Type="http://schemas.openxmlformats.org/officeDocument/2006/relationships/tags" Target="../tags/tag1671.xml"/><Relationship Id="rId27" Type="http://schemas.openxmlformats.org/officeDocument/2006/relationships/customXml" Target="../ink/ink31.xml"/></Relationships>
</file>

<file path=ppt/slides/_rels/slide114.xml.rels><?xml version="1.0" encoding="UTF-8" standalone="yes"?>
<Relationships xmlns="http://schemas.openxmlformats.org/package/2006/relationships"><Relationship Id="rId8" Type="http://schemas.openxmlformats.org/officeDocument/2006/relationships/tags" Target="../tags/tag1680.xml"/><Relationship Id="rId13" Type="http://schemas.openxmlformats.org/officeDocument/2006/relationships/image" Target="../media/image11.png"/><Relationship Id="rId3" Type="http://schemas.openxmlformats.org/officeDocument/2006/relationships/tags" Target="../tags/tag1675.xml"/><Relationship Id="rId7" Type="http://schemas.openxmlformats.org/officeDocument/2006/relationships/tags" Target="../tags/tag1679.xml"/><Relationship Id="rId12" Type="http://schemas.openxmlformats.org/officeDocument/2006/relationships/slideLayout" Target="../slideLayouts/slideLayout7.xml"/><Relationship Id="rId2" Type="http://schemas.openxmlformats.org/officeDocument/2006/relationships/tags" Target="../tags/tag1674.xml"/><Relationship Id="rId16" Type="http://schemas.openxmlformats.org/officeDocument/2006/relationships/image" Target="../media/image810.emf"/><Relationship Id="rId1" Type="http://schemas.openxmlformats.org/officeDocument/2006/relationships/tags" Target="../tags/tag1673.xml"/><Relationship Id="rId6" Type="http://schemas.openxmlformats.org/officeDocument/2006/relationships/tags" Target="../tags/tag1678.xml"/><Relationship Id="rId11" Type="http://schemas.openxmlformats.org/officeDocument/2006/relationships/tags" Target="../tags/tag1683.xml"/><Relationship Id="rId5" Type="http://schemas.openxmlformats.org/officeDocument/2006/relationships/tags" Target="../tags/tag1677.xml"/><Relationship Id="rId15" Type="http://schemas.openxmlformats.org/officeDocument/2006/relationships/customXml" Target="../ink/ink32.xml"/><Relationship Id="rId10" Type="http://schemas.openxmlformats.org/officeDocument/2006/relationships/tags" Target="../tags/tag1682.xml"/><Relationship Id="rId4" Type="http://schemas.openxmlformats.org/officeDocument/2006/relationships/tags" Target="../tags/tag1676.xml"/><Relationship Id="rId9" Type="http://schemas.openxmlformats.org/officeDocument/2006/relationships/tags" Target="../tags/tag1681.xml"/><Relationship Id="rId14" Type="http://schemas.openxmlformats.org/officeDocument/2006/relationships/image" Target="../media/image117.jpeg"/></Relationships>
</file>

<file path=ppt/slides/_rels/slide115.xml.rels><?xml version="1.0" encoding="UTF-8" standalone="yes"?>
<Relationships xmlns="http://schemas.openxmlformats.org/package/2006/relationships"><Relationship Id="rId8" Type="http://schemas.openxmlformats.org/officeDocument/2006/relationships/tags" Target="../tags/tag1691.xml"/><Relationship Id="rId13" Type="http://schemas.openxmlformats.org/officeDocument/2006/relationships/tags" Target="../tags/tag1696.xml"/><Relationship Id="rId18" Type="http://schemas.openxmlformats.org/officeDocument/2006/relationships/image" Target="../media/image118.png"/><Relationship Id="rId3" Type="http://schemas.openxmlformats.org/officeDocument/2006/relationships/tags" Target="../tags/tag1686.xml"/><Relationship Id="rId7" Type="http://schemas.openxmlformats.org/officeDocument/2006/relationships/tags" Target="../tags/tag1690.xml"/><Relationship Id="rId12" Type="http://schemas.openxmlformats.org/officeDocument/2006/relationships/tags" Target="../tags/tag1695.xml"/><Relationship Id="rId17" Type="http://schemas.openxmlformats.org/officeDocument/2006/relationships/slideLayout" Target="../slideLayouts/slideLayout7.xml"/><Relationship Id="rId2" Type="http://schemas.openxmlformats.org/officeDocument/2006/relationships/tags" Target="../tags/tag1685.xml"/><Relationship Id="rId16" Type="http://schemas.openxmlformats.org/officeDocument/2006/relationships/tags" Target="../tags/tag1699.xml"/><Relationship Id="rId20" Type="http://schemas.openxmlformats.org/officeDocument/2006/relationships/image" Target="../media/image2310.emf"/><Relationship Id="rId1" Type="http://schemas.openxmlformats.org/officeDocument/2006/relationships/tags" Target="../tags/tag1684.xml"/><Relationship Id="rId6" Type="http://schemas.openxmlformats.org/officeDocument/2006/relationships/tags" Target="../tags/tag1689.xml"/><Relationship Id="rId11" Type="http://schemas.openxmlformats.org/officeDocument/2006/relationships/tags" Target="../tags/tag1694.xml"/><Relationship Id="rId5" Type="http://schemas.openxmlformats.org/officeDocument/2006/relationships/tags" Target="../tags/tag1688.xml"/><Relationship Id="rId15" Type="http://schemas.openxmlformats.org/officeDocument/2006/relationships/tags" Target="../tags/tag1698.xml"/><Relationship Id="rId10" Type="http://schemas.openxmlformats.org/officeDocument/2006/relationships/tags" Target="../tags/tag1693.xml"/><Relationship Id="rId19" Type="http://schemas.openxmlformats.org/officeDocument/2006/relationships/customXml" Target="../ink/ink33.xml"/><Relationship Id="rId4" Type="http://schemas.openxmlformats.org/officeDocument/2006/relationships/tags" Target="../tags/tag1687.xml"/><Relationship Id="rId9" Type="http://schemas.openxmlformats.org/officeDocument/2006/relationships/tags" Target="../tags/tag1692.xml"/><Relationship Id="rId14" Type="http://schemas.openxmlformats.org/officeDocument/2006/relationships/tags" Target="../tags/tag1697.xml"/></Relationships>
</file>

<file path=ppt/slides/_rels/slide116.xml.rels><?xml version="1.0" encoding="UTF-8" standalone="yes"?>
<Relationships xmlns="http://schemas.openxmlformats.org/package/2006/relationships"><Relationship Id="rId8" Type="http://schemas.openxmlformats.org/officeDocument/2006/relationships/tags" Target="../tags/tag1707.xml"/><Relationship Id="rId13" Type="http://schemas.openxmlformats.org/officeDocument/2006/relationships/tags" Target="../tags/tag1712.xml"/><Relationship Id="rId18" Type="http://schemas.openxmlformats.org/officeDocument/2006/relationships/image" Target="../media/image118.png"/><Relationship Id="rId3" Type="http://schemas.openxmlformats.org/officeDocument/2006/relationships/tags" Target="../tags/tag1702.xml"/><Relationship Id="rId7" Type="http://schemas.openxmlformats.org/officeDocument/2006/relationships/tags" Target="../tags/tag1706.xml"/><Relationship Id="rId12" Type="http://schemas.openxmlformats.org/officeDocument/2006/relationships/tags" Target="../tags/tag1711.xml"/><Relationship Id="rId17" Type="http://schemas.openxmlformats.org/officeDocument/2006/relationships/slideLayout" Target="../slideLayouts/slideLayout7.xml"/><Relationship Id="rId2" Type="http://schemas.openxmlformats.org/officeDocument/2006/relationships/tags" Target="../tags/tag1701.xml"/><Relationship Id="rId16" Type="http://schemas.openxmlformats.org/officeDocument/2006/relationships/tags" Target="../tags/tag1715.xml"/><Relationship Id="rId20" Type="http://schemas.openxmlformats.org/officeDocument/2006/relationships/image" Target="../media/image245.emf"/><Relationship Id="rId1" Type="http://schemas.openxmlformats.org/officeDocument/2006/relationships/tags" Target="../tags/tag1700.xml"/><Relationship Id="rId6" Type="http://schemas.openxmlformats.org/officeDocument/2006/relationships/tags" Target="../tags/tag1705.xml"/><Relationship Id="rId11" Type="http://schemas.openxmlformats.org/officeDocument/2006/relationships/tags" Target="../tags/tag1710.xml"/><Relationship Id="rId5" Type="http://schemas.openxmlformats.org/officeDocument/2006/relationships/tags" Target="../tags/tag1704.xml"/><Relationship Id="rId15" Type="http://schemas.openxmlformats.org/officeDocument/2006/relationships/tags" Target="../tags/tag1714.xml"/><Relationship Id="rId10" Type="http://schemas.openxmlformats.org/officeDocument/2006/relationships/tags" Target="../tags/tag1709.xml"/><Relationship Id="rId19" Type="http://schemas.openxmlformats.org/officeDocument/2006/relationships/customXml" Target="../ink/ink34.xml"/><Relationship Id="rId4" Type="http://schemas.openxmlformats.org/officeDocument/2006/relationships/tags" Target="../tags/tag1703.xml"/><Relationship Id="rId9" Type="http://schemas.openxmlformats.org/officeDocument/2006/relationships/tags" Target="../tags/tag1708.xml"/><Relationship Id="rId14" Type="http://schemas.openxmlformats.org/officeDocument/2006/relationships/tags" Target="../tags/tag171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716.xml"/><Relationship Id="rId5" Type="http://schemas.openxmlformats.org/officeDocument/2006/relationships/image" Target="../media/image30.emf"/><Relationship Id="rId4" Type="http://schemas.openxmlformats.org/officeDocument/2006/relationships/customXml" Target="../ink/ink35.xml"/></Relationships>
</file>

<file path=ppt/slides/_rels/slide11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719.xml"/><Relationship Id="rId7" Type="http://schemas.openxmlformats.org/officeDocument/2006/relationships/tags" Target="../tags/tag1723.xml"/><Relationship Id="rId2" Type="http://schemas.openxmlformats.org/officeDocument/2006/relationships/tags" Target="../tags/tag1718.xml"/><Relationship Id="rId1" Type="http://schemas.openxmlformats.org/officeDocument/2006/relationships/tags" Target="../tags/tag1717.xml"/><Relationship Id="rId6" Type="http://schemas.openxmlformats.org/officeDocument/2006/relationships/tags" Target="../tags/tag1722.xml"/><Relationship Id="rId11" Type="http://schemas.openxmlformats.org/officeDocument/2006/relationships/image" Target="../media/image34.emf"/><Relationship Id="rId5" Type="http://schemas.openxmlformats.org/officeDocument/2006/relationships/tags" Target="../tags/tag1721.xml"/><Relationship Id="rId10" Type="http://schemas.openxmlformats.org/officeDocument/2006/relationships/customXml" Target="../ink/ink36.xml"/><Relationship Id="rId4" Type="http://schemas.openxmlformats.org/officeDocument/2006/relationships/tags" Target="../tags/tag1720.xml"/><Relationship Id="rId9" Type="http://schemas.openxmlformats.org/officeDocument/2006/relationships/notesSlide" Target="../notesSlides/notesSlide32.xml"/></Relationships>
</file>

<file path=ppt/slides/_rels/slide119.xml.rels><?xml version="1.0" encoding="UTF-8" standalone="yes"?>
<Relationships xmlns="http://schemas.openxmlformats.org/package/2006/relationships"><Relationship Id="rId8" Type="http://schemas.openxmlformats.org/officeDocument/2006/relationships/tags" Target="../tags/tag1731.xml"/><Relationship Id="rId13" Type="http://schemas.openxmlformats.org/officeDocument/2006/relationships/tags" Target="../tags/tag1736.xml"/><Relationship Id="rId18" Type="http://schemas.openxmlformats.org/officeDocument/2006/relationships/tags" Target="../tags/tag1741.xml"/><Relationship Id="rId26" Type="http://schemas.openxmlformats.org/officeDocument/2006/relationships/slideLayout" Target="../slideLayouts/slideLayout7.xml"/><Relationship Id="rId3" Type="http://schemas.openxmlformats.org/officeDocument/2006/relationships/tags" Target="../tags/tag1726.xml"/><Relationship Id="rId21" Type="http://schemas.openxmlformats.org/officeDocument/2006/relationships/tags" Target="../tags/tag1744.xml"/><Relationship Id="rId7" Type="http://schemas.openxmlformats.org/officeDocument/2006/relationships/tags" Target="../tags/tag1730.xml"/><Relationship Id="rId12" Type="http://schemas.openxmlformats.org/officeDocument/2006/relationships/tags" Target="../tags/tag1735.xml"/><Relationship Id="rId17" Type="http://schemas.openxmlformats.org/officeDocument/2006/relationships/tags" Target="../tags/tag1740.xml"/><Relationship Id="rId25" Type="http://schemas.openxmlformats.org/officeDocument/2006/relationships/tags" Target="../tags/tag1748.xml"/><Relationship Id="rId2" Type="http://schemas.openxmlformats.org/officeDocument/2006/relationships/tags" Target="../tags/tag1725.xml"/><Relationship Id="rId16" Type="http://schemas.openxmlformats.org/officeDocument/2006/relationships/tags" Target="../tags/tag1739.xml"/><Relationship Id="rId20" Type="http://schemas.openxmlformats.org/officeDocument/2006/relationships/tags" Target="../tags/tag1743.xml"/><Relationship Id="rId29" Type="http://schemas.openxmlformats.org/officeDocument/2006/relationships/image" Target="../media/image100.png"/><Relationship Id="rId1" Type="http://schemas.openxmlformats.org/officeDocument/2006/relationships/tags" Target="../tags/tag1724.xml"/><Relationship Id="rId6" Type="http://schemas.openxmlformats.org/officeDocument/2006/relationships/tags" Target="../tags/tag1729.xml"/><Relationship Id="rId11" Type="http://schemas.openxmlformats.org/officeDocument/2006/relationships/tags" Target="../tags/tag1734.xml"/><Relationship Id="rId24" Type="http://schemas.openxmlformats.org/officeDocument/2006/relationships/tags" Target="../tags/tag1747.xml"/><Relationship Id="rId5" Type="http://schemas.openxmlformats.org/officeDocument/2006/relationships/tags" Target="../tags/tag1728.xml"/><Relationship Id="rId15" Type="http://schemas.openxmlformats.org/officeDocument/2006/relationships/tags" Target="../tags/tag1738.xml"/><Relationship Id="rId23" Type="http://schemas.openxmlformats.org/officeDocument/2006/relationships/tags" Target="../tags/tag1746.xml"/><Relationship Id="rId28" Type="http://schemas.openxmlformats.org/officeDocument/2006/relationships/image" Target="../media/image99.png"/><Relationship Id="rId10" Type="http://schemas.openxmlformats.org/officeDocument/2006/relationships/tags" Target="../tags/tag1733.xml"/><Relationship Id="rId19" Type="http://schemas.openxmlformats.org/officeDocument/2006/relationships/tags" Target="../tags/tag1742.xml"/><Relationship Id="rId31" Type="http://schemas.openxmlformats.org/officeDocument/2006/relationships/image" Target="../media/image102.png"/><Relationship Id="rId4" Type="http://schemas.openxmlformats.org/officeDocument/2006/relationships/tags" Target="../tags/tag1727.xml"/><Relationship Id="rId9" Type="http://schemas.openxmlformats.org/officeDocument/2006/relationships/tags" Target="../tags/tag1732.xml"/><Relationship Id="rId14" Type="http://schemas.openxmlformats.org/officeDocument/2006/relationships/tags" Target="../tags/tag1737.xml"/><Relationship Id="rId22" Type="http://schemas.openxmlformats.org/officeDocument/2006/relationships/tags" Target="../tags/tag1745.xml"/><Relationship Id="rId27" Type="http://schemas.openxmlformats.org/officeDocument/2006/relationships/notesSlide" Target="../notesSlides/notesSlide33.xml"/><Relationship Id="rId30" Type="http://schemas.openxmlformats.org/officeDocument/2006/relationships/image" Target="../media/image101.png"/></Relationships>
</file>

<file path=ppt/slides/_rels/slide1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34" Type="http://schemas.openxmlformats.org/officeDocument/2006/relationships/tags" Target="../tags/tag170.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tags" Target="../tags/tag169.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tags" Target="../tags/tag165.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tags" Target="../tags/tag168.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slideLayout" Target="../slideLayouts/slideLayout7.xml"/><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tags" Target="../tags/tag167.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tags" Target="../tags/tag166.xml"/><Relationship Id="rId35" Type="http://schemas.openxmlformats.org/officeDocument/2006/relationships/tags" Target="../tags/tag171.xml"/></Relationships>
</file>

<file path=ppt/slides/_rels/slide120.xml.rels><?xml version="1.0" encoding="UTF-8" standalone="yes"?>
<Relationships xmlns="http://schemas.openxmlformats.org/package/2006/relationships"><Relationship Id="rId3" Type="http://schemas.openxmlformats.org/officeDocument/2006/relationships/tags" Target="../tags/tag1751.xml"/><Relationship Id="rId7" Type="http://schemas.openxmlformats.org/officeDocument/2006/relationships/image" Target="../media/image103.png"/><Relationship Id="rId2" Type="http://schemas.openxmlformats.org/officeDocument/2006/relationships/tags" Target="../tags/tag1750.xml"/><Relationship Id="rId1" Type="http://schemas.openxmlformats.org/officeDocument/2006/relationships/tags" Target="../tags/tag1749.xml"/><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tags" Target="../tags/tag1752.xml"/></Relationships>
</file>

<file path=ppt/slides/_rels/slide121.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1755.xml"/><Relationship Id="rId7" Type="http://schemas.openxmlformats.org/officeDocument/2006/relationships/slideLayout" Target="../slideLayouts/slideLayout7.xm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5" Type="http://schemas.openxmlformats.org/officeDocument/2006/relationships/tags" Target="../tags/tag1757.xml"/><Relationship Id="rId10" Type="http://schemas.openxmlformats.org/officeDocument/2006/relationships/image" Target="../media/image103.png"/><Relationship Id="rId4" Type="http://schemas.openxmlformats.org/officeDocument/2006/relationships/tags" Target="../tags/tag1756.xml"/><Relationship Id="rId9" Type="http://schemas.openxmlformats.org/officeDocument/2006/relationships/image" Target="../media/image104.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759.xml"/></Relationships>
</file>

<file path=ppt/slides/_rels/slide123.xml.rels><?xml version="1.0" encoding="UTF-8" standalone="yes"?>
<Relationships xmlns="http://schemas.openxmlformats.org/package/2006/relationships"><Relationship Id="rId8" Type="http://schemas.openxmlformats.org/officeDocument/2006/relationships/tags" Target="../tags/tag1767.xml"/><Relationship Id="rId13" Type="http://schemas.openxmlformats.org/officeDocument/2006/relationships/tags" Target="../tags/tag1772.xml"/><Relationship Id="rId18" Type="http://schemas.openxmlformats.org/officeDocument/2006/relationships/tags" Target="../tags/tag1777.xml"/><Relationship Id="rId26" Type="http://schemas.openxmlformats.org/officeDocument/2006/relationships/tags" Target="../tags/tag1785.xml"/><Relationship Id="rId3" Type="http://schemas.openxmlformats.org/officeDocument/2006/relationships/tags" Target="../tags/tag1762.xml"/><Relationship Id="rId21" Type="http://schemas.openxmlformats.org/officeDocument/2006/relationships/tags" Target="../tags/tag1780.xml"/><Relationship Id="rId34" Type="http://schemas.openxmlformats.org/officeDocument/2006/relationships/tags" Target="../tags/tag1793.xml"/><Relationship Id="rId7" Type="http://schemas.openxmlformats.org/officeDocument/2006/relationships/tags" Target="../tags/tag1766.xml"/><Relationship Id="rId12" Type="http://schemas.openxmlformats.org/officeDocument/2006/relationships/tags" Target="../tags/tag1771.xml"/><Relationship Id="rId17" Type="http://schemas.openxmlformats.org/officeDocument/2006/relationships/tags" Target="../tags/tag1776.xml"/><Relationship Id="rId25" Type="http://schemas.openxmlformats.org/officeDocument/2006/relationships/tags" Target="../tags/tag1784.xml"/><Relationship Id="rId33" Type="http://schemas.openxmlformats.org/officeDocument/2006/relationships/tags" Target="../tags/tag1792.xml"/><Relationship Id="rId38" Type="http://schemas.openxmlformats.org/officeDocument/2006/relationships/slideLayout" Target="../slideLayouts/slideLayout7.xml"/><Relationship Id="rId2" Type="http://schemas.openxmlformats.org/officeDocument/2006/relationships/tags" Target="../tags/tag1761.xml"/><Relationship Id="rId16" Type="http://schemas.openxmlformats.org/officeDocument/2006/relationships/tags" Target="../tags/tag1775.xml"/><Relationship Id="rId20" Type="http://schemas.openxmlformats.org/officeDocument/2006/relationships/tags" Target="../tags/tag1779.xml"/><Relationship Id="rId29" Type="http://schemas.openxmlformats.org/officeDocument/2006/relationships/tags" Target="../tags/tag1788.xml"/><Relationship Id="rId1" Type="http://schemas.openxmlformats.org/officeDocument/2006/relationships/tags" Target="../tags/tag1760.xml"/><Relationship Id="rId6" Type="http://schemas.openxmlformats.org/officeDocument/2006/relationships/tags" Target="../tags/tag1765.xml"/><Relationship Id="rId11" Type="http://schemas.openxmlformats.org/officeDocument/2006/relationships/tags" Target="../tags/tag1770.xml"/><Relationship Id="rId24" Type="http://schemas.openxmlformats.org/officeDocument/2006/relationships/tags" Target="../tags/tag1783.xml"/><Relationship Id="rId32" Type="http://schemas.openxmlformats.org/officeDocument/2006/relationships/tags" Target="../tags/tag1791.xml"/><Relationship Id="rId37" Type="http://schemas.openxmlformats.org/officeDocument/2006/relationships/tags" Target="../tags/tag1796.xml"/><Relationship Id="rId5" Type="http://schemas.openxmlformats.org/officeDocument/2006/relationships/tags" Target="../tags/tag1764.xml"/><Relationship Id="rId15" Type="http://schemas.openxmlformats.org/officeDocument/2006/relationships/tags" Target="../tags/tag1774.xml"/><Relationship Id="rId23" Type="http://schemas.openxmlformats.org/officeDocument/2006/relationships/tags" Target="../tags/tag1782.xml"/><Relationship Id="rId28" Type="http://schemas.openxmlformats.org/officeDocument/2006/relationships/tags" Target="../tags/tag1787.xml"/><Relationship Id="rId36" Type="http://schemas.openxmlformats.org/officeDocument/2006/relationships/tags" Target="../tags/tag1795.xml"/><Relationship Id="rId10" Type="http://schemas.openxmlformats.org/officeDocument/2006/relationships/tags" Target="../tags/tag1769.xml"/><Relationship Id="rId19" Type="http://schemas.openxmlformats.org/officeDocument/2006/relationships/tags" Target="../tags/tag1778.xml"/><Relationship Id="rId31" Type="http://schemas.openxmlformats.org/officeDocument/2006/relationships/tags" Target="../tags/tag1790.xml"/><Relationship Id="rId4" Type="http://schemas.openxmlformats.org/officeDocument/2006/relationships/tags" Target="../tags/tag1763.xml"/><Relationship Id="rId9" Type="http://schemas.openxmlformats.org/officeDocument/2006/relationships/tags" Target="../tags/tag1768.xml"/><Relationship Id="rId14" Type="http://schemas.openxmlformats.org/officeDocument/2006/relationships/tags" Target="../tags/tag1773.xml"/><Relationship Id="rId22" Type="http://schemas.openxmlformats.org/officeDocument/2006/relationships/tags" Target="../tags/tag1781.xml"/><Relationship Id="rId27" Type="http://schemas.openxmlformats.org/officeDocument/2006/relationships/tags" Target="../tags/tag1786.xml"/><Relationship Id="rId30" Type="http://schemas.openxmlformats.org/officeDocument/2006/relationships/tags" Target="../tags/tag1789.xml"/><Relationship Id="rId35" Type="http://schemas.openxmlformats.org/officeDocument/2006/relationships/tags" Target="../tags/tag1794.xml"/></Relationships>
</file>

<file path=ppt/slides/_rels/slide124.xml.rels><?xml version="1.0" encoding="UTF-8" standalone="yes"?>
<Relationships xmlns="http://schemas.openxmlformats.org/package/2006/relationships"><Relationship Id="rId3" Type="http://schemas.openxmlformats.org/officeDocument/2006/relationships/tags" Target="../tags/tag1799.xml"/><Relationship Id="rId2" Type="http://schemas.openxmlformats.org/officeDocument/2006/relationships/tags" Target="../tags/tag1798.xml"/><Relationship Id="rId1" Type="http://schemas.openxmlformats.org/officeDocument/2006/relationships/tags" Target="../tags/tag1797.xml"/><Relationship Id="rId6" Type="http://schemas.openxmlformats.org/officeDocument/2006/relationships/image" Target="../media/image119.png"/><Relationship Id="rId5" Type="http://schemas.openxmlformats.org/officeDocument/2006/relationships/slideLayout" Target="../slideLayouts/slideLayout7.xml"/><Relationship Id="rId4" Type="http://schemas.openxmlformats.org/officeDocument/2006/relationships/tags" Target="../tags/tag1800.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tags" Target="../tags/tag1801.xml"/><Relationship Id="rId4" Type="http://schemas.openxmlformats.org/officeDocument/2006/relationships/image" Target="../media/image121.png"/></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7.xml"/><Relationship Id="rId1" Type="http://schemas.openxmlformats.org/officeDocument/2006/relationships/tags" Target="../tags/tag1802.xml"/><Relationship Id="rId4" Type="http://schemas.openxmlformats.org/officeDocument/2006/relationships/image" Target="../media/image123.png"/></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tags" Target="../tags/tag1803.xml"/><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1804.xml"/><Relationship Id="rId4" Type="http://schemas.openxmlformats.org/officeDocument/2006/relationships/image" Target="../media/image127.png"/></Relationships>
</file>

<file path=ppt/slides/_rels/slide129.xml.rels><?xml version="1.0" encoding="UTF-8" standalone="yes"?>
<Relationships xmlns="http://schemas.openxmlformats.org/package/2006/relationships"><Relationship Id="rId18" Type="http://schemas.openxmlformats.org/officeDocument/2006/relationships/image" Target="../media/image3.emf"/><Relationship Id="rId3" Type="http://schemas.openxmlformats.org/officeDocument/2006/relationships/customXml" Target="../ink/ink37.xml"/><Relationship Id="rId2" Type="http://schemas.openxmlformats.org/officeDocument/2006/relationships/slideLayout" Target="../slideLayouts/slideLayout7.xml"/><Relationship Id="rId20" Type="http://schemas.openxmlformats.org/officeDocument/2006/relationships/image" Target="../media/image129.jpeg"/><Relationship Id="rId1" Type="http://schemas.openxmlformats.org/officeDocument/2006/relationships/tags" Target="../tags/tag1805.xml"/><Relationship Id="rId19" Type="http://schemas.openxmlformats.org/officeDocument/2006/relationships/image" Target="../media/image128.jpeg"/></Relationships>
</file>

<file path=ppt/slides/_rels/slide13.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26" Type="http://schemas.openxmlformats.org/officeDocument/2006/relationships/tags" Target="../tags/tag197.xml"/><Relationship Id="rId3" Type="http://schemas.openxmlformats.org/officeDocument/2006/relationships/tags" Target="../tags/tag174.xml"/><Relationship Id="rId21" Type="http://schemas.openxmlformats.org/officeDocument/2006/relationships/tags" Target="../tags/tag192.xml"/><Relationship Id="rId34" Type="http://schemas.openxmlformats.org/officeDocument/2006/relationships/tags" Target="../tags/tag205.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5" Type="http://schemas.openxmlformats.org/officeDocument/2006/relationships/tags" Target="../tags/tag196.xml"/><Relationship Id="rId33" Type="http://schemas.openxmlformats.org/officeDocument/2006/relationships/tags" Target="../tags/tag204.xml"/><Relationship Id="rId38" Type="http://schemas.openxmlformats.org/officeDocument/2006/relationships/image" Target="../media/image15.emf"/><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tags" Target="../tags/tag191.xml"/><Relationship Id="rId29" Type="http://schemas.openxmlformats.org/officeDocument/2006/relationships/tags" Target="../tags/tag200.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24" Type="http://schemas.openxmlformats.org/officeDocument/2006/relationships/tags" Target="../tags/tag195.xml"/><Relationship Id="rId32" Type="http://schemas.openxmlformats.org/officeDocument/2006/relationships/tags" Target="../tags/tag203.xml"/><Relationship Id="rId37" Type="http://schemas.openxmlformats.org/officeDocument/2006/relationships/customXml" Target="../ink/ink1.xml"/><Relationship Id="rId5" Type="http://schemas.openxmlformats.org/officeDocument/2006/relationships/tags" Target="../tags/tag176.xml"/><Relationship Id="rId15" Type="http://schemas.openxmlformats.org/officeDocument/2006/relationships/tags" Target="../tags/tag186.xml"/><Relationship Id="rId23" Type="http://schemas.openxmlformats.org/officeDocument/2006/relationships/tags" Target="../tags/tag194.xml"/><Relationship Id="rId28" Type="http://schemas.openxmlformats.org/officeDocument/2006/relationships/tags" Target="../tags/tag199.xml"/><Relationship Id="rId36" Type="http://schemas.openxmlformats.org/officeDocument/2006/relationships/slideLayout" Target="../slideLayouts/slideLayout7.xml"/><Relationship Id="rId10" Type="http://schemas.openxmlformats.org/officeDocument/2006/relationships/tags" Target="../tags/tag181.xml"/><Relationship Id="rId19" Type="http://schemas.openxmlformats.org/officeDocument/2006/relationships/tags" Target="../tags/tag190.xml"/><Relationship Id="rId31" Type="http://schemas.openxmlformats.org/officeDocument/2006/relationships/tags" Target="../tags/tag202.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 Id="rId22" Type="http://schemas.openxmlformats.org/officeDocument/2006/relationships/tags" Target="../tags/tag193.xml"/><Relationship Id="rId27" Type="http://schemas.openxmlformats.org/officeDocument/2006/relationships/tags" Target="../tags/tag198.xml"/><Relationship Id="rId30" Type="http://schemas.openxmlformats.org/officeDocument/2006/relationships/tags" Target="../tags/tag201.xml"/><Relationship Id="rId35" Type="http://schemas.openxmlformats.org/officeDocument/2006/relationships/tags" Target="../tags/tag206.xml"/></Relationships>
</file>

<file path=ppt/slides/_rels/slide130.xml.rels><?xml version="1.0" encoding="UTF-8" standalone="yes"?>
<Relationships xmlns="http://schemas.openxmlformats.org/package/2006/relationships"><Relationship Id="rId8" Type="http://schemas.openxmlformats.org/officeDocument/2006/relationships/tags" Target="../tags/tag1813.xml"/><Relationship Id="rId13" Type="http://schemas.openxmlformats.org/officeDocument/2006/relationships/tags" Target="../tags/tag1818.xml"/><Relationship Id="rId18" Type="http://schemas.openxmlformats.org/officeDocument/2006/relationships/tags" Target="../tags/tag1823.xml"/><Relationship Id="rId26" Type="http://schemas.openxmlformats.org/officeDocument/2006/relationships/tags" Target="../tags/tag1831.xml"/><Relationship Id="rId39" Type="http://schemas.openxmlformats.org/officeDocument/2006/relationships/tags" Target="../tags/tag1844.xml"/><Relationship Id="rId3" Type="http://schemas.openxmlformats.org/officeDocument/2006/relationships/tags" Target="../tags/tag1808.xml"/><Relationship Id="rId21" Type="http://schemas.openxmlformats.org/officeDocument/2006/relationships/tags" Target="../tags/tag1826.xml"/><Relationship Id="rId34" Type="http://schemas.openxmlformats.org/officeDocument/2006/relationships/tags" Target="../tags/tag1839.xml"/><Relationship Id="rId42" Type="http://schemas.openxmlformats.org/officeDocument/2006/relationships/tags" Target="../tags/tag1847.xml"/><Relationship Id="rId47" Type="http://schemas.openxmlformats.org/officeDocument/2006/relationships/slideLayout" Target="../slideLayouts/slideLayout7.xml"/><Relationship Id="rId7" Type="http://schemas.openxmlformats.org/officeDocument/2006/relationships/tags" Target="../tags/tag1812.xml"/><Relationship Id="rId12" Type="http://schemas.openxmlformats.org/officeDocument/2006/relationships/tags" Target="../tags/tag1817.xml"/><Relationship Id="rId17" Type="http://schemas.openxmlformats.org/officeDocument/2006/relationships/tags" Target="../tags/tag1822.xml"/><Relationship Id="rId25" Type="http://schemas.openxmlformats.org/officeDocument/2006/relationships/tags" Target="../tags/tag1830.xml"/><Relationship Id="rId33" Type="http://schemas.openxmlformats.org/officeDocument/2006/relationships/tags" Target="../tags/tag1838.xml"/><Relationship Id="rId38" Type="http://schemas.openxmlformats.org/officeDocument/2006/relationships/tags" Target="../tags/tag1843.xml"/><Relationship Id="rId46" Type="http://schemas.openxmlformats.org/officeDocument/2006/relationships/tags" Target="../tags/tag1851.xml"/><Relationship Id="rId2" Type="http://schemas.openxmlformats.org/officeDocument/2006/relationships/tags" Target="../tags/tag1807.xml"/><Relationship Id="rId16" Type="http://schemas.openxmlformats.org/officeDocument/2006/relationships/tags" Target="../tags/tag1821.xml"/><Relationship Id="rId20" Type="http://schemas.openxmlformats.org/officeDocument/2006/relationships/tags" Target="../tags/tag1825.xml"/><Relationship Id="rId29" Type="http://schemas.openxmlformats.org/officeDocument/2006/relationships/tags" Target="../tags/tag1834.xml"/><Relationship Id="rId41" Type="http://schemas.openxmlformats.org/officeDocument/2006/relationships/tags" Target="../tags/tag1846.xml"/><Relationship Id="rId1" Type="http://schemas.openxmlformats.org/officeDocument/2006/relationships/tags" Target="../tags/tag1806.xml"/><Relationship Id="rId6" Type="http://schemas.openxmlformats.org/officeDocument/2006/relationships/tags" Target="../tags/tag1811.xml"/><Relationship Id="rId11" Type="http://schemas.openxmlformats.org/officeDocument/2006/relationships/tags" Target="../tags/tag1816.xml"/><Relationship Id="rId24" Type="http://schemas.openxmlformats.org/officeDocument/2006/relationships/tags" Target="../tags/tag1829.xml"/><Relationship Id="rId32" Type="http://schemas.openxmlformats.org/officeDocument/2006/relationships/tags" Target="../tags/tag1837.xml"/><Relationship Id="rId37" Type="http://schemas.openxmlformats.org/officeDocument/2006/relationships/tags" Target="../tags/tag1842.xml"/><Relationship Id="rId40" Type="http://schemas.openxmlformats.org/officeDocument/2006/relationships/tags" Target="../tags/tag1845.xml"/><Relationship Id="rId45" Type="http://schemas.openxmlformats.org/officeDocument/2006/relationships/tags" Target="../tags/tag1850.xml"/><Relationship Id="rId5" Type="http://schemas.openxmlformats.org/officeDocument/2006/relationships/tags" Target="../tags/tag1810.xml"/><Relationship Id="rId15" Type="http://schemas.openxmlformats.org/officeDocument/2006/relationships/tags" Target="../tags/tag1820.xml"/><Relationship Id="rId23" Type="http://schemas.openxmlformats.org/officeDocument/2006/relationships/tags" Target="../tags/tag1828.xml"/><Relationship Id="rId28" Type="http://schemas.openxmlformats.org/officeDocument/2006/relationships/tags" Target="../tags/tag1833.xml"/><Relationship Id="rId36" Type="http://schemas.openxmlformats.org/officeDocument/2006/relationships/tags" Target="../tags/tag1841.xml"/><Relationship Id="rId10" Type="http://schemas.openxmlformats.org/officeDocument/2006/relationships/tags" Target="../tags/tag1815.xml"/><Relationship Id="rId19" Type="http://schemas.openxmlformats.org/officeDocument/2006/relationships/tags" Target="../tags/tag1824.xml"/><Relationship Id="rId31" Type="http://schemas.openxmlformats.org/officeDocument/2006/relationships/tags" Target="../tags/tag1836.xml"/><Relationship Id="rId44" Type="http://schemas.openxmlformats.org/officeDocument/2006/relationships/tags" Target="../tags/tag1849.xml"/><Relationship Id="rId4" Type="http://schemas.openxmlformats.org/officeDocument/2006/relationships/tags" Target="../tags/tag1809.xml"/><Relationship Id="rId9" Type="http://schemas.openxmlformats.org/officeDocument/2006/relationships/tags" Target="../tags/tag1814.xml"/><Relationship Id="rId14" Type="http://schemas.openxmlformats.org/officeDocument/2006/relationships/tags" Target="../tags/tag1819.xml"/><Relationship Id="rId22" Type="http://schemas.openxmlformats.org/officeDocument/2006/relationships/tags" Target="../tags/tag1827.xml"/><Relationship Id="rId27" Type="http://schemas.openxmlformats.org/officeDocument/2006/relationships/tags" Target="../tags/tag1832.xml"/><Relationship Id="rId30" Type="http://schemas.openxmlformats.org/officeDocument/2006/relationships/tags" Target="../tags/tag1835.xml"/><Relationship Id="rId35" Type="http://schemas.openxmlformats.org/officeDocument/2006/relationships/tags" Target="../tags/tag1840.xml"/><Relationship Id="rId43" Type="http://schemas.openxmlformats.org/officeDocument/2006/relationships/tags" Target="../tags/tag1848.xml"/><Relationship Id="rId48" Type="http://schemas.openxmlformats.org/officeDocument/2006/relationships/notesSlide" Target="../notesSlides/notesSlide37.xml"/></Relationships>
</file>

<file path=ppt/slides/_rels/slide131.xml.rels><?xml version="1.0" encoding="UTF-8" standalone="yes"?>
<Relationships xmlns="http://schemas.openxmlformats.org/package/2006/relationships"><Relationship Id="rId8" Type="http://schemas.openxmlformats.org/officeDocument/2006/relationships/notesSlide" Target="../notesSlides/notesSlide38.xml"/><Relationship Id="rId3" Type="http://schemas.openxmlformats.org/officeDocument/2006/relationships/tags" Target="../tags/tag1854.xml"/><Relationship Id="rId7" Type="http://schemas.openxmlformats.org/officeDocument/2006/relationships/slideLayout" Target="../slideLayouts/slideLayout7.xml"/><Relationship Id="rId2" Type="http://schemas.openxmlformats.org/officeDocument/2006/relationships/tags" Target="../tags/tag1853.xml"/><Relationship Id="rId1" Type="http://schemas.openxmlformats.org/officeDocument/2006/relationships/tags" Target="../tags/tag1852.xml"/><Relationship Id="rId6" Type="http://schemas.openxmlformats.org/officeDocument/2006/relationships/tags" Target="../tags/tag1857.xml"/><Relationship Id="rId5" Type="http://schemas.openxmlformats.org/officeDocument/2006/relationships/tags" Target="../tags/tag1856.xml"/><Relationship Id="rId10" Type="http://schemas.openxmlformats.org/officeDocument/2006/relationships/image" Target="../media/image131.png"/><Relationship Id="rId4" Type="http://schemas.openxmlformats.org/officeDocument/2006/relationships/tags" Target="../tags/tag1855.xml"/><Relationship Id="rId9" Type="http://schemas.openxmlformats.org/officeDocument/2006/relationships/image" Target="../media/image130.png"/></Relationships>
</file>

<file path=ppt/slides/_rels/slide13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13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34.xml.rels><?xml version="1.0" encoding="UTF-8" standalone="yes"?>
<Relationships xmlns="http://schemas.openxmlformats.org/package/2006/relationships"><Relationship Id="rId13" Type="http://schemas.openxmlformats.org/officeDocument/2006/relationships/tags" Target="../tags/tag1870.xml"/><Relationship Id="rId18" Type="http://schemas.openxmlformats.org/officeDocument/2006/relationships/tags" Target="../tags/tag1875.xml"/><Relationship Id="rId26" Type="http://schemas.openxmlformats.org/officeDocument/2006/relationships/tags" Target="../tags/tag1883.xml"/><Relationship Id="rId39" Type="http://schemas.openxmlformats.org/officeDocument/2006/relationships/tags" Target="../tags/tag1896.xml"/><Relationship Id="rId21" Type="http://schemas.openxmlformats.org/officeDocument/2006/relationships/tags" Target="../tags/tag1878.xml"/><Relationship Id="rId34" Type="http://schemas.openxmlformats.org/officeDocument/2006/relationships/tags" Target="../tags/tag1891.xml"/><Relationship Id="rId42" Type="http://schemas.openxmlformats.org/officeDocument/2006/relationships/customXml" Target="../ink/ink38.xml"/><Relationship Id="rId47" Type="http://schemas.openxmlformats.org/officeDocument/2006/relationships/image" Target="../media/image630.emf"/><Relationship Id="rId50" Type="http://schemas.openxmlformats.org/officeDocument/2006/relationships/customXml" Target="../ink/ink42.xml"/><Relationship Id="rId55" Type="http://schemas.openxmlformats.org/officeDocument/2006/relationships/image" Target="../media/image670.emf"/><Relationship Id="rId7" Type="http://schemas.openxmlformats.org/officeDocument/2006/relationships/tags" Target="../tags/tag1864.xml"/><Relationship Id="rId12" Type="http://schemas.openxmlformats.org/officeDocument/2006/relationships/tags" Target="../tags/tag1869.xml"/><Relationship Id="rId17" Type="http://schemas.openxmlformats.org/officeDocument/2006/relationships/tags" Target="../tags/tag1874.xml"/><Relationship Id="rId25" Type="http://schemas.openxmlformats.org/officeDocument/2006/relationships/tags" Target="../tags/tag1882.xml"/><Relationship Id="rId33" Type="http://schemas.openxmlformats.org/officeDocument/2006/relationships/tags" Target="../tags/tag1890.xml"/><Relationship Id="rId38" Type="http://schemas.openxmlformats.org/officeDocument/2006/relationships/tags" Target="../tags/tag1895.xml"/><Relationship Id="rId46" Type="http://schemas.openxmlformats.org/officeDocument/2006/relationships/customXml" Target="../ink/ink40.xml"/><Relationship Id="rId59" Type="http://schemas.openxmlformats.org/officeDocument/2006/relationships/image" Target="../media/image69.emf"/><Relationship Id="rId2" Type="http://schemas.openxmlformats.org/officeDocument/2006/relationships/tags" Target="../tags/tag1859.xml"/><Relationship Id="rId16" Type="http://schemas.openxmlformats.org/officeDocument/2006/relationships/tags" Target="../tags/tag1873.xml"/><Relationship Id="rId20" Type="http://schemas.openxmlformats.org/officeDocument/2006/relationships/tags" Target="../tags/tag1877.xml"/><Relationship Id="rId29" Type="http://schemas.openxmlformats.org/officeDocument/2006/relationships/tags" Target="../tags/tag1886.xml"/><Relationship Id="rId41" Type="http://schemas.openxmlformats.org/officeDocument/2006/relationships/slideLayout" Target="../slideLayouts/slideLayout7.xml"/><Relationship Id="rId54" Type="http://schemas.openxmlformats.org/officeDocument/2006/relationships/customXml" Target="../ink/ink44.xml"/><Relationship Id="rId1" Type="http://schemas.openxmlformats.org/officeDocument/2006/relationships/tags" Target="../tags/tag1858.xml"/><Relationship Id="rId6" Type="http://schemas.openxmlformats.org/officeDocument/2006/relationships/tags" Target="../tags/tag1863.xml"/><Relationship Id="rId11" Type="http://schemas.openxmlformats.org/officeDocument/2006/relationships/tags" Target="../tags/tag1868.xml"/><Relationship Id="rId24" Type="http://schemas.openxmlformats.org/officeDocument/2006/relationships/tags" Target="../tags/tag1881.xml"/><Relationship Id="rId32" Type="http://schemas.openxmlformats.org/officeDocument/2006/relationships/tags" Target="../tags/tag1889.xml"/><Relationship Id="rId37" Type="http://schemas.openxmlformats.org/officeDocument/2006/relationships/tags" Target="../tags/tag1894.xml"/><Relationship Id="rId40" Type="http://schemas.openxmlformats.org/officeDocument/2006/relationships/tags" Target="../tags/tag1897.xml"/><Relationship Id="rId45" Type="http://schemas.openxmlformats.org/officeDocument/2006/relationships/image" Target="../media/image62.emf"/><Relationship Id="rId53" Type="http://schemas.openxmlformats.org/officeDocument/2006/relationships/image" Target="../media/image660.emf"/><Relationship Id="rId58" Type="http://schemas.openxmlformats.org/officeDocument/2006/relationships/customXml" Target="../ink/ink46.xml"/><Relationship Id="rId5" Type="http://schemas.openxmlformats.org/officeDocument/2006/relationships/tags" Target="../tags/tag1862.xml"/><Relationship Id="rId15" Type="http://schemas.openxmlformats.org/officeDocument/2006/relationships/tags" Target="../tags/tag1872.xml"/><Relationship Id="rId23" Type="http://schemas.openxmlformats.org/officeDocument/2006/relationships/tags" Target="../tags/tag1880.xml"/><Relationship Id="rId28" Type="http://schemas.openxmlformats.org/officeDocument/2006/relationships/tags" Target="../tags/tag1885.xml"/><Relationship Id="rId36" Type="http://schemas.openxmlformats.org/officeDocument/2006/relationships/tags" Target="../tags/tag1893.xml"/><Relationship Id="rId49" Type="http://schemas.openxmlformats.org/officeDocument/2006/relationships/image" Target="../media/image64.emf"/><Relationship Id="rId57" Type="http://schemas.openxmlformats.org/officeDocument/2006/relationships/image" Target="../media/image68.emf"/><Relationship Id="rId10" Type="http://schemas.openxmlformats.org/officeDocument/2006/relationships/tags" Target="../tags/tag1867.xml"/><Relationship Id="rId19" Type="http://schemas.openxmlformats.org/officeDocument/2006/relationships/tags" Target="../tags/tag1876.xml"/><Relationship Id="rId31" Type="http://schemas.openxmlformats.org/officeDocument/2006/relationships/tags" Target="../tags/tag1888.xml"/><Relationship Id="rId44" Type="http://schemas.openxmlformats.org/officeDocument/2006/relationships/customXml" Target="../ink/ink39.xml"/><Relationship Id="rId52" Type="http://schemas.openxmlformats.org/officeDocument/2006/relationships/customXml" Target="../ink/ink43.xml"/><Relationship Id="rId4" Type="http://schemas.openxmlformats.org/officeDocument/2006/relationships/tags" Target="../tags/tag1861.xml"/><Relationship Id="rId9" Type="http://schemas.openxmlformats.org/officeDocument/2006/relationships/tags" Target="../tags/tag1866.xml"/><Relationship Id="rId14" Type="http://schemas.openxmlformats.org/officeDocument/2006/relationships/tags" Target="../tags/tag1871.xml"/><Relationship Id="rId22" Type="http://schemas.openxmlformats.org/officeDocument/2006/relationships/tags" Target="../tags/tag1879.xml"/><Relationship Id="rId27" Type="http://schemas.openxmlformats.org/officeDocument/2006/relationships/tags" Target="../tags/tag1884.xml"/><Relationship Id="rId30" Type="http://schemas.openxmlformats.org/officeDocument/2006/relationships/tags" Target="../tags/tag1887.xml"/><Relationship Id="rId35" Type="http://schemas.openxmlformats.org/officeDocument/2006/relationships/tags" Target="../tags/tag1892.xml"/><Relationship Id="rId43" Type="http://schemas.openxmlformats.org/officeDocument/2006/relationships/image" Target="../media/image61.emf"/><Relationship Id="rId48" Type="http://schemas.openxmlformats.org/officeDocument/2006/relationships/customXml" Target="../ink/ink41.xml"/><Relationship Id="rId56" Type="http://schemas.openxmlformats.org/officeDocument/2006/relationships/customXml" Target="../ink/ink45.xml"/><Relationship Id="rId8" Type="http://schemas.openxmlformats.org/officeDocument/2006/relationships/tags" Target="../tags/tag1865.xml"/><Relationship Id="rId51" Type="http://schemas.openxmlformats.org/officeDocument/2006/relationships/image" Target="../media/image650.emf"/><Relationship Id="rId3" Type="http://schemas.openxmlformats.org/officeDocument/2006/relationships/tags" Target="../tags/tag1860.xml"/></Relationships>
</file>

<file path=ppt/slides/_rels/slide135.xml.rels><?xml version="1.0" encoding="UTF-8" standalone="yes"?>
<Relationships xmlns="http://schemas.openxmlformats.org/package/2006/relationships"><Relationship Id="rId8" Type="http://schemas.openxmlformats.org/officeDocument/2006/relationships/tags" Target="../tags/tag1905.xml"/><Relationship Id="rId13" Type="http://schemas.openxmlformats.org/officeDocument/2006/relationships/image" Target="../media/image11.png"/><Relationship Id="rId18" Type="http://schemas.openxmlformats.org/officeDocument/2006/relationships/image" Target="../media/image71.emf"/><Relationship Id="rId26" Type="http://schemas.openxmlformats.org/officeDocument/2006/relationships/image" Target="../media/image75.emf"/><Relationship Id="rId3" Type="http://schemas.openxmlformats.org/officeDocument/2006/relationships/tags" Target="../tags/tag1900.xml"/><Relationship Id="rId21" Type="http://schemas.openxmlformats.org/officeDocument/2006/relationships/customXml" Target="../ink/ink50.xml"/><Relationship Id="rId7" Type="http://schemas.openxmlformats.org/officeDocument/2006/relationships/tags" Target="../tags/tag1904.xml"/><Relationship Id="rId12" Type="http://schemas.openxmlformats.org/officeDocument/2006/relationships/slideLayout" Target="../slideLayouts/slideLayout7.xml"/><Relationship Id="rId17" Type="http://schemas.openxmlformats.org/officeDocument/2006/relationships/customXml" Target="../ink/ink48.xml"/><Relationship Id="rId25" Type="http://schemas.openxmlformats.org/officeDocument/2006/relationships/customXml" Target="../ink/ink52.xml"/><Relationship Id="rId2" Type="http://schemas.openxmlformats.org/officeDocument/2006/relationships/tags" Target="../tags/tag1899.xml"/><Relationship Id="rId16" Type="http://schemas.openxmlformats.org/officeDocument/2006/relationships/image" Target="../media/image70.emf"/><Relationship Id="rId20" Type="http://schemas.openxmlformats.org/officeDocument/2006/relationships/image" Target="../media/image72.emf"/><Relationship Id="rId29" Type="http://schemas.openxmlformats.org/officeDocument/2006/relationships/customXml" Target="../ink/ink54.xml"/><Relationship Id="rId1" Type="http://schemas.openxmlformats.org/officeDocument/2006/relationships/tags" Target="../tags/tag1898.xml"/><Relationship Id="rId6" Type="http://schemas.openxmlformats.org/officeDocument/2006/relationships/tags" Target="../tags/tag1903.xml"/><Relationship Id="rId11" Type="http://schemas.openxmlformats.org/officeDocument/2006/relationships/tags" Target="../tags/tag1908.xml"/><Relationship Id="rId24" Type="http://schemas.openxmlformats.org/officeDocument/2006/relationships/image" Target="../media/image74.emf"/><Relationship Id="rId32" Type="http://schemas.openxmlformats.org/officeDocument/2006/relationships/image" Target="../media/image78.emf"/><Relationship Id="rId5" Type="http://schemas.openxmlformats.org/officeDocument/2006/relationships/tags" Target="../tags/tag1902.xml"/><Relationship Id="rId15" Type="http://schemas.openxmlformats.org/officeDocument/2006/relationships/customXml" Target="../ink/ink47.xml"/><Relationship Id="rId23" Type="http://schemas.openxmlformats.org/officeDocument/2006/relationships/customXml" Target="../ink/ink51.xml"/><Relationship Id="rId28" Type="http://schemas.openxmlformats.org/officeDocument/2006/relationships/image" Target="../media/image76.emf"/><Relationship Id="rId10" Type="http://schemas.openxmlformats.org/officeDocument/2006/relationships/tags" Target="../tags/tag1907.xml"/><Relationship Id="rId19" Type="http://schemas.openxmlformats.org/officeDocument/2006/relationships/customXml" Target="../ink/ink49.xml"/><Relationship Id="rId31" Type="http://schemas.openxmlformats.org/officeDocument/2006/relationships/customXml" Target="../ink/ink55.xml"/><Relationship Id="rId4" Type="http://schemas.openxmlformats.org/officeDocument/2006/relationships/tags" Target="../tags/tag1901.xml"/><Relationship Id="rId9" Type="http://schemas.openxmlformats.org/officeDocument/2006/relationships/tags" Target="../tags/tag1906.xml"/><Relationship Id="rId14" Type="http://schemas.openxmlformats.org/officeDocument/2006/relationships/image" Target="../media/image117.jpeg"/><Relationship Id="rId22" Type="http://schemas.openxmlformats.org/officeDocument/2006/relationships/image" Target="../media/image73.emf"/><Relationship Id="rId27" Type="http://schemas.openxmlformats.org/officeDocument/2006/relationships/customXml" Target="../ink/ink53.xml"/><Relationship Id="rId30" Type="http://schemas.openxmlformats.org/officeDocument/2006/relationships/image" Target="../media/image77.emf"/></Relationships>
</file>

<file path=ppt/slides/_rels/slide136.xml.rels><?xml version="1.0" encoding="UTF-8" standalone="yes"?>
<Relationships xmlns="http://schemas.openxmlformats.org/package/2006/relationships"><Relationship Id="rId26" Type="http://schemas.openxmlformats.org/officeDocument/2006/relationships/customXml" Target="../ink/ink60.xml"/><Relationship Id="rId21" Type="http://schemas.openxmlformats.org/officeDocument/2006/relationships/image" Target="../media/image80.emf"/><Relationship Id="rId34" Type="http://schemas.openxmlformats.org/officeDocument/2006/relationships/customXml" Target="../ink/ink64.xml"/><Relationship Id="rId42" Type="http://schemas.openxmlformats.org/officeDocument/2006/relationships/customXml" Target="../ink/ink68.xml"/><Relationship Id="rId47" Type="http://schemas.openxmlformats.org/officeDocument/2006/relationships/image" Target="../media/image930.emf"/><Relationship Id="rId50" Type="http://schemas.openxmlformats.org/officeDocument/2006/relationships/customXml" Target="../ink/ink72.xml"/><Relationship Id="rId55" Type="http://schemas.openxmlformats.org/officeDocument/2006/relationships/image" Target="../media/image97.emf"/><Relationship Id="rId63" Type="http://schemas.openxmlformats.org/officeDocument/2006/relationships/image" Target="../media/image1010.emf"/><Relationship Id="rId68" Type="http://schemas.openxmlformats.org/officeDocument/2006/relationships/customXml" Target="../ink/ink81.xml"/><Relationship Id="rId76" Type="http://schemas.openxmlformats.org/officeDocument/2006/relationships/customXml" Target="../ink/ink85.xml"/><Relationship Id="rId84" Type="http://schemas.openxmlformats.org/officeDocument/2006/relationships/customXml" Target="../ink/ink89.xml"/><Relationship Id="rId89" Type="http://schemas.openxmlformats.org/officeDocument/2006/relationships/image" Target="../media/image1140.emf"/><Relationship Id="rId97" Type="http://schemas.openxmlformats.org/officeDocument/2006/relationships/image" Target="../media/image118.emf"/><Relationship Id="rId7" Type="http://schemas.openxmlformats.org/officeDocument/2006/relationships/tags" Target="../tags/tag1915.xml"/><Relationship Id="rId71" Type="http://schemas.openxmlformats.org/officeDocument/2006/relationships/image" Target="../media/image1050.emf"/><Relationship Id="rId92" Type="http://schemas.openxmlformats.org/officeDocument/2006/relationships/customXml" Target="../ink/ink93.xml"/><Relationship Id="rId2" Type="http://schemas.openxmlformats.org/officeDocument/2006/relationships/tags" Target="../tags/tag1910.xml"/><Relationship Id="rId16" Type="http://schemas.openxmlformats.org/officeDocument/2006/relationships/tags" Target="../tags/tag1924.xml"/><Relationship Id="rId29" Type="http://schemas.openxmlformats.org/officeDocument/2006/relationships/image" Target="../media/image84.emf"/><Relationship Id="rId11" Type="http://schemas.openxmlformats.org/officeDocument/2006/relationships/tags" Target="../tags/tag1919.xml"/><Relationship Id="rId24" Type="http://schemas.openxmlformats.org/officeDocument/2006/relationships/customXml" Target="../ink/ink59.xml"/><Relationship Id="rId32" Type="http://schemas.openxmlformats.org/officeDocument/2006/relationships/customXml" Target="../ink/ink63.xml"/><Relationship Id="rId37" Type="http://schemas.openxmlformats.org/officeDocument/2006/relationships/image" Target="../media/image88.emf"/><Relationship Id="rId40" Type="http://schemas.openxmlformats.org/officeDocument/2006/relationships/customXml" Target="../ink/ink67.xml"/><Relationship Id="rId45" Type="http://schemas.openxmlformats.org/officeDocument/2006/relationships/image" Target="../media/image920.emf"/><Relationship Id="rId53" Type="http://schemas.openxmlformats.org/officeDocument/2006/relationships/image" Target="../media/image960.emf"/><Relationship Id="rId58" Type="http://schemas.openxmlformats.org/officeDocument/2006/relationships/customXml" Target="../ink/ink76.xml"/><Relationship Id="rId66" Type="http://schemas.openxmlformats.org/officeDocument/2006/relationships/customXml" Target="../ink/ink80.xml"/><Relationship Id="rId74" Type="http://schemas.openxmlformats.org/officeDocument/2006/relationships/customXml" Target="../ink/ink84.xml"/><Relationship Id="rId79" Type="http://schemas.openxmlformats.org/officeDocument/2006/relationships/image" Target="../media/image1090.emf"/><Relationship Id="rId87" Type="http://schemas.openxmlformats.org/officeDocument/2006/relationships/image" Target="../media/image1130.emf"/><Relationship Id="rId5" Type="http://schemas.openxmlformats.org/officeDocument/2006/relationships/tags" Target="../tags/tag1913.xml"/><Relationship Id="rId61" Type="http://schemas.openxmlformats.org/officeDocument/2006/relationships/image" Target="../media/image1000.emf"/><Relationship Id="rId82" Type="http://schemas.openxmlformats.org/officeDocument/2006/relationships/customXml" Target="../ink/ink88.xml"/><Relationship Id="rId90" Type="http://schemas.openxmlformats.org/officeDocument/2006/relationships/customXml" Target="../ink/ink92.xml"/><Relationship Id="rId95" Type="http://schemas.openxmlformats.org/officeDocument/2006/relationships/image" Target="../media/image1170.emf"/><Relationship Id="rId19" Type="http://schemas.openxmlformats.org/officeDocument/2006/relationships/image" Target="../media/image79.emf"/><Relationship Id="rId14" Type="http://schemas.openxmlformats.org/officeDocument/2006/relationships/tags" Target="../tags/tag1922.xml"/><Relationship Id="rId22" Type="http://schemas.openxmlformats.org/officeDocument/2006/relationships/customXml" Target="../ink/ink58.xml"/><Relationship Id="rId27" Type="http://schemas.openxmlformats.org/officeDocument/2006/relationships/image" Target="../media/image83.emf"/><Relationship Id="rId30" Type="http://schemas.openxmlformats.org/officeDocument/2006/relationships/customXml" Target="../ink/ink62.xml"/><Relationship Id="rId35" Type="http://schemas.openxmlformats.org/officeDocument/2006/relationships/image" Target="../media/image870.emf"/><Relationship Id="rId43" Type="http://schemas.openxmlformats.org/officeDocument/2006/relationships/image" Target="../media/image911.emf"/><Relationship Id="rId48" Type="http://schemas.openxmlformats.org/officeDocument/2006/relationships/customXml" Target="../ink/ink71.xml"/><Relationship Id="rId56" Type="http://schemas.openxmlformats.org/officeDocument/2006/relationships/customXml" Target="../ink/ink75.xml"/><Relationship Id="rId64" Type="http://schemas.openxmlformats.org/officeDocument/2006/relationships/customXml" Target="../ink/ink79.xml"/><Relationship Id="rId69" Type="http://schemas.openxmlformats.org/officeDocument/2006/relationships/image" Target="../media/image1040.emf"/><Relationship Id="rId77" Type="http://schemas.openxmlformats.org/officeDocument/2006/relationships/image" Target="../media/image1080.emf"/><Relationship Id="rId8" Type="http://schemas.openxmlformats.org/officeDocument/2006/relationships/tags" Target="../tags/tag1916.xml"/><Relationship Id="rId51" Type="http://schemas.openxmlformats.org/officeDocument/2006/relationships/image" Target="../media/image950.emf"/><Relationship Id="rId72" Type="http://schemas.openxmlformats.org/officeDocument/2006/relationships/customXml" Target="../ink/ink83.xml"/><Relationship Id="rId80" Type="http://schemas.openxmlformats.org/officeDocument/2006/relationships/customXml" Target="../ink/ink87.xml"/><Relationship Id="rId85" Type="http://schemas.openxmlformats.org/officeDocument/2006/relationships/image" Target="../media/image1120.emf"/><Relationship Id="rId93" Type="http://schemas.openxmlformats.org/officeDocument/2006/relationships/image" Target="../media/image1160.emf"/><Relationship Id="rId98" Type="http://schemas.openxmlformats.org/officeDocument/2006/relationships/customXml" Target="../ink/ink96.xml"/><Relationship Id="rId3" Type="http://schemas.openxmlformats.org/officeDocument/2006/relationships/tags" Target="../tags/tag1911.xml"/><Relationship Id="rId12" Type="http://schemas.openxmlformats.org/officeDocument/2006/relationships/tags" Target="../tags/tag1920.xml"/><Relationship Id="rId17" Type="http://schemas.openxmlformats.org/officeDocument/2006/relationships/slideLayout" Target="../slideLayouts/slideLayout7.xml"/><Relationship Id="rId25" Type="http://schemas.openxmlformats.org/officeDocument/2006/relationships/image" Target="../media/image82.emf"/><Relationship Id="rId33" Type="http://schemas.openxmlformats.org/officeDocument/2006/relationships/image" Target="../media/image860.emf"/><Relationship Id="rId38" Type="http://schemas.openxmlformats.org/officeDocument/2006/relationships/customXml" Target="../ink/ink66.xml"/><Relationship Id="rId46" Type="http://schemas.openxmlformats.org/officeDocument/2006/relationships/customXml" Target="../ink/ink70.xml"/><Relationship Id="rId59" Type="http://schemas.openxmlformats.org/officeDocument/2006/relationships/image" Target="../media/image99.emf"/><Relationship Id="rId67" Type="http://schemas.openxmlformats.org/officeDocument/2006/relationships/image" Target="../media/image103.emf"/><Relationship Id="rId20" Type="http://schemas.openxmlformats.org/officeDocument/2006/relationships/customXml" Target="../ink/ink57.xml"/><Relationship Id="rId41" Type="http://schemas.openxmlformats.org/officeDocument/2006/relationships/image" Target="../media/image900.emf"/><Relationship Id="rId54" Type="http://schemas.openxmlformats.org/officeDocument/2006/relationships/customXml" Target="../ink/ink74.xml"/><Relationship Id="rId62" Type="http://schemas.openxmlformats.org/officeDocument/2006/relationships/customXml" Target="../ink/ink78.xml"/><Relationship Id="rId70" Type="http://schemas.openxmlformats.org/officeDocument/2006/relationships/customXml" Target="../ink/ink82.xml"/><Relationship Id="rId75" Type="http://schemas.openxmlformats.org/officeDocument/2006/relationships/image" Target="../media/image1070.emf"/><Relationship Id="rId83" Type="http://schemas.openxmlformats.org/officeDocument/2006/relationships/image" Target="../media/image1110.emf"/><Relationship Id="rId88" Type="http://schemas.openxmlformats.org/officeDocument/2006/relationships/customXml" Target="../ink/ink91.xml"/><Relationship Id="rId91" Type="http://schemas.openxmlformats.org/officeDocument/2006/relationships/image" Target="../media/image1150.emf"/><Relationship Id="rId96" Type="http://schemas.openxmlformats.org/officeDocument/2006/relationships/customXml" Target="../ink/ink95.xml"/><Relationship Id="rId1" Type="http://schemas.openxmlformats.org/officeDocument/2006/relationships/tags" Target="../tags/tag1909.xml"/><Relationship Id="rId6" Type="http://schemas.openxmlformats.org/officeDocument/2006/relationships/tags" Target="../tags/tag1914.xml"/><Relationship Id="rId15" Type="http://schemas.openxmlformats.org/officeDocument/2006/relationships/tags" Target="../tags/tag1923.xml"/><Relationship Id="rId23" Type="http://schemas.openxmlformats.org/officeDocument/2006/relationships/image" Target="../media/image81.emf"/><Relationship Id="rId28" Type="http://schemas.openxmlformats.org/officeDocument/2006/relationships/customXml" Target="../ink/ink61.xml"/><Relationship Id="rId36" Type="http://schemas.openxmlformats.org/officeDocument/2006/relationships/customXml" Target="../ink/ink65.xml"/><Relationship Id="rId49" Type="http://schemas.openxmlformats.org/officeDocument/2006/relationships/image" Target="../media/image940.emf"/><Relationship Id="rId57" Type="http://schemas.openxmlformats.org/officeDocument/2006/relationships/image" Target="../media/image98.emf"/><Relationship Id="rId10" Type="http://schemas.openxmlformats.org/officeDocument/2006/relationships/tags" Target="../tags/tag1918.xml"/><Relationship Id="rId31" Type="http://schemas.openxmlformats.org/officeDocument/2006/relationships/image" Target="../media/image85.emf"/><Relationship Id="rId44" Type="http://schemas.openxmlformats.org/officeDocument/2006/relationships/customXml" Target="../ink/ink69.xml"/><Relationship Id="rId52" Type="http://schemas.openxmlformats.org/officeDocument/2006/relationships/customXml" Target="../ink/ink73.xml"/><Relationship Id="rId60" Type="http://schemas.openxmlformats.org/officeDocument/2006/relationships/customXml" Target="../ink/ink77.xml"/><Relationship Id="rId65" Type="http://schemas.openxmlformats.org/officeDocument/2006/relationships/image" Target="../media/image1020.emf"/><Relationship Id="rId73" Type="http://schemas.openxmlformats.org/officeDocument/2006/relationships/image" Target="../media/image1060.emf"/><Relationship Id="rId78" Type="http://schemas.openxmlformats.org/officeDocument/2006/relationships/customXml" Target="../ink/ink86.xml"/><Relationship Id="rId81" Type="http://schemas.openxmlformats.org/officeDocument/2006/relationships/image" Target="../media/image1100.emf"/><Relationship Id="rId86" Type="http://schemas.openxmlformats.org/officeDocument/2006/relationships/customXml" Target="../ink/ink90.xml"/><Relationship Id="rId94" Type="http://schemas.openxmlformats.org/officeDocument/2006/relationships/customXml" Target="../ink/ink94.xml"/><Relationship Id="rId99" Type="http://schemas.openxmlformats.org/officeDocument/2006/relationships/image" Target="../media/image119.emf"/><Relationship Id="rId4" Type="http://schemas.openxmlformats.org/officeDocument/2006/relationships/tags" Target="../tags/tag1912.xml"/><Relationship Id="rId9" Type="http://schemas.openxmlformats.org/officeDocument/2006/relationships/tags" Target="../tags/tag1917.xml"/><Relationship Id="rId13" Type="http://schemas.openxmlformats.org/officeDocument/2006/relationships/tags" Target="../tags/tag1921.xml"/><Relationship Id="rId18" Type="http://schemas.openxmlformats.org/officeDocument/2006/relationships/customXml" Target="../ink/ink56.xml"/><Relationship Id="rId39" Type="http://schemas.openxmlformats.org/officeDocument/2006/relationships/image" Target="../media/image890.emf"/></Relationships>
</file>

<file path=ppt/slides/_rels/slide137.xml.rels><?xml version="1.0" encoding="UTF-8" standalone="yes"?>
<Relationships xmlns="http://schemas.openxmlformats.org/package/2006/relationships"><Relationship Id="rId8" Type="http://schemas.openxmlformats.org/officeDocument/2006/relationships/tags" Target="../tags/tag1932.xml"/><Relationship Id="rId13" Type="http://schemas.openxmlformats.org/officeDocument/2006/relationships/tags" Target="../tags/tag1937.xml"/><Relationship Id="rId18" Type="http://schemas.openxmlformats.org/officeDocument/2006/relationships/tags" Target="../tags/tag1942.xml"/><Relationship Id="rId26" Type="http://schemas.openxmlformats.org/officeDocument/2006/relationships/image" Target="../media/image1220.emf"/><Relationship Id="rId3" Type="http://schemas.openxmlformats.org/officeDocument/2006/relationships/tags" Target="../tags/tag1927.xml"/><Relationship Id="rId21" Type="http://schemas.openxmlformats.org/officeDocument/2006/relationships/customXml" Target="../ink/ink97.xml"/><Relationship Id="rId7" Type="http://schemas.openxmlformats.org/officeDocument/2006/relationships/tags" Target="../tags/tag1931.xml"/><Relationship Id="rId12" Type="http://schemas.openxmlformats.org/officeDocument/2006/relationships/tags" Target="../tags/tag1936.xml"/><Relationship Id="rId17" Type="http://schemas.openxmlformats.org/officeDocument/2006/relationships/tags" Target="../tags/tag1941.xml"/><Relationship Id="rId25" Type="http://schemas.openxmlformats.org/officeDocument/2006/relationships/customXml" Target="../ink/ink99.xml"/><Relationship Id="rId2" Type="http://schemas.openxmlformats.org/officeDocument/2006/relationships/tags" Target="../tags/tag1926.xml"/><Relationship Id="rId16" Type="http://schemas.openxmlformats.org/officeDocument/2006/relationships/tags" Target="../tags/tag1940.xml"/><Relationship Id="rId20" Type="http://schemas.openxmlformats.org/officeDocument/2006/relationships/slideLayout" Target="../slideLayouts/slideLayout7.xml"/><Relationship Id="rId1" Type="http://schemas.openxmlformats.org/officeDocument/2006/relationships/tags" Target="../tags/tag1925.xml"/><Relationship Id="rId6" Type="http://schemas.openxmlformats.org/officeDocument/2006/relationships/tags" Target="../tags/tag1930.xml"/><Relationship Id="rId11" Type="http://schemas.openxmlformats.org/officeDocument/2006/relationships/tags" Target="../tags/tag1935.xml"/><Relationship Id="rId24" Type="http://schemas.openxmlformats.org/officeDocument/2006/relationships/image" Target="../media/image1210.emf"/><Relationship Id="rId5" Type="http://schemas.openxmlformats.org/officeDocument/2006/relationships/tags" Target="../tags/tag1929.xml"/><Relationship Id="rId15" Type="http://schemas.openxmlformats.org/officeDocument/2006/relationships/tags" Target="../tags/tag1939.xml"/><Relationship Id="rId23" Type="http://schemas.openxmlformats.org/officeDocument/2006/relationships/customXml" Target="../ink/ink98.xml"/><Relationship Id="rId28" Type="http://schemas.openxmlformats.org/officeDocument/2006/relationships/image" Target="../media/image1230.emf"/><Relationship Id="rId10" Type="http://schemas.openxmlformats.org/officeDocument/2006/relationships/tags" Target="../tags/tag1934.xml"/><Relationship Id="rId19" Type="http://schemas.openxmlformats.org/officeDocument/2006/relationships/tags" Target="../tags/tag1943.xml"/><Relationship Id="rId4" Type="http://schemas.openxmlformats.org/officeDocument/2006/relationships/tags" Target="../tags/tag1928.xml"/><Relationship Id="rId9" Type="http://schemas.openxmlformats.org/officeDocument/2006/relationships/tags" Target="../tags/tag1933.xml"/><Relationship Id="rId14" Type="http://schemas.openxmlformats.org/officeDocument/2006/relationships/tags" Target="../tags/tag1938.xml"/><Relationship Id="rId22" Type="http://schemas.openxmlformats.org/officeDocument/2006/relationships/image" Target="../media/image120.emf"/><Relationship Id="rId27" Type="http://schemas.openxmlformats.org/officeDocument/2006/relationships/customXml" Target="../ink/ink100.xml"/></Relationships>
</file>

<file path=ppt/slides/_rels/slide138.xml.rels><?xml version="1.0" encoding="UTF-8" standalone="yes"?>
<Relationships xmlns="http://schemas.openxmlformats.org/package/2006/relationships"><Relationship Id="rId13" Type="http://schemas.openxmlformats.org/officeDocument/2006/relationships/tags" Target="../tags/tag1956.xml"/><Relationship Id="rId18" Type="http://schemas.openxmlformats.org/officeDocument/2006/relationships/tags" Target="../tags/tag1961.xml"/><Relationship Id="rId26" Type="http://schemas.openxmlformats.org/officeDocument/2006/relationships/tags" Target="../tags/tag1969.xml"/><Relationship Id="rId39" Type="http://schemas.openxmlformats.org/officeDocument/2006/relationships/tags" Target="../tags/tag1982.xml"/><Relationship Id="rId21" Type="http://schemas.openxmlformats.org/officeDocument/2006/relationships/tags" Target="../tags/tag1964.xml"/><Relationship Id="rId34" Type="http://schemas.openxmlformats.org/officeDocument/2006/relationships/tags" Target="../tags/tag1977.xml"/><Relationship Id="rId42" Type="http://schemas.openxmlformats.org/officeDocument/2006/relationships/customXml" Target="../ink/ink101.xml"/><Relationship Id="rId47" Type="http://schemas.openxmlformats.org/officeDocument/2006/relationships/image" Target="../media/image126.emf"/><Relationship Id="rId50" Type="http://schemas.openxmlformats.org/officeDocument/2006/relationships/customXml" Target="../ink/ink105.xml"/><Relationship Id="rId55" Type="http://schemas.openxmlformats.org/officeDocument/2006/relationships/image" Target="../media/image130.emf"/><Relationship Id="rId63" Type="http://schemas.openxmlformats.org/officeDocument/2006/relationships/image" Target="../media/image134.emf"/><Relationship Id="rId68" Type="http://schemas.openxmlformats.org/officeDocument/2006/relationships/customXml" Target="../ink/ink114.xml"/><Relationship Id="rId7" Type="http://schemas.openxmlformats.org/officeDocument/2006/relationships/tags" Target="../tags/tag1950.xml"/><Relationship Id="rId71" Type="http://schemas.openxmlformats.org/officeDocument/2006/relationships/image" Target="../media/image138.emf"/><Relationship Id="rId2" Type="http://schemas.openxmlformats.org/officeDocument/2006/relationships/tags" Target="../tags/tag1945.xml"/><Relationship Id="rId16" Type="http://schemas.openxmlformats.org/officeDocument/2006/relationships/tags" Target="../tags/tag1959.xml"/><Relationship Id="rId29" Type="http://schemas.openxmlformats.org/officeDocument/2006/relationships/tags" Target="../tags/tag1972.xml"/><Relationship Id="rId11" Type="http://schemas.openxmlformats.org/officeDocument/2006/relationships/tags" Target="../tags/tag1954.xml"/><Relationship Id="rId24" Type="http://schemas.openxmlformats.org/officeDocument/2006/relationships/tags" Target="../tags/tag1967.xml"/><Relationship Id="rId32" Type="http://schemas.openxmlformats.org/officeDocument/2006/relationships/tags" Target="../tags/tag1975.xml"/><Relationship Id="rId37" Type="http://schemas.openxmlformats.org/officeDocument/2006/relationships/tags" Target="../tags/tag1980.xml"/><Relationship Id="rId40" Type="http://schemas.openxmlformats.org/officeDocument/2006/relationships/tags" Target="../tags/tag1983.xml"/><Relationship Id="rId45" Type="http://schemas.openxmlformats.org/officeDocument/2006/relationships/image" Target="../media/image125.emf"/><Relationship Id="rId53" Type="http://schemas.openxmlformats.org/officeDocument/2006/relationships/image" Target="../media/image129.emf"/><Relationship Id="rId58" Type="http://schemas.openxmlformats.org/officeDocument/2006/relationships/customXml" Target="../ink/ink109.xml"/><Relationship Id="rId66" Type="http://schemas.openxmlformats.org/officeDocument/2006/relationships/customXml" Target="../ink/ink113.xml"/><Relationship Id="rId74" Type="http://schemas.openxmlformats.org/officeDocument/2006/relationships/customXml" Target="../ink/ink117.xml"/><Relationship Id="rId5" Type="http://schemas.openxmlformats.org/officeDocument/2006/relationships/tags" Target="../tags/tag1948.xml"/><Relationship Id="rId15" Type="http://schemas.openxmlformats.org/officeDocument/2006/relationships/tags" Target="../tags/tag1958.xml"/><Relationship Id="rId23" Type="http://schemas.openxmlformats.org/officeDocument/2006/relationships/tags" Target="../tags/tag1966.xml"/><Relationship Id="rId28" Type="http://schemas.openxmlformats.org/officeDocument/2006/relationships/tags" Target="../tags/tag1971.xml"/><Relationship Id="rId36" Type="http://schemas.openxmlformats.org/officeDocument/2006/relationships/tags" Target="../tags/tag1979.xml"/><Relationship Id="rId49" Type="http://schemas.openxmlformats.org/officeDocument/2006/relationships/image" Target="../media/image127.emf"/><Relationship Id="rId57" Type="http://schemas.openxmlformats.org/officeDocument/2006/relationships/image" Target="../media/image131.emf"/><Relationship Id="rId61" Type="http://schemas.openxmlformats.org/officeDocument/2006/relationships/image" Target="../media/image133.emf"/><Relationship Id="rId10" Type="http://schemas.openxmlformats.org/officeDocument/2006/relationships/tags" Target="../tags/tag1953.xml"/><Relationship Id="rId19" Type="http://schemas.openxmlformats.org/officeDocument/2006/relationships/tags" Target="../tags/tag1962.xml"/><Relationship Id="rId31" Type="http://schemas.openxmlformats.org/officeDocument/2006/relationships/tags" Target="../tags/tag1974.xml"/><Relationship Id="rId44" Type="http://schemas.openxmlformats.org/officeDocument/2006/relationships/customXml" Target="../ink/ink102.xml"/><Relationship Id="rId52" Type="http://schemas.openxmlformats.org/officeDocument/2006/relationships/customXml" Target="../ink/ink106.xml"/><Relationship Id="rId60" Type="http://schemas.openxmlformats.org/officeDocument/2006/relationships/customXml" Target="../ink/ink110.xml"/><Relationship Id="rId65" Type="http://schemas.openxmlformats.org/officeDocument/2006/relationships/image" Target="../media/image135.emf"/><Relationship Id="rId73" Type="http://schemas.openxmlformats.org/officeDocument/2006/relationships/image" Target="../media/image139.emf"/><Relationship Id="rId4" Type="http://schemas.openxmlformats.org/officeDocument/2006/relationships/tags" Target="../tags/tag1947.xml"/><Relationship Id="rId9" Type="http://schemas.openxmlformats.org/officeDocument/2006/relationships/tags" Target="../tags/tag1952.xml"/><Relationship Id="rId14" Type="http://schemas.openxmlformats.org/officeDocument/2006/relationships/tags" Target="../tags/tag1957.xml"/><Relationship Id="rId22" Type="http://schemas.openxmlformats.org/officeDocument/2006/relationships/tags" Target="../tags/tag1965.xml"/><Relationship Id="rId27" Type="http://schemas.openxmlformats.org/officeDocument/2006/relationships/tags" Target="../tags/tag1970.xml"/><Relationship Id="rId30" Type="http://schemas.openxmlformats.org/officeDocument/2006/relationships/tags" Target="../tags/tag1973.xml"/><Relationship Id="rId35" Type="http://schemas.openxmlformats.org/officeDocument/2006/relationships/tags" Target="../tags/tag1978.xml"/><Relationship Id="rId43" Type="http://schemas.openxmlformats.org/officeDocument/2006/relationships/image" Target="../media/image124.emf"/><Relationship Id="rId48" Type="http://schemas.openxmlformats.org/officeDocument/2006/relationships/customXml" Target="../ink/ink104.xml"/><Relationship Id="rId56" Type="http://schemas.openxmlformats.org/officeDocument/2006/relationships/customXml" Target="../ink/ink108.xml"/><Relationship Id="rId64" Type="http://schemas.openxmlformats.org/officeDocument/2006/relationships/customXml" Target="../ink/ink112.xml"/><Relationship Id="rId69" Type="http://schemas.openxmlformats.org/officeDocument/2006/relationships/image" Target="../media/image137.emf"/><Relationship Id="rId8" Type="http://schemas.openxmlformats.org/officeDocument/2006/relationships/tags" Target="../tags/tag1951.xml"/><Relationship Id="rId51" Type="http://schemas.openxmlformats.org/officeDocument/2006/relationships/image" Target="../media/image128.emf"/><Relationship Id="rId72" Type="http://schemas.openxmlformats.org/officeDocument/2006/relationships/customXml" Target="../ink/ink116.xml"/><Relationship Id="rId3" Type="http://schemas.openxmlformats.org/officeDocument/2006/relationships/tags" Target="../tags/tag1946.xml"/><Relationship Id="rId12" Type="http://schemas.openxmlformats.org/officeDocument/2006/relationships/tags" Target="../tags/tag1955.xml"/><Relationship Id="rId17" Type="http://schemas.openxmlformats.org/officeDocument/2006/relationships/tags" Target="../tags/tag1960.xml"/><Relationship Id="rId25" Type="http://schemas.openxmlformats.org/officeDocument/2006/relationships/tags" Target="../tags/tag1968.xml"/><Relationship Id="rId33" Type="http://schemas.openxmlformats.org/officeDocument/2006/relationships/tags" Target="../tags/tag1976.xml"/><Relationship Id="rId38" Type="http://schemas.openxmlformats.org/officeDocument/2006/relationships/tags" Target="../tags/tag1981.xml"/><Relationship Id="rId46" Type="http://schemas.openxmlformats.org/officeDocument/2006/relationships/customXml" Target="../ink/ink103.xml"/><Relationship Id="rId59" Type="http://schemas.openxmlformats.org/officeDocument/2006/relationships/image" Target="../media/image132.emf"/><Relationship Id="rId67" Type="http://schemas.openxmlformats.org/officeDocument/2006/relationships/image" Target="../media/image136.emf"/><Relationship Id="rId20" Type="http://schemas.openxmlformats.org/officeDocument/2006/relationships/tags" Target="../tags/tag1963.xml"/><Relationship Id="rId41" Type="http://schemas.openxmlformats.org/officeDocument/2006/relationships/slideLayout" Target="../slideLayouts/slideLayout7.xml"/><Relationship Id="rId54" Type="http://schemas.openxmlformats.org/officeDocument/2006/relationships/customXml" Target="../ink/ink107.xml"/><Relationship Id="rId62" Type="http://schemas.openxmlformats.org/officeDocument/2006/relationships/customXml" Target="../ink/ink111.xml"/><Relationship Id="rId70" Type="http://schemas.openxmlformats.org/officeDocument/2006/relationships/customXml" Target="../ink/ink115.xml"/><Relationship Id="rId75" Type="http://schemas.openxmlformats.org/officeDocument/2006/relationships/image" Target="../media/image140.emf"/><Relationship Id="rId1" Type="http://schemas.openxmlformats.org/officeDocument/2006/relationships/tags" Target="../tags/tag1944.xml"/><Relationship Id="rId6" Type="http://schemas.openxmlformats.org/officeDocument/2006/relationships/tags" Target="../tags/tag1949.xml"/></Relationships>
</file>

<file path=ppt/slides/_rels/slide139.xml.rels><?xml version="1.0" encoding="UTF-8" standalone="yes"?>
<Relationships xmlns="http://schemas.openxmlformats.org/package/2006/relationships"><Relationship Id="rId8" Type="http://schemas.openxmlformats.org/officeDocument/2006/relationships/tags" Target="../tags/tag1991.xml"/><Relationship Id="rId13" Type="http://schemas.openxmlformats.org/officeDocument/2006/relationships/image" Target="../media/image11.png"/><Relationship Id="rId18" Type="http://schemas.openxmlformats.org/officeDocument/2006/relationships/image" Target="../media/image142.emf"/><Relationship Id="rId26" Type="http://schemas.openxmlformats.org/officeDocument/2006/relationships/image" Target="../media/image146.emf"/><Relationship Id="rId3" Type="http://schemas.openxmlformats.org/officeDocument/2006/relationships/tags" Target="../tags/tag1986.xml"/><Relationship Id="rId21" Type="http://schemas.openxmlformats.org/officeDocument/2006/relationships/customXml" Target="../ink/ink121.xml"/><Relationship Id="rId7" Type="http://schemas.openxmlformats.org/officeDocument/2006/relationships/tags" Target="../tags/tag1990.xml"/><Relationship Id="rId12" Type="http://schemas.openxmlformats.org/officeDocument/2006/relationships/slideLayout" Target="../slideLayouts/slideLayout7.xml"/><Relationship Id="rId17" Type="http://schemas.openxmlformats.org/officeDocument/2006/relationships/customXml" Target="../ink/ink119.xml"/><Relationship Id="rId25" Type="http://schemas.openxmlformats.org/officeDocument/2006/relationships/customXml" Target="../ink/ink123.xml"/><Relationship Id="rId2" Type="http://schemas.openxmlformats.org/officeDocument/2006/relationships/tags" Target="../tags/tag1985.xml"/><Relationship Id="rId16" Type="http://schemas.openxmlformats.org/officeDocument/2006/relationships/image" Target="../media/image141.emf"/><Relationship Id="rId20" Type="http://schemas.openxmlformats.org/officeDocument/2006/relationships/image" Target="../media/image143.emf"/><Relationship Id="rId29" Type="http://schemas.openxmlformats.org/officeDocument/2006/relationships/customXml" Target="../ink/ink125.xml"/><Relationship Id="rId1" Type="http://schemas.openxmlformats.org/officeDocument/2006/relationships/tags" Target="../tags/tag1984.xml"/><Relationship Id="rId6" Type="http://schemas.openxmlformats.org/officeDocument/2006/relationships/tags" Target="../tags/tag1989.xml"/><Relationship Id="rId11" Type="http://schemas.openxmlformats.org/officeDocument/2006/relationships/tags" Target="../tags/tag1994.xml"/><Relationship Id="rId24" Type="http://schemas.openxmlformats.org/officeDocument/2006/relationships/image" Target="../media/image145.emf"/><Relationship Id="rId32" Type="http://schemas.openxmlformats.org/officeDocument/2006/relationships/image" Target="../media/image149.emf"/><Relationship Id="rId5" Type="http://schemas.openxmlformats.org/officeDocument/2006/relationships/tags" Target="../tags/tag1988.xml"/><Relationship Id="rId15" Type="http://schemas.openxmlformats.org/officeDocument/2006/relationships/customXml" Target="../ink/ink118.xml"/><Relationship Id="rId23" Type="http://schemas.openxmlformats.org/officeDocument/2006/relationships/customXml" Target="../ink/ink122.xml"/><Relationship Id="rId28" Type="http://schemas.openxmlformats.org/officeDocument/2006/relationships/image" Target="../media/image147.emf"/><Relationship Id="rId10" Type="http://schemas.openxmlformats.org/officeDocument/2006/relationships/tags" Target="../tags/tag1993.xml"/><Relationship Id="rId19" Type="http://schemas.openxmlformats.org/officeDocument/2006/relationships/customXml" Target="../ink/ink120.xml"/><Relationship Id="rId31" Type="http://schemas.openxmlformats.org/officeDocument/2006/relationships/customXml" Target="../ink/ink126.xml"/><Relationship Id="rId4" Type="http://schemas.openxmlformats.org/officeDocument/2006/relationships/tags" Target="../tags/tag1987.xml"/><Relationship Id="rId9" Type="http://schemas.openxmlformats.org/officeDocument/2006/relationships/tags" Target="../tags/tag1992.xml"/><Relationship Id="rId14" Type="http://schemas.openxmlformats.org/officeDocument/2006/relationships/image" Target="../media/image117.jpeg"/><Relationship Id="rId22" Type="http://schemas.openxmlformats.org/officeDocument/2006/relationships/image" Target="../media/image144.emf"/><Relationship Id="rId27" Type="http://schemas.openxmlformats.org/officeDocument/2006/relationships/customXml" Target="../ink/ink124.xml"/><Relationship Id="rId30" Type="http://schemas.openxmlformats.org/officeDocument/2006/relationships/image" Target="../media/image148.emf"/></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09.xml"/><Relationship Id="rId7" Type="http://schemas.openxmlformats.org/officeDocument/2006/relationships/image" Target="../media/image11.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slideLayout" Target="../slideLayouts/slideLayout7.xml"/><Relationship Id="rId5" Type="http://schemas.openxmlformats.org/officeDocument/2006/relationships/tags" Target="../tags/tag211.xml"/><Relationship Id="rId4" Type="http://schemas.openxmlformats.org/officeDocument/2006/relationships/tags" Target="../tags/tag210.xml"/></Relationships>
</file>

<file path=ppt/slides/_rels/slide140.xml.rels><?xml version="1.0" encoding="UTF-8" standalone="yes"?>
<Relationships xmlns="http://schemas.openxmlformats.org/package/2006/relationships"><Relationship Id="rId26" Type="http://schemas.openxmlformats.org/officeDocument/2006/relationships/tags" Target="../tags/tag2020.xml"/><Relationship Id="rId117" Type="http://schemas.openxmlformats.org/officeDocument/2006/relationships/customXml" Target="../ink/ink160.xml"/><Relationship Id="rId21" Type="http://schemas.openxmlformats.org/officeDocument/2006/relationships/tags" Target="../tags/tag2015.xml"/><Relationship Id="rId42" Type="http://schemas.openxmlformats.org/officeDocument/2006/relationships/tags" Target="../tags/tag2036.xml"/><Relationship Id="rId47" Type="http://schemas.openxmlformats.org/officeDocument/2006/relationships/tags" Target="../tags/tag2041.xml"/><Relationship Id="rId63" Type="http://schemas.openxmlformats.org/officeDocument/2006/relationships/customXml" Target="../ink/ink133.xml"/><Relationship Id="rId68" Type="http://schemas.openxmlformats.org/officeDocument/2006/relationships/image" Target="../media/image158.emf"/><Relationship Id="rId84" Type="http://schemas.openxmlformats.org/officeDocument/2006/relationships/image" Target="../media/image166.emf"/><Relationship Id="rId89" Type="http://schemas.openxmlformats.org/officeDocument/2006/relationships/customXml" Target="../ink/ink146.xml"/><Relationship Id="rId112" Type="http://schemas.openxmlformats.org/officeDocument/2006/relationships/image" Target="../media/image180.emf"/><Relationship Id="rId16" Type="http://schemas.openxmlformats.org/officeDocument/2006/relationships/tags" Target="../tags/tag2010.xml"/><Relationship Id="rId107" Type="http://schemas.openxmlformats.org/officeDocument/2006/relationships/customXml" Target="../ink/ink155.xml"/><Relationship Id="rId11" Type="http://schemas.openxmlformats.org/officeDocument/2006/relationships/tags" Target="../tags/tag2005.xml"/><Relationship Id="rId32" Type="http://schemas.openxmlformats.org/officeDocument/2006/relationships/tags" Target="../tags/tag2026.xml"/><Relationship Id="rId37" Type="http://schemas.openxmlformats.org/officeDocument/2006/relationships/tags" Target="../tags/tag2031.xml"/><Relationship Id="rId53" Type="http://schemas.openxmlformats.org/officeDocument/2006/relationships/customXml" Target="../ink/ink128.xml"/><Relationship Id="rId58" Type="http://schemas.openxmlformats.org/officeDocument/2006/relationships/image" Target="../media/image153.emf"/><Relationship Id="rId74" Type="http://schemas.openxmlformats.org/officeDocument/2006/relationships/image" Target="../media/image161.emf"/><Relationship Id="rId79" Type="http://schemas.openxmlformats.org/officeDocument/2006/relationships/customXml" Target="../ink/ink141.xml"/><Relationship Id="rId102" Type="http://schemas.openxmlformats.org/officeDocument/2006/relationships/image" Target="../media/image175.emf"/><Relationship Id="rId5" Type="http://schemas.openxmlformats.org/officeDocument/2006/relationships/tags" Target="../tags/tag1999.xml"/><Relationship Id="rId61" Type="http://schemas.openxmlformats.org/officeDocument/2006/relationships/customXml" Target="../ink/ink132.xml"/><Relationship Id="rId82" Type="http://schemas.openxmlformats.org/officeDocument/2006/relationships/image" Target="../media/image165.emf"/><Relationship Id="rId90" Type="http://schemas.openxmlformats.org/officeDocument/2006/relationships/image" Target="../media/image169.emf"/><Relationship Id="rId95" Type="http://schemas.openxmlformats.org/officeDocument/2006/relationships/customXml" Target="../ink/ink149.xml"/><Relationship Id="rId19" Type="http://schemas.openxmlformats.org/officeDocument/2006/relationships/tags" Target="../tags/tag2013.xml"/><Relationship Id="rId14" Type="http://schemas.openxmlformats.org/officeDocument/2006/relationships/tags" Target="../tags/tag2008.xml"/><Relationship Id="rId22" Type="http://schemas.openxmlformats.org/officeDocument/2006/relationships/tags" Target="../tags/tag2016.xml"/><Relationship Id="rId27" Type="http://schemas.openxmlformats.org/officeDocument/2006/relationships/tags" Target="../tags/tag2021.xml"/><Relationship Id="rId30" Type="http://schemas.openxmlformats.org/officeDocument/2006/relationships/tags" Target="../tags/tag2024.xml"/><Relationship Id="rId35" Type="http://schemas.openxmlformats.org/officeDocument/2006/relationships/tags" Target="../tags/tag2029.xml"/><Relationship Id="rId43" Type="http://schemas.openxmlformats.org/officeDocument/2006/relationships/tags" Target="../tags/tag2037.xml"/><Relationship Id="rId48" Type="http://schemas.openxmlformats.org/officeDocument/2006/relationships/tags" Target="../tags/tag2042.xml"/><Relationship Id="rId56" Type="http://schemas.openxmlformats.org/officeDocument/2006/relationships/image" Target="../media/image152.emf"/><Relationship Id="rId64" Type="http://schemas.openxmlformats.org/officeDocument/2006/relationships/image" Target="../media/image156.emf"/><Relationship Id="rId69" Type="http://schemas.openxmlformats.org/officeDocument/2006/relationships/customXml" Target="../ink/ink136.xml"/><Relationship Id="rId77" Type="http://schemas.openxmlformats.org/officeDocument/2006/relationships/customXml" Target="../ink/ink140.xml"/><Relationship Id="rId100" Type="http://schemas.openxmlformats.org/officeDocument/2006/relationships/image" Target="../media/image174.emf"/><Relationship Id="rId105" Type="http://schemas.openxmlformats.org/officeDocument/2006/relationships/customXml" Target="../ink/ink154.xml"/><Relationship Id="rId113" Type="http://schemas.openxmlformats.org/officeDocument/2006/relationships/customXml" Target="../ink/ink158.xml"/><Relationship Id="rId118" Type="http://schemas.openxmlformats.org/officeDocument/2006/relationships/image" Target="../media/image183.emf"/><Relationship Id="rId8" Type="http://schemas.openxmlformats.org/officeDocument/2006/relationships/tags" Target="../tags/tag2002.xml"/><Relationship Id="rId51" Type="http://schemas.openxmlformats.org/officeDocument/2006/relationships/customXml" Target="../ink/ink127.xml"/><Relationship Id="rId72" Type="http://schemas.openxmlformats.org/officeDocument/2006/relationships/image" Target="../media/image160.emf"/><Relationship Id="rId80" Type="http://schemas.openxmlformats.org/officeDocument/2006/relationships/image" Target="../media/image164.emf"/><Relationship Id="rId85" Type="http://schemas.openxmlformats.org/officeDocument/2006/relationships/customXml" Target="../ink/ink144.xml"/><Relationship Id="rId93" Type="http://schemas.openxmlformats.org/officeDocument/2006/relationships/customXml" Target="../ink/ink148.xml"/><Relationship Id="rId98" Type="http://schemas.openxmlformats.org/officeDocument/2006/relationships/image" Target="../media/image173.emf"/><Relationship Id="rId121" Type="http://schemas.openxmlformats.org/officeDocument/2006/relationships/customXml" Target="../ink/ink162.xml"/><Relationship Id="rId3" Type="http://schemas.openxmlformats.org/officeDocument/2006/relationships/tags" Target="../tags/tag1997.xml"/><Relationship Id="rId12" Type="http://schemas.openxmlformats.org/officeDocument/2006/relationships/tags" Target="../tags/tag2006.xml"/><Relationship Id="rId17" Type="http://schemas.openxmlformats.org/officeDocument/2006/relationships/tags" Target="../tags/tag2011.xml"/><Relationship Id="rId25" Type="http://schemas.openxmlformats.org/officeDocument/2006/relationships/tags" Target="../tags/tag2019.xml"/><Relationship Id="rId33" Type="http://schemas.openxmlformats.org/officeDocument/2006/relationships/tags" Target="../tags/tag2027.xml"/><Relationship Id="rId38" Type="http://schemas.openxmlformats.org/officeDocument/2006/relationships/tags" Target="../tags/tag2032.xml"/><Relationship Id="rId46" Type="http://schemas.openxmlformats.org/officeDocument/2006/relationships/tags" Target="../tags/tag2040.xml"/><Relationship Id="rId59" Type="http://schemas.openxmlformats.org/officeDocument/2006/relationships/customXml" Target="../ink/ink131.xml"/><Relationship Id="rId67" Type="http://schemas.openxmlformats.org/officeDocument/2006/relationships/customXml" Target="../ink/ink135.xml"/><Relationship Id="rId103" Type="http://schemas.openxmlformats.org/officeDocument/2006/relationships/customXml" Target="../ink/ink153.xml"/><Relationship Id="rId108" Type="http://schemas.openxmlformats.org/officeDocument/2006/relationships/image" Target="../media/image178.emf"/><Relationship Id="rId116" Type="http://schemas.openxmlformats.org/officeDocument/2006/relationships/image" Target="../media/image182.emf"/><Relationship Id="rId20" Type="http://schemas.openxmlformats.org/officeDocument/2006/relationships/tags" Target="../tags/tag2014.xml"/><Relationship Id="rId41" Type="http://schemas.openxmlformats.org/officeDocument/2006/relationships/tags" Target="../tags/tag2035.xml"/><Relationship Id="rId54" Type="http://schemas.openxmlformats.org/officeDocument/2006/relationships/image" Target="../media/image151.emf"/><Relationship Id="rId62" Type="http://schemas.openxmlformats.org/officeDocument/2006/relationships/image" Target="../media/image155.emf"/><Relationship Id="rId70" Type="http://schemas.openxmlformats.org/officeDocument/2006/relationships/image" Target="../media/image159.emf"/><Relationship Id="rId75" Type="http://schemas.openxmlformats.org/officeDocument/2006/relationships/customXml" Target="../ink/ink139.xml"/><Relationship Id="rId83" Type="http://schemas.openxmlformats.org/officeDocument/2006/relationships/customXml" Target="../ink/ink143.xml"/><Relationship Id="rId88" Type="http://schemas.openxmlformats.org/officeDocument/2006/relationships/image" Target="../media/image168.emf"/><Relationship Id="rId91" Type="http://schemas.openxmlformats.org/officeDocument/2006/relationships/customXml" Target="../ink/ink147.xml"/><Relationship Id="rId96" Type="http://schemas.openxmlformats.org/officeDocument/2006/relationships/image" Target="../media/image172.emf"/><Relationship Id="rId111" Type="http://schemas.openxmlformats.org/officeDocument/2006/relationships/customXml" Target="../ink/ink157.xml"/><Relationship Id="rId1" Type="http://schemas.openxmlformats.org/officeDocument/2006/relationships/tags" Target="../tags/tag1995.xml"/><Relationship Id="rId6" Type="http://schemas.openxmlformats.org/officeDocument/2006/relationships/tags" Target="../tags/tag2000.xml"/><Relationship Id="rId15" Type="http://schemas.openxmlformats.org/officeDocument/2006/relationships/tags" Target="../tags/tag2009.xml"/><Relationship Id="rId23" Type="http://schemas.openxmlformats.org/officeDocument/2006/relationships/tags" Target="../tags/tag2017.xml"/><Relationship Id="rId28" Type="http://schemas.openxmlformats.org/officeDocument/2006/relationships/tags" Target="../tags/tag2022.xml"/><Relationship Id="rId36" Type="http://schemas.openxmlformats.org/officeDocument/2006/relationships/tags" Target="../tags/tag2030.xml"/><Relationship Id="rId49" Type="http://schemas.openxmlformats.org/officeDocument/2006/relationships/tags" Target="../tags/tag2043.xml"/><Relationship Id="rId57" Type="http://schemas.openxmlformats.org/officeDocument/2006/relationships/customXml" Target="../ink/ink130.xml"/><Relationship Id="rId106" Type="http://schemas.openxmlformats.org/officeDocument/2006/relationships/image" Target="../media/image177.emf"/><Relationship Id="rId114" Type="http://schemas.openxmlformats.org/officeDocument/2006/relationships/image" Target="../media/image181.emf"/><Relationship Id="rId119" Type="http://schemas.openxmlformats.org/officeDocument/2006/relationships/customXml" Target="../ink/ink161.xml"/><Relationship Id="rId10" Type="http://schemas.openxmlformats.org/officeDocument/2006/relationships/tags" Target="../tags/tag2004.xml"/><Relationship Id="rId31" Type="http://schemas.openxmlformats.org/officeDocument/2006/relationships/tags" Target="../tags/tag2025.xml"/><Relationship Id="rId44" Type="http://schemas.openxmlformats.org/officeDocument/2006/relationships/tags" Target="../tags/tag2038.xml"/><Relationship Id="rId52" Type="http://schemas.openxmlformats.org/officeDocument/2006/relationships/image" Target="../media/image150.emf"/><Relationship Id="rId60" Type="http://schemas.openxmlformats.org/officeDocument/2006/relationships/image" Target="../media/image154.emf"/><Relationship Id="rId65" Type="http://schemas.openxmlformats.org/officeDocument/2006/relationships/customXml" Target="../ink/ink134.xml"/><Relationship Id="rId73" Type="http://schemas.openxmlformats.org/officeDocument/2006/relationships/customXml" Target="../ink/ink138.xml"/><Relationship Id="rId78" Type="http://schemas.openxmlformats.org/officeDocument/2006/relationships/image" Target="../media/image163.emf"/><Relationship Id="rId81" Type="http://schemas.openxmlformats.org/officeDocument/2006/relationships/customXml" Target="../ink/ink142.xml"/><Relationship Id="rId86" Type="http://schemas.openxmlformats.org/officeDocument/2006/relationships/image" Target="../media/image167.emf"/><Relationship Id="rId94" Type="http://schemas.openxmlformats.org/officeDocument/2006/relationships/image" Target="../media/image171.emf"/><Relationship Id="rId99" Type="http://schemas.openxmlformats.org/officeDocument/2006/relationships/customXml" Target="../ink/ink151.xml"/><Relationship Id="rId101" Type="http://schemas.openxmlformats.org/officeDocument/2006/relationships/customXml" Target="../ink/ink152.xml"/><Relationship Id="rId122" Type="http://schemas.openxmlformats.org/officeDocument/2006/relationships/image" Target="../media/image185.emf"/><Relationship Id="rId4" Type="http://schemas.openxmlformats.org/officeDocument/2006/relationships/tags" Target="../tags/tag1998.xml"/><Relationship Id="rId9" Type="http://schemas.openxmlformats.org/officeDocument/2006/relationships/tags" Target="../tags/tag2003.xml"/><Relationship Id="rId13" Type="http://schemas.openxmlformats.org/officeDocument/2006/relationships/tags" Target="../tags/tag2007.xml"/><Relationship Id="rId18" Type="http://schemas.openxmlformats.org/officeDocument/2006/relationships/tags" Target="../tags/tag2012.xml"/><Relationship Id="rId39" Type="http://schemas.openxmlformats.org/officeDocument/2006/relationships/tags" Target="../tags/tag2033.xml"/><Relationship Id="rId109" Type="http://schemas.openxmlformats.org/officeDocument/2006/relationships/customXml" Target="../ink/ink156.xml"/><Relationship Id="rId34" Type="http://schemas.openxmlformats.org/officeDocument/2006/relationships/tags" Target="../tags/tag2028.xml"/><Relationship Id="rId50" Type="http://schemas.openxmlformats.org/officeDocument/2006/relationships/slideLayout" Target="../slideLayouts/slideLayout7.xml"/><Relationship Id="rId55" Type="http://schemas.openxmlformats.org/officeDocument/2006/relationships/customXml" Target="../ink/ink129.xml"/><Relationship Id="rId76" Type="http://schemas.openxmlformats.org/officeDocument/2006/relationships/image" Target="../media/image162.emf"/><Relationship Id="rId97" Type="http://schemas.openxmlformats.org/officeDocument/2006/relationships/customXml" Target="../ink/ink150.xml"/><Relationship Id="rId104" Type="http://schemas.openxmlformats.org/officeDocument/2006/relationships/image" Target="../media/image176.emf"/><Relationship Id="rId120" Type="http://schemas.openxmlformats.org/officeDocument/2006/relationships/image" Target="../media/image184.emf"/><Relationship Id="rId7" Type="http://schemas.openxmlformats.org/officeDocument/2006/relationships/tags" Target="../tags/tag2001.xml"/><Relationship Id="rId71" Type="http://schemas.openxmlformats.org/officeDocument/2006/relationships/customXml" Target="../ink/ink137.xml"/><Relationship Id="rId92" Type="http://schemas.openxmlformats.org/officeDocument/2006/relationships/image" Target="../media/image170.emf"/><Relationship Id="rId2" Type="http://schemas.openxmlformats.org/officeDocument/2006/relationships/tags" Target="../tags/tag1996.xml"/><Relationship Id="rId29" Type="http://schemas.openxmlformats.org/officeDocument/2006/relationships/tags" Target="../tags/tag2023.xml"/><Relationship Id="rId24" Type="http://schemas.openxmlformats.org/officeDocument/2006/relationships/tags" Target="../tags/tag2018.xml"/><Relationship Id="rId40" Type="http://schemas.openxmlformats.org/officeDocument/2006/relationships/tags" Target="../tags/tag2034.xml"/><Relationship Id="rId45" Type="http://schemas.openxmlformats.org/officeDocument/2006/relationships/tags" Target="../tags/tag2039.xml"/><Relationship Id="rId66" Type="http://schemas.openxmlformats.org/officeDocument/2006/relationships/image" Target="../media/image157.emf"/><Relationship Id="rId87" Type="http://schemas.openxmlformats.org/officeDocument/2006/relationships/customXml" Target="../ink/ink145.xml"/><Relationship Id="rId110" Type="http://schemas.openxmlformats.org/officeDocument/2006/relationships/image" Target="../media/image179.emf"/><Relationship Id="rId115" Type="http://schemas.openxmlformats.org/officeDocument/2006/relationships/customXml" Target="../ink/ink159.xml"/></Relationships>
</file>

<file path=ppt/slides/_rels/slide141.xml.rels><?xml version="1.0" encoding="UTF-8" standalone="yes"?>
<Relationships xmlns="http://schemas.openxmlformats.org/package/2006/relationships"><Relationship Id="rId8" Type="http://schemas.openxmlformats.org/officeDocument/2006/relationships/tags" Target="../tags/tag2051.xml"/><Relationship Id="rId13" Type="http://schemas.openxmlformats.org/officeDocument/2006/relationships/tags" Target="../tags/tag2056.xml"/><Relationship Id="rId18" Type="http://schemas.openxmlformats.org/officeDocument/2006/relationships/tags" Target="../tags/tag2061.xml"/><Relationship Id="rId26" Type="http://schemas.openxmlformats.org/officeDocument/2006/relationships/image" Target="../media/image152.png"/><Relationship Id="rId3" Type="http://schemas.openxmlformats.org/officeDocument/2006/relationships/tags" Target="../tags/tag2046.xml"/><Relationship Id="rId21" Type="http://schemas.openxmlformats.org/officeDocument/2006/relationships/tags" Target="../tags/tag2064.xml"/><Relationship Id="rId34" Type="http://schemas.openxmlformats.org/officeDocument/2006/relationships/customXml" Target="../ink/ink166.xml"/><Relationship Id="rId7" Type="http://schemas.openxmlformats.org/officeDocument/2006/relationships/tags" Target="../tags/tag2050.xml"/><Relationship Id="rId12" Type="http://schemas.openxmlformats.org/officeDocument/2006/relationships/tags" Target="../tags/tag2055.xml"/><Relationship Id="rId17" Type="http://schemas.openxmlformats.org/officeDocument/2006/relationships/tags" Target="../tags/tag2060.xml"/><Relationship Id="rId25" Type="http://schemas.openxmlformats.org/officeDocument/2006/relationships/image" Target="../media/image17.jpeg"/><Relationship Id="rId33" Type="http://schemas.openxmlformats.org/officeDocument/2006/relationships/image" Target="../media/image188.emf"/><Relationship Id="rId2" Type="http://schemas.openxmlformats.org/officeDocument/2006/relationships/tags" Target="../tags/tag2045.xml"/><Relationship Id="rId16" Type="http://schemas.openxmlformats.org/officeDocument/2006/relationships/tags" Target="../tags/tag2059.xml"/><Relationship Id="rId20" Type="http://schemas.openxmlformats.org/officeDocument/2006/relationships/tags" Target="../tags/tag2063.xml"/><Relationship Id="rId29" Type="http://schemas.openxmlformats.org/officeDocument/2006/relationships/image" Target="../media/image186.emf"/><Relationship Id="rId1" Type="http://schemas.openxmlformats.org/officeDocument/2006/relationships/tags" Target="../tags/tag2044.xml"/><Relationship Id="rId6" Type="http://schemas.openxmlformats.org/officeDocument/2006/relationships/tags" Target="../tags/tag2049.xml"/><Relationship Id="rId11" Type="http://schemas.openxmlformats.org/officeDocument/2006/relationships/tags" Target="../tags/tag2054.xml"/><Relationship Id="rId24" Type="http://schemas.openxmlformats.org/officeDocument/2006/relationships/hyperlink" Target="http://www.dozenal.org/images/dozenal_logo.jpg" TargetMode="External"/><Relationship Id="rId32" Type="http://schemas.openxmlformats.org/officeDocument/2006/relationships/customXml" Target="../ink/ink165.xml"/><Relationship Id="rId37" Type="http://schemas.openxmlformats.org/officeDocument/2006/relationships/image" Target="../media/image190.emf"/><Relationship Id="rId5" Type="http://schemas.openxmlformats.org/officeDocument/2006/relationships/tags" Target="../tags/tag2048.xml"/><Relationship Id="rId15" Type="http://schemas.openxmlformats.org/officeDocument/2006/relationships/tags" Target="../tags/tag2058.xml"/><Relationship Id="rId23" Type="http://schemas.openxmlformats.org/officeDocument/2006/relationships/notesSlide" Target="../notesSlides/notesSlide39.xml"/><Relationship Id="rId28" Type="http://schemas.openxmlformats.org/officeDocument/2006/relationships/customXml" Target="../ink/ink163.xml"/><Relationship Id="rId36" Type="http://schemas.openxmlformats.org/officeDocument/2006/relationships/customXml" Target="../ink/ink167.xml"/><Relationship Id="rId10" Type="http://schemas.openxmlformats.org/officeDocument/2006/relationships/tags" Target="../tags/tag2053.xml"/><Relationship Id="rId19" Type="http://schemas.openxmlformats.org/officeDocument/2006/relationships/tags" Target="../tags/tag2062.xml"/><Relationship Id="rId31" Type="http://schemas.openxmlformats.org/officeDocument/2006/relationships/image" Target="../media/image187.emf"/><Relationship Id="rId4" Type="http://schemas.openxmlformats.org/officeDocument/2006/relationships/tags" Target="../tags/tag2047.xml"/><Relationship Id="rId9" Type="http://schemas.openxmlformats.org/officeDocument/2006/relationships/tags" Target="../tags/tag2052.xml"/><Relationship Id="rId14" Type="http://schemas.openxmlformats.org/officeDocument/2006/relationships/tags" Target="../tags/tag2057.xml"/><Relationship Id="rId22" Type="http://schemas.openxmlformats.org/officeDocument/2006/relationships/slideLayout" Target="../slideLayouts/slideLayout7.xml"/><Relationship Id="rId27" Type="http://schemas.openxmlformats.org/officeDocument/2006/relationships/image" Target="../media/image19.png"/><Relationship Id="rId30" Type="http://schemas.openxmlformats.org/officeDocument/2006/relationships/customXml" Target="../ink/ink164.xml"/><Relationship Id="rId35" Type="http://schemas.openxmlformats.org/officeDocument/2006/relationships/image" Target="../media/image189.emf"/></Relationships>
</file>

<file path=ppt/slides/_rels/slide142.xml.rels><?xml version="1.0" encoding="UTF-8" standalone="yes"?>
<Relationships xmlns="http://schemas.openxmlformats.org/package/2006/relationships"><Relationship Id="rId8" Type="http://schemas.openxmlformats.org/officeDocument/2006/relationships/tags" Target="../tags/tag2072.xml"/><Relationship Id="rId13" Type="http://schemas.openxmlformats.org/officeDocument/2006/relationships/tags" Target="../tags/tag2077.xml"/><Relationship Id="rId18" Type="http://schemas.openxmlformats.org/officeDocument/2006/relationships/tags" Target="../tags/tag2082.xml"/><Relationship Id="rId3" Type="http://schemas.openxmlformats.org/officeDocument/2006/relationships/tags" Target="../tags/tag2067.xml"/><Relationship Id="rId21" Type="http://schemas.openxmlformats.org/officeDocument/2006/relationships/customXml" Target="../ink/ink168.xml"/><Relationship Id="rId7" Type="http://schemas.openxmlformats.org/officeDocument/2006/relationships/tags" Target="../tags/tag2071.xml"/><Relationship Id="rId12" Type="http://schemas.openxmlformats.org/officeDocument/2006/relationships/tags" Target="../tags/tag2076.xml"/><Relationship Id="rId17" Type="http://schemas.openxmlformats.org/officeDocument/2006/relationships/tags" Target="../tags/tag2081.xml"/><Relationship Id="rId2" Type="http://schemas.openxmlformats.org/officeDocument/2006/relationships/tags" Target="../tags/tag2066.xml"/><Relationship Id="rId16" Type="http://schemas.openxmlformats.org/officeDocument/2006/relationships/tags" Target="../tags/tag2080.xml"/><Relationship Id="rId20" Type="http://schemas.openxmlformats.org/officeDocument/2006/relationships/slideLayout" Target="../slideLayouts/slideLayout7.xml"/><Relationship Id="rId1" Type="http://schemas.openxmlformats.org/officeDocument/2006/relationships/tags" Target="../tags/tag2065.xml"/><Relationship Id="rId6" Type="http://schemas.openxmlformats.org/officeDocument/2006/relationships/tags" Target="../tags/tag2070.xml"/><Relationship Id="rId11" Type="http://schemas.openxmlformats.org/officeDocument/2006/relationships/tags" Target="../tags/tag2075.xml"/><Relationship Id="rId5" Type="http://schemas.openxmlformats.org/officeDocument/2006/relationships/tags" Target="../tags/tag2069.xml"/><Relationship Id="rId15" Type="http://schemas.openxmlformats.org/officeDocument/2006/relationships/tags" Target="../tags/tag2079.xml"/><Relationship Id="rId10" Type="http://schemas.openxmlformats.org/officeDocument/2006/relationships/tags" Target="../tags/tag2074.xml"/><Relationship Id="rId19" Type="http://schemas.openxmlformats.org/officeDocument/2006/relationships/tags" Target="../tags/tag2083.xml"/><Relationship Id="rId4" Type="http://schemas.openxmlformats.org/officeDocument/2006/relationships/tags" Target="../tags/tag2068.xml"/><Relationship Id="rId9" Type="http://schemas.openxmlformats.org/officeDocument/2006/relationships/tags" Target="../tags/tag2073.xml"/><Relationship Id="rId14" Type="http://schemas.openxmlformats.org/officeDocument/2006/relationships/tags" Target="../tags/tag2078.xml"/><Relationship Id="rId22" Type="http://schemas.openxmlformats.org/officeDocument/2006/relationships/image" Target="../media/image31.emf"/></Relationships>
</file>

<file path=ppt/slides/_rels/slide143.xml.rels><?xml version="1.0" encoding="UTF-8" standalone="yes"?>
<Relationships xmlns="http://schemas.openxmlformats.org/package/2006/relationships"><Relationship Id="rId8" Type="http://schemas.openxmlformats.org/officeDocument/2006/relationships/tags" Target="../tags/tag2091.xml"/><Relationship Id="rId13" Type="http://schemas.openxmlformats.org/officeDocument/2006/relationships/tags" Target="../tags/tag2096.xml"/><Relationship Id="rId18" Type="http://schemas.openxmlformats.org/officeDocument/2006/relationships/tags" Target="../tags/tag2101.xml"/><Relationship Id="rId26" Type="http://schemas.openxmlformats.org/officeDocument/2006/relationships/customXml" Target="../ink/ink170.xml"/><Relationship Id="rId3" Type="http://schemas.openxmlformats.org/officeDocument/2006/relationships/tags" Target="../tags/tag2086.xml"/><Relationship Id="rId21" Type="http://schemas.openxmlformats.org/officeDocument/2006/relationships/tags" Target="../tags/tag2104.xml"/><Relationship Id="rId7" Type="http://schemas.openxmlformats.org/officeDocument/2006/relationships/tags" Target="../tags/tag2090.xml"/><Relationship Id="rId12" Type="http://schemas.openxmlformats.org/officeDocument/2006/relationships/tags" Target="../tags/tag2095.xml"/><Relationship Id="rId17" Type="http://schemas.openxmlformats.org/officeDocument/2006/relationships/tags" Target="../tags/tag2100.xml"/><Relationship Id="rId25" Type="http://schemas.openxmlformats.org/officeDocument/2006/relationships/image" Target="../media/image191.emf"/><Relationship Id="rId2" Type="http://schemas.openxmlformats.org/officeDocument/2006/relationships/tags" Target="../tags/tag2085.xml"/><Relationship Id="rId16" Type="http://schemas.openxmlformats.org/officeDocument/2006/relationships/tags" Target="../tags/tag2099.xml"/><Relationship Id="rId20" Type="http://schemas.openxmlformats.org/officeDocument/2006/relationships/tags" Target="../tags/tag2103.xml"/><Relationship Id="rId29" Type="http://schemas.openxmlformats.org/officeDocument/2006/relationships/image" Target="../media/image193.emf"/><Relationship Id="rId1" Type="http://schemas.openxmlformats.org/officeDocument/2006/relationships/tags" Target="../tags/tag2084.xml"/><Relationship Id="rId6" Type="http://schemas.openxmlformats.org/officeDocument/2006/relationships/tags" Target="../tags/tag2089.xml"/><Relationship Id="rId11" Type="http://schemas.openxmlformats.org/officeDocument/2006/relationships/tags" Target="../tags/tag2094.xml"/><Relationship Id="rId24" Type="http://schemas.openxmlformats.org/officeDocument/2006/relationships/customXml" Target="../ink/ink169.xml"/><Relationship Id="rId5" Type="http://schemas.openxmlformats.org/officeDocument/2006/relationships/tags" Target="../tags/tag2088.xml"/><Relationship Id="rId15" Type="http://schemas.openxmlformats.org/officeDocument/2006/relationships/tags" Target="../tags/tag2098.xml"/><Relationship Id="rId23" Type="http://schemas.openxmlformats.org/officeDocument/2006/relationships/notesSlide" Target="../notesSlides/notesSlide40.xml"/><Relationship Id="rId28" Type="http://schemas.openxmlformats.org/officeDocument/2006/relationships/customXml" Target="../ink/ink171.xml"/><Relationship Id="rId10" Type="http://schemas.openxmlformats.org/officeDocument/2006/relationships/tags" Target="../tags/tag2093.xml"/><Relationship Id="rId19" Type="http://schemas.openxmlformats.org/officeDocument/2006/relationships/tags" Target="../tags/tag2102.xml"/><Relationship Id="rId31" Type="http://schemas.openxmlformats.org/officeDocument/2006/relationships/image" Target="../media/image194.emf"/><Relationship Id="rId4" Type="http://schemas.openxmlformats.org/officeDocument/2006/relationships/tags" Target="../tags/tag2087.xml"/><Relationship Id="rId9" Type="http://schemas.openxmlformats.org/officeDocument/2006/relationships/tags" Target="../tags/tag2092.xml"/><Relationship Id="rId14" Type="http://schemas.openxmlformats.org/officeDocument/2006/relationships/tags" Target="../tags/tag2097.xml"/><Relationship Id="rId22" Type="http://schemas.openxmlformats.org/officeDocument/2006/relationships/slideLayout" Target="../slideLayouts/slideLayout7.xml"/><Relationship Id="rId27" Type="http://schemas.openxmlformats.org/officeDocument/2006/relationships/image" Target="../media/image192.emf"/><Relationship Id="rId30" Type="http://schemas.openxmlformats.org/officeDocument/2006/relationships/customXml" Target="../ink/ink172.xml"/></Relationships>
</file>

<file path=ppt/slides/_rels/slide144.xml.rels><?xml version="1.0" encoding="UTF-8" standalone="yes"?>
<Relationships xmlns="http://schemas.openxmlformats.org/package/2006/relationships"><Relationship Id="rId8" Type="http://schemas.openxmlformats.org/officeDocument/2006/relationships/tags" Target="../tags/tag2112.xml"/><Relationship Id="rId13" Type="http://schemas.openxmlformats.org/officeDocument/2006/relationships/tags" Target="../tags/tag2117.xml"/><Relationship Id="rId18" Type="http://schemas.openxmlformats.org/officeDocument/2006/relationships/tags" Target="../tags/tag2122.xml"/><Relationship Id="rId26" Type="http://schemas.openxmlformats.org/officeDocument/2006/relationships/tags" Target="../tags/tag2130.xml"/><Relationship Id="rId3" Type="http://schemas.openxmlformats.org/officeDocument/2006/relationships/tags" Target="../tags/tag2107.xml"/><Relationship Id="rId21" Type="http://schemas.openxmlformats.org/officeDocument/2006/relationships/tags" Target="../tags/tag2125.xml"/><Relationship Id="rId34" Type="http://schemas.openxmlformats.org/officeDocument/2006/relationships/customXml" Target="../ink/ink174.xml"/><Relationship Id="rId7" Type="http://schemas.openxmlformats.org/officeDocument/2006/relationships/tags" Target="../tags/tag2111.xml"/><Relationship Id="rId12" Type="http://schemas.openxmlformats.org/officeDocument/2006/relationships/tags" Target="../tags/tag2116.xml"/><Relationship Id="rId17" Type="http://schemas.openxmlformats.org/officeDocument/2006/relationships/tags" Target="../tags/tag2121.xml"/><Relationship Id="rId25" Type="http://schemas.openxmlformats.org/officeDocument/2006/relationships/tags" Target="../tags/tag2129.xml"/><Relationship Id="rId33" Type="http://schemas.openxmlformats.org/officeDocument/2006/relationships/image" Target="../media/image195.emf"/><Relationship Id="rId2" Type="http://schemas.openxmlformats.org/officeDocument/2006/relationships/tags" Target="../tags/tag2106.xml"/><Relationship Id="rId16" Type="http://schemas.openxmlformats.org/officeDocument/2006/relationships/tags" Target="../tags/tag2120.xml"/><Relationship Id="rId20" Type="http://schemas.openxmlformats.org/officeDocument/2006/relationships/tags" Target="../tags/tag2124.xml"/><Relationship Id="rId29" Type="http://schemas.openxmlformats.org/officeDocument/2006/relationships/tags" Target="../tags/tag2133.xml"/><Relationship Id="rId1" Type="http://schemas.openxmlformats.org/officeDocument/2006/relationships/tags" Target="../tags/tag2105.xml"/><Relationship Id="rId6" Type="http://schemas.openxmlformats.org/officeDocument/2006/relationships/tags" Target="../tags/tag2110.xml"/><Relationship Id="rId11" Type="http://schemas.openxmlformats.org/officeDocument/2006/relationships/tags" Target="../tags/tag2115.xml"/><Relationship Id="rId24" Type="http://schemas.openxmlformats.org/officeDocument/2006/relationships/tags" Target="../tags/tag2128.xml"/><Relationship Id="rId32" Type="http://schemas.openxmlformats.org/officeDocument/2006/relationships/customXml" Target="../ink/ink173.xml"/><Relationship Id="rId5" Type="http://schemas.openxmlformats.org/officeDocument/2006/relationships/tags" Target="../tags/tag2109.xml"/><Relationship Id="rId15" Type="http://schemas.openxmlformats.org/officeDocument/2006/relationships/tags" Target="../tags/tag2119.xml"/><Relationship Id="rId23" Type="http://schemas.openxmlformats.org/officeDocument/2006/relationships/tags" Target="../tags/tag2127.xml"/><Relationship Id="rId28" Type="http://schemas.openxmlformats.org/officeDocument/2006/relationships/tags" Target="../tags/tag2132.xml"/><Relationship Id="rId10" Type="http://schemas.openxmlformats.org/officeDocument/2006/relationships/tags" Target="../tags/tag2114.xml"/><Relationship Id="rId19" Type="http://schemas.openxmlformats.org/officeDocument/2006/relationships/tags" Target="../tags/tag2123.xml"/><Relationship Id="rId31" Type="http://schemas.openxmlformats.org/officeDocument/2006/relationships/notesSlide" Target="../notesSlides/notesSlide41.xml"/><Relationship Id="rId4" Type="http://schemas.openxmlformats.org/officeDocument/2006/relationships/tags" Target="../tags/tag2108.xml"/><Relationship Id="rId9" Type="http://schemas.openxmlformats.org/officeDocument/2006/relationships/tags" Target="../tags/tag2113.xml"/><Relationship Id="rId14" Type="http://schemas.openxmlformats.org/officeDocument/2006/relationships/tags" Target="../tags/tag2118.xml"/><Relationship Id="rId22" Type="http://schemas.openxmlformats.org/officeDocument/2006/relationships/tags" Target="../tags/tag2126.xml"/><Relationship Id="rId27" Type="http://schemas.openxmlformats.org/officeDocument/2006/relationships/tags" Target="../tags/tag2131.xml"/><Relationship Id="rId30" Type="http://schemas.openxmlformats.org/officeDocument/2006/relationships/slideLayout" Target="../slideLayouts/slideLayout7.xml"/><Relationship Id="rId35" Type="http://schemas.openxmlformats.org/officeDocument/2006/relationships/image" Target="../media/image196.emf"/></Relationships>
</file>

<file path=ppt/slides/_rels/slide145.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202.emf"/><Relationship Id="rId18" Type="http://schemas.openxmlformats.org/officeDocument/2006/relationships/customXml" Target="../ink/ink182.xml"/><Relationship Id="rId3" Type="http://schemas.openxmlformats.org/officeDocument/2006/relationships/image" Target="../media/image153.jpeg"/><Relationship Id="rId21" Type="http://schemas.openxmlformats.org/officeDocument/2006/relationships/image" Target="../media/image206.emf"/><Relationship Id="rId7" Type="http://schemas.openxmlformats.org/officeDocument/2006/relationships/image" Target="../media/image199.emf"/><Relationship Id="rId12" Type="http://schemas.openxmlformats.org/officeDocument/2006/relationships/customXml" Target="../ink/ink179.xml"/><Relationship Id="rId17" Type="http://schemas.openxmlformats.org/officeDocument/2006/relationships/image" Target="../media/image204.emf"/><Relationship Id="rId2" Type="http://schemas.openxmlformats.org/officeDocument/2006/relationships/notesSlide" Target="../notesSlides/notesSlide42.xml"/><Relationship Id="rId16" Type="http://schemas.openxmlformats.org/officeDocument/2006/relationships/customXml" Target="../ink/ink181.xml"/><Relationship Id="rId20" Type="http://schemas.openxmlformats.org/officeDocument/2006/relationships/customXml" Target="../ink/ink183.xml"/><Relationship Id="rId1" Type="http://schemas.openxmlformats.org/officeDocument/2006/relationships/slideLayout" Target="../slideLayouts/slideLayout7.xml"/><Relationship Id="rId6" Type="http://schemas.openxmlformats.org/officeDocument/2006/relationships/customXml" Target="../ink/ink176.xml"/><Relationship Id="rId11" Type="http://schemas.openxmlformats.org/officeDocument/2006/relationships/image" Target="../media/image201.emf"/><Relationship Id="rId5" Type="http://schemas.openxmlformats.org/officeDocument/2006/relationships/image" Target="../media/image198.emf"/><Relationship Id="rId15" Type="http://schemas.openxmlformats.org/officeDocument/2006/relationships/image" Target="../media/image203.emf"/><Relationship Id="rId10" Type="http://schemas.openxmlformats.org/officeDocument/2006/relationships/customXml" Target="../ink/ink178.xml"/><Relationship Id="rId19" Type="http://schemas.openxmlformats.org/officeDocument/2006/relationships/image" Target="../media/image205.emf"/><Relationship Id="rId4" Type="http://schemas.openxmlformats.org/officeDocument/2006/relationships/customXml" Target="../ink/ink175.xml"/><Relationship Id="rId9" Type="http://schemas.openxmlformats.org/officeDocument/2006/relationships/image" Target="../media/image200.emf"/><Relationship Id="rId14" Type="http://schemas.openxmlformats.org/officeDocument/2006/relationships/customXml" Target="../ink/ink180.xml"/></Relationships>
</file>

<file path=ppt/slides/_rels/slide146.xml.rels><?xml version="1.0" encoding="UTF-8" standalone="yes"?>
<Relationships xmlns="http://schemas.openxmlformats.org/package/2006/relationships"><Relationship Id="rId8" Type="http://schemas.openxmlformats.org/officeDocument/2006/relationships/tags" Target="../tags/tag2141.xml"/><Relationship Id="rId13" Type="http://schemas.openxmlformats.org/officeDocument/2006/relationships/tags" Target="../tags/tag2146.xml"/><Relationship Id="rId18" Type="http://schemas.openxmlformats.org/officeDocument/2006/relationships/tags" Target="../tags/tag2151.xml"/><Relationship Id="rId26" Type="http://schemas.openxmlformats.org/officeDocument/2006/relationships/image" Target="../media/image209.emf"/><Relationship Id="rId3" Type="http://schemas.openxmlformats.org/officeDocument/2006/relationships/tags" Target="../tags/tag2136.xml"/><Relationship Id="rId21" Type="http://schemas.openxmlformats.org/officeDocument/2006/relationships/slideLayout" Target="../slideLayouts/slideLayout7.xml"/><Relationship Id="rId7" Type="http://schemas.openxmlformats.org/officeDocument/2006/relationships/tags" Target="../tags/tag2140.xml"/><Relationship Id="rId12" Type="http://schemas.openxmlformats.org/officeDocument/2006/relationships/tags" Target="../tags/tag2145.xml"/><Relationship Id="rId17" Type="http://schemas.openxmlformats.org/officeDocument/2006/relationships/tags" Target="../tags/tag2150.xml"/><Relationship Id="rId25" Type="http://schemas.openxmlformats.org/officeDocument/2006/relationships/customXml" Target="../ink/ink185.xml"/><Relationship Id="rId2" Type="http://schemas.openxmlformats.org/officeDocument/2006/relationships/tags" Target="../tags/tag2135.xml"/><Relationship Id="rId16" Type="http://schemas.openxmlformats.org/officeDocument/2006/relationships/tags" Target="../tags/tag2149.xml"/><Relationship Id="rId20" Type="http://schemas.openxmlformats.org/officeDocument/2006/relationships/tags" Target="../tags/tag2153.xml"/><Relationship Id="rId1" Type="http://schemas.openxmlformats.org/officeDocument/2006/relationships/tags" Target="../tags/tag2134.xml"/><Relationship Id="rId6" Type="http://schemas.openxmlformats.org/officeDocument/2006/relationships/tags" Target="../tags/tag2139.xml"/><Relationship Id="rId11" Type="http://schemas.openxmlformats.org/officeDocument/2006/relationships/tags" Target="../tags/tag2144.xml"/><Relationship Id="rId24" Type="http://schemas.openxmlformats.org/officeDocument/2006/relationships/image" Target="../media/image208.emf"/><Relationship Id="rId5" Type="http://schemas.openxmlformats.org/officeDocument/2006/relationships/tags" Target="../tags/tag2138.xml"/><Relationship Id="rId15" Type="http://schemas.openxmlformats.org/officeDocument/2006/relationships/tags" Target="../tags/tag2148.xml"/><Relationship Id="rId23" Type="http://schemas.openxmlformats.org/officeDocument/2006/relationships/customXml" Target="../ink/ink184.xml"/><Relationship Id="rId10" Type="http://schemas.openxmlformats.org/officeDocument/2006/relationships/tags" Target="../tags/tag2143.xml"/><Relationship Id="rId19" Type="http://schemas.openxmlformats.org/officeDocument/2006/relationships/tags" Target="../tags/tag2152.xml"/><Relationship Id="rId4" Type="http://schemas.openxmlformats.org/officeDocument/2006/relationships/tags" Target="../tags/tag2137.xml"/><Relationship Id="rId9" Type="http://schemas.openxmlformats.org/officeDocument/2006/relationships/tags" Target="../tags/tag2142.xml"/><Relationship Id="rId14" Type="http://schemas.openxmlformats.org/officeDocument/2006/relationships/tags" Target="../tags/tag2147.xml"/><Relationship Id="rId22" Type="http://schemas.openxmlformats.org/officeDocument/2006/relationships/image" Target="../media/image154.png"/></Relationships>
</file>

<file path=ppt/slides/_rels/slide147.xml.rels><?xml version="1.0" encoding="UTF-8" standalone="yes"?>
<Relationships xmlns="http://schemas.openxmlformats.org/package/2006/relationships"><Relationship Id="rId8" Type="http://schemas.openxmlformats.org/officeDocument/2006/relationships/tags" Target="../tags/tag2161.xml"/><Relationship Id="rId13" Type="http://schemas.openxmlformats.org/officeDocument/2006/relationships/tags" Target="../tags/tag2166.xml"/><Relationship Id="rId18" Type="http://schemas.openxmlformats.org/officeDocument/2006/relationships/tags" Target="../tags/tag2171.xml"/><Relationship Id="rId26" Type="http://schemas.openxmlformats.org/officeDocument/2006/relationships/customXml" Target="../ink/ink188.xml"/><Relationship Id="rId3" Type="http://schemas.openxmlformats.org/officeDocument/2006/relationships/tags" Target="../tags/tag2156.xml"/><Relationship Id="rId21" Type="http://schemas.openxmlformats.org/officeDocument/2006/relationships/image" Target="../media/image155.png"/><Relationship Id="rId34" Type="http://schemas.openxmlformats.org/officeDocument/2006/relationships/customXml" Target="../ink/ink192.xml"/><Relationship Id="rId7" Type="http://schemas.openxmlformats.org/officeDocument/2006/relationships/tags" Target="../tags/tag2160.xml"/><Relationship Id="rId12" Type="http://schemas.openxmlformats.org/officeDocument/2006/relationships/tags" Target="../tags/tag2165.xml"/><Relationship Id="rId17" Type="http://schemas.openxmlformats.org/officeDocument/2006/relationships/tags" Target="../tags/tag2170.xml"/><Relationship Id="rId25" Type="http://schemas.openxmlformats.org/officeDocument/2006/relationships/image" Target="../media/image211.emf"/><Relationship Id="rId33" Type="http://schemas.openxmlformats.org/officeDocument/2006/relationships/image" Target="../media/image215.emf"/><Relationship Id="rId2" Type="http://schemas.openxmlformats.org/officeDocument/2006/relationships/tags" Target="../tags/tag2155.xml"/><Relationship Id="rId16" Type="http://schemas.openxmlformats.org/officeDocument/2006/relationships/tags" Target="../tags/tag2169.xml"/><Relationship Id="rId20" Type="http://schemas.openxmlformats.org/officeDocument/2006/relationships/slideLayout" Target="../slideLayouts/slideLayout7.xml"/><Relationship Id="rId29" Type="http://schemas.openxmlformats.org/officeDocument/2006/relationships/image" Target="../media/image213.emf"/><Relationship Id="rId1" Type="http://schemas.openxmlformats.org/officeDocument/2006/relationships/tags" Target="../tags/tag2154.xml"/><Relationship Id="rId6" Type="http://schemas.openxmlformats.org/officeDocument/2006/relationships/tags" Target="../tags/tag2159.xml"/><Relationship Id="rId11" Type="http://schemas.openxmlformats.org/officeDocument/2006/relationships/tags" Target="../tags/tag2164.xml"/><Relationship Id="rId24" Type="http://schemas.openxmlformats.org/officeDocument/2006/relationships/customXml" Target="../ink/ink187.xml"/><Relationship Id="rId32" Type="http://schemas.openxmlformats.org/officeDocument/2006/relationships/customXml" Target="../ink/ink191.xml"/><Relationship Id="rId37" Type="http://schemas.openxmlformats.org/officeDocument/2006/relationships/image" Target="../media/image217.emf"/><Relationship Id="rId5" Type="http://schemas.openxmlformats.org/officeDocument/2006/relationships/tags" Target="../tags/tag2158.xml"/><Relationship Id="rId15" Type="http://schemas.openxmlformats.org/officeDocument/2006/relationships/tags" Target="../tags/tag2168.xml"/><Relationship Id="rId23" Type="http://schemas.openxmlformats.org/officeDocument/2006/relationships/image" Target="../media/image210.emf"/><Relationship Id="rId28" Type="http://schemas.openxmlformats.org/officeDocument/2006/relationships/customXml" Target="../ink/ink189.xml"/><Relationship Id="rId36" Type="http://schemas.openxmlformats.org/officeDocument/2006/relationships/customXml" Target="../ink/ink193.xml"/><Relationship Id="rId10" Type="http://schemas.openxmlformats.org/officeDocument/2006/relationships/tags" Target="../tags/tag2163.xml"/><Relationship Id="rId19" Type="http://schemas.openxmlformats.org/officeDocument/2006/relationships/tags" Target="../tags/tag2172.xml"/><Relationship Id="rId31" Type="http://schemas.openxmlformats.org/officeDocument/2006/relationships/image" Target="../media/image214.emf"/><Relationship Id="rId4" Type="http://schemas.openxmlformats.org/officeDocument/2006/relationships/tags" Target="../tags/tag2157.xml"/><Relationship Id="rId9" Type="http://schemas.openxmlformats.org/officeDocument/2006/relationships/tags" Target="../tags/tag2162.xml"/><Relationship Id="rId14" Type="http://schemas.openxmlformats.org/officeDocument/2006/relationships/tags" Target="../tags/tag2167.xml"/><Relationship Id="rId22" Type="http://schemas.openxmlformats.org/officeDocument/2006/relationships/customXml" Target="../ink/ink186.xml"/><Relationship Id="rId27" Type="http://schemas.openxmlformats.org/officeDocument/2006/relationships/image" Target="../media/image212.emf"/><Relationship Id="rId30" Type="http://schemas.openxmlformats.org/officeDocument/2006/relationships/customXml" Target="../ink/ink190.xml"/><Relationship Id="rId35" Type="http://schemas.openxmlformats.org/officeDocument/2006/relationships/image" Target="../media/image216.emf"/></Relationships>
</file>

<file path=ppt/slides/_rels/slide148.xml.rels><?xml version="1.0" encoding="UTF-8" standalone="yes"?>
<Relationships xmlns="http://schemas.openxmlformats.org/package/2006/relationships"><Relationship Id="rId8" Type="http://schemas.openxmlformats.org/officeDocument/2006/relationships/tags" Target="../tags/tag2180.xml"/><Relationship Id="rId13" Type="http://schemas.openxmlformats.org/officeDocument/2006/relationships/tags" Target="../tags/tag2185.xml"/><Relationship Id="rId18" Type="http://schemas.openxmlformats.org/officeDocument/2006/relationships/tags" Target="../tags/tag2190.xml"/><Relationship Id="rId26" Type="http://schemas.openxmlformats.org/officeDocument/2006/relationships/customXml" Target="../ink/ink195.xml"/><Relationship Id="rId39" Type="http://schemas.openxmlformats.org/officeDocument/2006/relationships/image" Target="../media/image225.emf"/><Relationship Id="rId3" Type="http://schemas.openxmlformats.org/officeDocument/2006/relationships/tags" Target="../tags/tag2175.xml"/><Relationship Id="rId21" Type="http://schemas.openxmlformats.org/officeDocument/2006/relationships/tags" Target="../tags/tag2193.xml"/><Relationship Id="rId34" Type="http://schemas.openxmlformats.org/officeDocument/2006/relationships/customXml" Target="../ink/ink199.xml"/><Relationship Id="rId7" Type="http://schemas.openxmlformats.org/officeDocument/2006/relationships/tags" Target="../tags/tag2179.xml"/><Relationship Id="rId12" Type="http://schemas.openxmlformats.org/officeDocument/2006/relationships/tags" Target="../tags/tag2184.xml"/><Relationship Id="rId17" Type="http://schemas.openxmlformats.org/officeDocument/2006/relationships/tags" Target="../tags/tag2189.xml"/><Relationship Id="rId25" Type="http://schemas.openxmlformats.org/officeDocument/2006/relationships/image" Target="../media/image218.emf"/><Relationship Id="rId33" Type="http://schemas.openxmlformats.org/officeDocument/2006/relationships/image" Target="../media/image222.emf"/><Relationship Id="rId38" Type="http://schemas.openxmlformats.org/officeDocument/2006/relationships/customXml" Target="../ink/ink201.xml"/><Relationship Id="rId2" Type="http://schemas.openxmlformats.org/officeDocument/2006/relationships/tags" Target="../tags/tag2174.xml"/><Relationship Id="rId16" Type="http://schemas.openxmlformats.org/officeDocument/2006/relationships/tags" Target="../tags/tag2188.xml"/><Relationship Id="rId20" Type="http://schemas.openxmlformats.org/officeDocument/2006/relationships/tags" Target="../tags/tag2192.xml"/><Relationship Id="rId29" Type="http://schemas.openxmlformats.org/officeDocument/2006/relationships/image" Target="../media/image220.emf"/><Relationship Id="rId41" Type="http://schemas.openxmlformats.org/officeDocument/2006/relationships/image" Target="../media/image226.emf"/><Relationship Id="rId1" Type="http://schemas.openxmlformats.org/officeDocument/2006/relationships/tags" Target="../tags/tag2173.xml"/><Relationship Id="rId6" Type="http://schemas.openxmlformats.org/officeDocument/2006/relationships/tags" Target="../tags/tag2178.xml"/><Relationship Id="rId11" Type="http://schemas.openxmlformats.org/officeDocument/2006/relationships/tags" Target="../tags/tag2183.xml"/><Relationship Id="rId24" Type="http://schemas.openxmlformats.org/officeDocument/2006/relationships/customXml" Target="../ink/ink194.xml"/><Relationship Id="rId32" Type="http://schemas.openxmlformats.org/officeDocument/2006/relationships/customXml" Target="../ink/ink198.xml"/><Relationship Id="rId37" Type="http://schemas.openxmlformats.org/officeDocument/2006/relationships/image" Target="../media/image224.emf"/><Relationship Id="rId40" Type="http://schemas.openxmlformats.org/officeDocument/2006/relationships/customXml" Target="../ink/ink202.xml"/><Relationship Id="rId5" Type="http://schemas.openxmlformats.org/officeDocument/2006/relationships/tags" Target="../tags/tag2177.xml"/><Relationship Id="rId15" Type="http://schemas.openxmlformats.org/officeDocument/2006/relationships/tags" Target="../tags/tag2187.xml"/><Relationship Id="rId23" Type="http://schemas.openxmlformats.org/officeDocument/2006/relationships/slideLayout" Target="../slideLayouts/slideLayout7.xml"/><Relationship Id="rId28" Type="http://schemas.openxmlformats.org/officeDocument/2006/relationships/customXml" Target="../ink/ink196.xml"/><Relationship Id="rId36" Type="http://schemas.openxmlformats.org/officeDocument/2006/relationships/customXml" Target="../ink/ink200.xml"/><Relationship Id="rId10" Type="http://schemas.openxmlformats.org/officeDocument/2006/relationships/tags" Target="../tags/tag2182.xml"/><Relationship Id="rId19" Type="http://schemas.openxmlformats.org/officeDocument/2006/relationships/tags" Target="../tags/tag2191.xml"/><Relationship Id="rId31" Type="http://schemas.openxmlformats.org/officeDocument/2006/relationships/image" Target="../media/image221.emf"/><Relationship Id="rId4" Type="http://schemas.openxmlformats.org/officeDocument/2006/relationships/tags" Target="../tags/tag2176.xml"/><Relationship Id="rId9" Type="http://schemas.openxmlformats.org/officeDocument/2006/relationships/tags" Target="../tags/tag2181.xml"/><Relationship Id="rId14" Type="http://schemas.openxmlformats.org/officeDocument/2006/relationships/tags" Target="../tags/tag2186.xml"/><Relationship Id="rId22" Type="http://schemas.openxmlformats.org/officeDocument/2006/relationships/tags" Target="../tags/tag2194.xml"/><Relationship Id="rId27" Type="http://schemas.openxmlformats.org/officeDocument/2006/relationships/image" Target="../media/image219.emf"/><Relationship Id="rId30" Type="http://schemas.openxmlformats.org/officeDocument/2006/relationships/customXml" Target="../ink/ink197.xml"/><Relationship Id="rId35" Type="http://schemas.openxmlformats.org/officeDocument/2006/relationships/image" Target="../media/image223.emf"/></Relationships>
</file>

<file path=ppt/slides/_rels/slide149.xml.rels><?xml version="1.0" encoding="UTF-8" standalone="yes"?>
<Relationships xmlns="http://schemas.openxmlformats.org/package/2006/relationships"><Relationship Id="rId8" Type="http://schemas.openxmlformats.org/officeDocument/2006/relationships/tags" Target="../tags/tag2202.xml"/><Relationship Id="rId13" Type="http://schemas.openxmlformats.org/officeDocument/2006/relationships/tags" Target="../tags/tag2207.xml"/><Relationship Id="rId18" Type="http://schemas.openxmlformats.org/officeDocument/2006/relationships/tags" Target="../tags/tag2212.xml"/><Relationship Id="rId26" Type="http://schemas.openxmlformats.org/officeDocument/2006/relationships/notesSlide" Target="../notesSlides/notesSlide43.xml"/><Relationship Id="rId39" Type="http://schemas.openxmlformats.org/officeDocument/2006/relationships/image" Target="../media/image232.emf"/><Relationship Id="rId3" Type="http://schemas.openxmlformats.org/officeDocument/2006/relationships/tags" Target="../tags/tag2197.xml"/><Relationship Id="rId21" Type="http://schemas.openxmlformats.org/officeDocument/2006/relationships/tags" Target="../tags/tag2215.xml"/><Relationship Id="rId34" Type="http://schemas.openxmlformats.org/officeDocument/2006/relationships/customXml" Target="../ink/ink206.xml"/><Relationship Id="rId7" Type="http://schemas.openxmlformats.org/officeDocument/2006/relationships/tags" Target="../tags/tag2201.xml"/><Relationship Id="rId12" Type="http://schemas.openxmlformats.org/officeDocument/2006/relationships/tags" Target="../tags/tag2206.xml"/><Relationship Id="rId17" Type="http://schemas.openxmlformats.org/officeDocument/2006/relationships/tags" Target="../tags/tag2211.xml"/><Relationship Id="rId25" Type="http://schemas.openxmlformats.org/officeDocument/2006/relationships/slideLayout" Target="../slideLayouts/slideLayout6.xml"/><Relationship Id="rId33" Type="http://schemas.openxmlformats.org/officeDocument/2006/relationships/image" Target="../media/image229.emf"/><Relationship Id="rId38" Type="http://schemas.openxmlformats.org/officeDocument/2006/relationships/customXml" Target="../ink/ink208.xml"/><Relationship Id="rId2" Type="http://schemas.openxmlformats.org/officeDocument/2006/relationships/tags" Target="../tags/tag2196.xml"/><Relationship Id="rId16" Type="http://schemas.openxmlformats.org/officeDocument/2006/relationships/tags" Target="../tags/tag2210.xml"/><Relationship Id="rId20" Type="http://schemas.openxmlformats.org/officeDocument/2006/relationships/tags" Target="../tags/tag2214.xml"/><Relationship Id="rId29" Type="http://schemas.openxmlformats.org/officeDocument/2006/relationships/image" Target="../media/image227.emf"/><Relationship Id="rId41" Type="http://schemas.openxmlformats.org/officeDocument/2006/relationships/image" Target="../media/image233.emf"/><Relationship Id="rId1" Type="http://schemas.openxmlformats.org/officeDocument/2006/relationships/tags" Target="../tags/tag2195.xml"/><Relationship Id="rId6" Type="http://schemas.openxmlformats.org/officeDocument/2006/relationships/tags" Target="../tags/tag2200.xml"/><Relationship Id="rId11" Type="http://schemas.openxmlformats.org/officeDocument/2006/relationships/tags" Target="../tags/tag2205.xml"/><Relationship Id="rId24" Type="http://schemas.openxmlformats.org/officeDocument/2006/relationships/tags" Target="../tags/tag2218.xml"/><Relationship Id="rId32" Type="http://schemas.openxmlformats.org/officeDocument/2006/relationships/customXml" Target="../ink/ink205.xml"/><Relationship Id="rId37" Type="http://schemas.openxmlformats.org/officeDocument/2006/relationships/image" Target="../media/image231.emf"/><Relationship Id="rId40" Type="http://schemas.openxmlformats.org/officeDocument/2006/relationships/customXml" Target="../ink/ink209.xml"/><Relationship Id="rId5" Type="http://schemas.openxmlformats.org/officeDocument/2006/relationships/tags" Target="../tags/tag2199.xml"/><Relationship Id="rId15" Type="http://schemas.openxmlformats.org/officeDocument/2006/relationships/tags" Target="../tags/tag2209.xml"/><Relationship Id="rId23" Type="http://schemas.openxmlformats.org/officeDocument/2006/relationships/tags" Target="../tags/tag2217.xml"/><Relationship Id="rId28" Type="http://schemas.openxmlformats.org/officeDocument/2006/relationships/customXml" Target="../ink/ink203.xml"/><Relationship Id="rId36" Type="http://schemas.openxmlformats.org/officeDocument/2006/relationships/customXml" Target="../ink/ink207.xml"/><Relationship Id="rId10" Type="http://schemas.openxmlformats.org/officeDocument/2006/relationships/tags" Target="../tags/tag2204.xml"/><Relationship Id="rId19" Type="http://schemas.openxmlformats.org/officeDocument/2006/relationships/tags" Target="../tags/tag2213.xml"/><Relationship Id="rId31" Type="http://schemas.openxmlformats.org/officeDocument/2006/relationships/image" Target="../media/image228.emf"/><Relationship Id="rId4" Type="http://schemas.openxmlformats.org/officeDocument/2006/relationships/tags" Target="../tags/tag2198.xml"/><Relationship Id="rId9" Type="http://schemas.openxmlformats.org/officeDocument/2006/relationships/tags" Target="../tags/tag2203.xml"/><Relationship Id="rId14" Type="http://schemas.openxmlformats.org/officeDocument/2006/relationships/tags" Target="../tags/tag2208.xml"/><Relationship Id="rId22" Type="http://schemas.openxmlformats.org/officeDocument/2006/relationships/tags" Target="../tags/tag2216.xml"/><Relationship Id="rId27" Type="http://schemas.openxmlformats.org/officeDocument/2006/relationships/image" Target="../media/image92.png"/><Relationship Id="rId30" Type="http://schemas.openxmlformats.org/officeDocument/2006/relationships/customXml" Target="../ink/ink204.xml"/><Relationship Id="rId35" Type="http://schemas.openxmlformats.org/officeDocument/2006/relationships/image" Target="../media/image230.emf"/></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14.xml"/><Relationship Id="rId7" Type="http://schemas.openxmlformats.org/officeDocument/2006/relationships/image" Target="../media/image11.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slideLayout" Target="../slideLayouts/slideLayout7.xml"/><Relationship Id="rId5" Type="http://schemas.openxmlformats.org/officeDocument/2006/relationships/tags" Target="../tags/tag216.xml"/><Relationship Id="rId10" Type="http://schemas.openxmlformats.org/officeDocument/2006/relationships/image" Target="../media/image22.emf"/><Relationship Id="rId4" Type="http://schemas.openxmlformats.org/officeDocument/2006/relationships/tags" Target="../tags/tag215.xml"/><Relationship Id="rId9" Type="http://schemas.openxmlformats.org/officeDocument/2006/relationships/customXml" Target="../ink/ink2.xml"/></Relationships>
</file>

<file path=ppt/slides/_rels/slide150.xml.rels><?xml version="1.0" encoding="UTF-8" standalone="yes"?>
<Relationships xmlns="http://schemas.openxmlformats.org/package/2006/relationships"><Relationship Id="rId8" Type="http://schemas.openxmlformats.org/officeDocument/2006/relationships/tags" Target="../tags/tag2226.xml"/><Relationship Id="rId13" Type="http://schemas.openxmlformats.org/officeDocument/2006/relationships/tags" Target="../tags/tag2231.xml"/><Relationship Id="rId18" Type="http://schemas.openxmlformats.org/officeDocument/2006/relationships/tags" Target="../tags/tag2236.xml"/><Relationship Id="rId26" Type="http://schemas.openxmlformats.org/officeDocument/2006/relationships/customXml" Target="../ink/ink210.xml"/><Relationship Id="rId39" Type="http://schemas.openxmlformats.org/officeDocument/2006/relationships/image" Target="../media/image240.emf"/><Relationship Id="rId3" Type="http://schemas.openxmlformats.org/officeDocument/2006/relationships/tags" Target="../tags/tag2221.xml"/><Relationship Id="rId21" Type="http://schemas.openxmlformats.org/officeDocument/2006/relationships/tags" Target="../tags/tag2239.xml"/><Relationship Id="rId34" Type="http://schemas.openxmlformats.org/officeDocument/2006/relationships/customXml" Target="../ink/ink214.xml"/><Relationship Id="rId42" Type="http://schemas.openxmlformats.org/officeDocument/2006/relationships/customXml" Target="../ink/ink218.xml"/><Relationship Id="rId7" Type="http://schemas.openxmlformats.org/officeDocument/2006/relationships/tags" Target="../tags/tag2225.xml"/><Relationship Id="rId12" Type="http://schemas.openxmlformats.org/officeDocument/2006/relationships/tags" Target="../tags/tag2230.xml"/><Relationship Id="rId17" Type="http://schemas.openxmlformats.org/officeDocument/2006/relationships/tags" Target="../tags/tag2235.xml"/><Relationship Id="rId25" Type="http://schemas.openxmlformats.org/officeDocument/2006/relationships/notesSlide" Target="../notesSlides/notesSlide44.xml"/><Relationship Id="rId33" Type="http://schemas.openxmlformats.org/officeDocument/2006/relationships/image" Target="../media/image237.emf"/><Relationship Id="rId38" Type="http://schemas.openxmlformats.org/officeDocument/2006/relationships/customXml" Target="../ink/ink216.xml"/><Relationship Id="rId2" Type="http://schemas.openxmlformats.org/officeDocument/2006/relationships/tags" Target="../tags/tag2220.xml"/><Relationship Id="rId16" Type="http://schemas.openxmlformats.org/officeDocument/2006/relationships/tags" Target="../tags/tag2234.xml"/><Relationship Id="rId20" Type="http://schemas.openxmlformats.org/officeDocument/2006/relationships/tags" Target="../tags/tag2238.xml"/><Relationship Id="rId29" Type="http://schemas.openxmlformats.org/officeDocument/2006/relationships/image" Target="../media/image235.emf"/><Relationship Id="rId41" Type="http://schemas.openxmlformats.org/officeDocument/2006/relationships/image" Target="../media/image241.emf"/><Relationship Id="rId1" Type="http://schemas.openxmlformats.org/officeDocument/2006/relationships/tags" Target="../tags/tag2219.xml"/><Relationship Id="rId6" Type="http://schemas.openxmlformats.org/officeDocument/2006/relationships/tags" Target="../tags/tag2224.xml"/><Relationship Id="rId11" Type="http://schemas.openxmlformats.org/officeDocument/2006/relationships/tags" Target="../tags/tag2229.xml"/><Relationship Id="rId24" Type="http://schemas.openxmlformats.org/officeDocument/2006/relationships/slideLayout" Target="../slideLayouts/slideLayout6.xml"/><Relationship Id="rId32" Type="http://schemas.openxmlformats.org/officeDocument/2006/relationships/customXml" Target="../ink/ink213.xml"/><Relationship Id="rId37" Type="http://schemas.openxmlformats.org/officeDocument/2006/relationships/image" Target="../media/image239.emf"/><Relationship Id="rId40" Type="http://schemas.openxmlformats.org/officeDocument/2006/relationships/customXml" Target="../ink/ink217.xml"/><Relationship Id="rId5" Type="http://schemas.openxmlformats.org/officeDocument/2006/relationships/tags" Target="../tags/tag2223.xml"/><Relationship Id="rId15" Type="http://schemas.openxmlformats.org/officeDocument/2006/relationships/tags" Target="../tags/tag2233.xml"/><Relationship Id="rId23" Type="http://schemas.openxmlformats.org/officeDocument/2006/relationships/tags" Target="../tags/tag2241.xml"/><Relationship Id="rId28" Type="http://schemas.openxmlformats.org/officeDocument/2006/relationships/customXml" Target="../ink/ink211.xml"/><Relationship Id="rId36" Type="http://schemas.openxmlformats.org/officeDocument/2006/relationships/customXml" Target="../ink/ink215.xml"/><Relationship Id="rId10" Type="http://schemas.openxmlformats.org/officeDocument/2006/relationships/tags" Target="../tags/tag2228.xml"/><Relationship Id="rId19" Type="http://schemas.openxmlformats.org/officeDocument/2006/relationships/tags" Target="../tags/tag2237.xml"/><Relationship Id="rId31" Type="http://schemas.openxmlformats.org/officeDocument/2006/relationships/image" Target="../media/image236.emf"/><Relationship Id="rId4" Type="http://schemas.openxmlformats.org/officeDocument/2006/relationships/tags" Target="../tags/tag2222.xml"/><Relationship Id="rId9" Type="http://schemas.openxmlformats.org/officeDocument/2006/relationships/tags" Target="../tags/tag2227.xml"/><Relationship Id="rId14" Type="http://schemas.openxmlformats.org/officeDocument/2006/relationships/tags" Target="../tags/tag2232.xml"/><Relationship Id="rId22" Type="http://schemas.openxmlformats.org/officeDocument/2006/relationships/tags" Target="../tags/tag2240.xml"/><Relationship Id="rId27" Type="http://schemas.openxmlformats.org/officeDocument/2006/relationships/image" Target="../media/image234.emf"/><Relationship Id="rId30" Type="http://schemas.openxmlformats.org/officeDocument/2006/relationships/customXml" Target="../ink/ink212.xml"/><Relationship Id="rId35" Type="http://schemas.openxmlformats.org/officeDocument/2006/relationships/image" Target="../media/image238.emf"/><Relationship Id="rId43" Type="http://schemas.openxmlformats.org/officeDocument/2006/relationships/image" Target="../media/image242.emf"/></Relationships>
</file>

<file path=ppt/slides/_rels/slide151.xml.rels><?xml version="1.0" encoding="UTF-8" standalone="yes"?>
<Relationships xmlns="http://schemas.openxmlformats.org/package/2006/relationships"><Relationship Id="rId13" Type="http://schemas.openxmlformats.org/officeDocument/2006/relationships/tags" Target="../tags/tag2254.xml"/><Relationship Id="rId18" Type="http://schemas.openxmlformats.org/officeDocument/2006/relationships/tags" Target="../tags/tag2259.xml"/><Relationship Id="rId26" Type="http://schemas.openxmlformats.org/officeDocument/2006/relationships/tags" Target="../tags/tag2267.xml"/><Relationship Id="rId39" Type="http://schemas.openxmlformats.org/officeDocument/2006/relationships/tags" Target="../tags/tag2280.xml"/><Relationship Id="rId21" Type="http://schemas.openxmlformats.org/officeDocument/2006/relationships/tags" Target="../tags/tag2262.xml"/><Relationship Id="rId34" Type="http://schemas.openxmlformats.org/officeDocument/2006/relationships/tags" Target="../tags/tag2275.xml"/><Relationship Id="rId42" Type="http://schemas.openxmlformats.org/officeDocument/2006/relationships/tags" Target="../tags/tag2283.xml"/><Relationship Id="rId47" Type="http://schemas.openxmlformats.org/officeDocument/2006/relationships/tags" Target="../tags/tag2288.xml"/><Relationship Id="rId50" Type="http://schemas.openxmlformats.org/officeDocument/2006/relationships/slideLayout" Target="../slideLayouts/slideLayout7.xml"/><Relationship Id="rId55" Type="http://schemas.openxmlformats.org/officeDocument/2006/relationships/image" Target="../media/image244.emf"/><Relationship Id="rId7" Type="http://schemas.openxmlformats.org/officeDocument/2006/relationships/tags" Target="../tags/tag2248.xml"/><Relationship Id="rId12" Type="http://schemas.openxmlformats.org/officeDocument/2006/relationships/tags" Target="../tags/tag2253.xml"/><Relationship Id="rId17" Type="http://schemas.openxmlformats.org/officeDocument/2006/relationships/tags" Target="../tags/tag2258.xml"/><Relationship Id="rId25" Type="http://schemas.openxmlformats.org/officeDocument/2006/relationships/tags" Target="../tags/tag2266.xml"/><Relationship Id="rId33" Type="http://schemas.openxmlformats.org/officeDocument/2006/relationships/tags" Target="../tags/tag2274.xml"/><Relationship Id="rId38" Type="http://schemas.openxmlformats.org/officeDocument/2006/relationships/tags" Target="../tags/tag2279.xml"/><Relationship Id="rId46" Type="http://schemas.openxmlformats.org/officeDocument/2006/relationships/tags" Target="../tags/tag2287.xml"/><Relationship Id="rId2" Type="http://schemas.openxmlformats.org/officeDocument/2006/relationships/tags" Target="../tags/tag2243.xml"/><Relationship Id="rId16" Type="http://schemas.openxmlformats.org/officeDocument/2006/relationships/tags" Target="../tags/tag2257.xml"/><Relationship Id="rId20" Type="http://schemas.openxmlformats.org/officeDocument/2006/relationships/tags" Target="../tags/tag2261.xml"/><Relationship Id="rId29" Type="http://schemas.openxmlformats.org/officeDocument/2006/relationships/tags" Target="../tags/tag2270.xml"/><Relationship Id="rId41" Type="http://schemas.openxmlformats.org/officeDocument/2006/relationships/tags" Target="../tags/tag2282.xml"/><Relationship Id="rId54" Type="http://schemas.openxmlformats.org/officeDocument/2006/relationships/customXml" Target="../ink/ink220.xml"/><Relationship Id="rId1" Type="http://schemas.openxmlformats.org/officeDocument/2006/relationships/tags" Target="../tags/tag2242.xml"/><Relationship Id="rId6" Type="http://schemas.openxmlformats.org/officeDocument/2006/relationships/tags" Target="../tags/tag2247.xml"/><Relationship Id="rId11" Type="http://schemas.openxmlformats.org/officeDocument/2006/relationships/tags" Target="../tags/tag2252.xml"/><Relationship Id="rId24" Type="http://schemas.openxmlformats.org/officeDocument/2006/relationships/tags" Target="../tags/tag2265.xml"/><Relationship Id="rId32" Type="http://schemas.openxmlformats.org/officeDocument/2006/relationships/tags" Target="../tags/tag2273.xml"/><Relationship Id="rId37" Type="http://schemas.openxmlformats.org/officeDocument/2006/relationships/tags" Target="../tags/tag2278.xml"/><Relationship Id="rId40" Type="http://schemas.openxmlformats.org/officeDocument/2006/relationships/tags" Target="../tags/tag2281.xml"/><Relationship Id="rId45" Type="http://schemas.openxmlformats.org/officeDocument/2006/relationships/tags" Target="../tags/tag2286.xml"/><Relationship Id="rId53" Type="http://schemas.openxmlformats.org/officeDocument/2006/relationships/image" Target="../media/image243.emf"/><Relationship Id="rId5" Type="http://schemas.openxmlformats.org/officeDocument/2006/relationships/tags" Target="../tags/tag2246.xml"/><Relationship Id="rId15" Type="http://schemas.openxmlformats.org/officeDocument/2006/relationships/tags" Target="../tags/tag2256.xml"/><Relationship Id="rId23" Type="http://schemas.openxmlformats.org/officeDocument/2006/relationships/tags" Target="../tags/tag2264.xml"/><Relationship Id="rId28" Type="http://schemas.openxmlformats.org/officeDocument/2006/relationships/tags" Target="../tags/tag2269.xml"/><Relationship Id="rId36" Type="http://schemas.openxmlformats.org/officeDocument/2006/relationships/tags" Target="../tags/tag2277.xml"/><Relationship Id="rId49" Type="http://schemas.openxmlformats.org/officeDocument/2006/relationships/tags" Target="../tags/tag2290.xml"/><Relationship Id="rId10" Type="http://schemas.openxmlformats.org/officeDocument/2006/relationships/tags" Target="../tags/tag2251.xml"/><Relationship Id="rId19" Type="http://schemas.openxmlformats.org/officeDocument/2006/relationships/tags" Target="../tags/tag2260.xml"/><Relationship Id="rId31" Type="http://schemas.openxmlformats.org/officeDocument/2006/relationships/tags" Target="../tags/tag2272.xml"/><Relationship Id="rId44" Type="http://schemas.openxmlformats.org/officeDocument/2006/relationships/tags" Target="../tags/tag2285.xml"/><Relationship Id="rId52" Type="http://schemas.openxmlformats.org/officeDocument/2006/relationships/customXml" Target="../ink/ink219.xml"/><Relationship Id="rId4" Type="http://schemas.openxmlformats.org/officeDocument/2006/relationships/tags" Target="../tags/tag2245.xml"/><Relationship Id="rId9" Type="http://schemas.openxmlformats.org/officeDocument/2006/relationships/tags" Target="../tags/tag2250.xml"/><Relationship Id="rId14" Type="http://schemas.openxmlformats.org/officeDocument/2006/relationships/tags" Target="../tags/tag2255.xml"/><Relationship Id="rId22" Type="http://schemas.openxmlformats.org/officeDocument/2006/relationships/tags" Target="../tags/tag2263.xml"/><Relationship Id="rId27" Type="http://schemas.openxmlformats.org/officeDocument/2006/relationships/tags" Target="../tags/tag2268.xml"/><Relationship Id="rId30" Type="http://schemas.openxmlformats.org/officeDocument/2006/relationships/tags" Target="../tags/tag2271.xml"/><Relationship Id="rId35" Type="http://schemas.openxmlformats.org/officeDocument/2006/relationships/tags" Target="../tags/tag2276.xml"/><Relationship Id="rId43" Type="http://schemas.openxmlformats.org/officeDocument/2006/relationships/tags" Target="../tags/tag2284.xml"/><Relationship Id="rId48" Type="http://schemas.openxmlformats.org/officeDocument/2006/relationships/tags" Target="../tags/tag2289.xml"/><Relationship Id="rId8" Type="http://schemas.openxmlformats.org/officeDocument/2006/relationships/tags" Target="../tags/tag2249.xml"/><Relationship Id="rId51" Type="http://schemas.openxmlformats.org/officeDocument/2006/relationships/notesSlide" Target="../notesSlides/notesSlide45.xml"/><Relationship Id="rId3" Type="http://schemas.openxmlformats.org/officeDocument/2006/relationships/tags" Target="../tags/tag2244.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5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291.xml"/><Relationship Id="rId6" Type="http://schemas.openxmlformats.org/officeDocument/2006/relationships/image" Target="../media/image172.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4.xml"/><Relationship Id="rId3" Type="http://schemas.openxmlformats.org/officeDocument/2006/relationships/tags" Target="../tags/tag219.xml"/><Relationship Id="rId7" Type="http://schemas.openxmlformats.org/officeDocument/2006/relationships/image" Target="../media/image11.png"/><Relationship Id="rId12" Type="http://schemas.openxmlformats.org/officeDocument/2006/relationships/image" Target="../media/image2210.emf"/><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slideLayout" Target="../slideLayouts/slideLayout7.xml"/><Relationship Id="rId5" Type="http://schemas.openxmlformats.org/officeDocument/2006/relationships/tags" Target="../tags/tag221.xml"/><Relationship Id="rId4" Type="http://schemas.openxmlformats.org/officeDocument/2006/relationships/tags" Target="../tags/tag220.xml"/><Relationship Id="rId9" Type="http://schemas.openxmlformats.org/officeDocument/2006/relationships/customXml" Target="../ink/ink3.xml"/><Relationship Id="rId14" Type="http://schemas.openxmlformats.org/officeDocument/2006/relationships/image" Target="../media/image1910.emf"/></Relationships>
</file>

<file path=ppt/slides/_rels/slide160.xml.rels><?xml version="1.0" encoding="UTF-8" standalone="yes"?>
<Relationships xmlns="http://schemas.openxmlformats.org/package/2006/relationships"><Relationship Id="rId8" Type="http://schemas.openxmlformats.org/officeDocument/2006/relationships/tags" Target="../tags/tag2299.xml"/><Relationship Id="rId13" Type="http://schemas.openxmlformats.org/officeDocument/2006/relationships/image" Target="../media/image7.jpeg"/><Relationship Id="rId3" Type="http://schemas.openxmlformats.org/officeDocument/2006/relationships/tags" Target="../tags/tag2294.xml"/><Relationship Id="rId7" Type="http://schemas.openxmlformats.org/officeDocument/2006/relationships/tags" Target="../tags/tag2298.xml"/><Relationship Id="rId12" Type="http://schemas.openxmlformats.org/officeDocument/2006/relationships/image" Target="../media/image8.png"/><Relationship Id="rId2" Type="http://schemas.openxmlformats.org/officeDocument/2006/relationships/tags" Target="../tags/tag2293.xml"/><Relationship Id="rId1" Type="http://schemas.openxmlformats.org/officeDocument/2006/relationships/tags" Target="../tags/tag2292.xml"/><Relationship Id="rId6" Type="http://schemas.openxmlformats.org/officeDocument/2006/relationships/tags" Target="../tags/tag2297.xml"/><Relationship Id="rId11" Type="http://schemas.openxmlformats.org/officeDocument/2006/relationships/slideLayout" Target="../slideLayouts/slideLayout7.xml"/><Relationship Id="rId5" Type="http://schemas.openxmlformats.org/officeDocument/2006/relationships/tags" Target="../tags/tag2296.xml"/><Relationship Id="rId15" Type="http://schemas.openxmlformats.org/officeDocument/2006/relationships/image" Target="../media/image174.png"/><Relationship Id="rId10" Type="http://schemas.openxmlformats.org/officeDocument/2006/relationships/tags" Target="../tags/tag2301.xml"/><Relationship Id="rId4" Type="http://schemas.openxmlformats.org/officeDocument/2006/relationships/tags" Target="../tags/tag2295.xml"/><Relationship Id="rId9" Type="http://schemas.openxmlformats.org/officeDocument/2006/relationships/tags" Target="../tags/tag2300.xml"/><Relationship Id="rId14" Type="http://schemas.openxmlformats.org/officeDocument/2006/relationships/image" Target="../media/image173.png"/></Relationships>
</file>

<file path=ppt/slides/_rels/slide16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microsoft.com/office/2007/relationships/hdphoto" Target="../media/hdphoto1.wdp"/><Relationship Id="rId3" Type="http://schemas.openxmlformats.org/officeDocument/2006/relationships/tags" Target="../tags/tag2304.xml"/><Relationship Id="rId7" Type="http://schemas.openxmlformats.org/officeDocument/2006/relationships/tags" Target="../tags/tag2308.xml"/><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tags" Target="../tags/tag2303.xml"/><Relationship Id="rId16" Type="http://schemas.openxmlformats.org/officeDocument/2006/relationships/image" Target="../media/image21.png"/><Relationship Id="rId1" Type="http://schemas.openxmlformats.org/officeDocument/2006/relationships/tags" Target="../tags/tag2302.xml"/><Relationship Id="rId6" Type="http://schemas.openxmlformats.org/officeDocument/2006/relationships/tags" Target="../tags/tag2307.xml"/><Relationship Id="rId11" Type="http://schemas.openxmlformats.org/officeDocument/2006/relationships/image" Target="../media/image17.jpeg"/><Relationship Id="rId5" Type="http://schemas.openxmlformats.org/officeDocument/2006/relationships/tags" Target="../tags/tag2306.xml"/><Relationship Id="rId15" Type="http://schemas.openxmlformats.org/officeDocument/2006/relationships/image" Target="../media/image20.png"/><Relationship Id="rId10" Type="http://schemas.openxmlformats.org/officeDocument/2006/relationships/hyperlink" Target="http://www.dozenal.org/images/dozenal_logo.jpg" TargetMode="External"/><Relationship Id="rId4" Type="http://schemas.openxmlformats.org/officeDocument/2006/relationships/tags" Target="../tags/tag2305.xml"/><Relationship Id="rId9" Type="http://schemas.openxmlformats.org/officeDocument/2006/relationships/notesSlide" Target="../notesSlides/notesSlide46.xml"/><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13" Type="http://schemas.openxmlformats.org/officeDocument/2006/relationships/tags" Target="../tags/tag234.xml"/><Relationship Id="rId18" Type="http://schemas.openxmlformats.org/officeDocument/2006/relationships/tags" Target="../tags/tag239.xml"/><Relationship Id="rId26" Type="http://schemas.openxmlformats.org/officeDocument/2006/relationships/tags" Target="../tags/tag247.xml"/><Relationship Id="rId39" Type="http://schemas.openxmlformats.org/officeDocument/2006/relationships/tags" Target="../tags/tag260.xml"/><Relationship Id="rId21" Type="http://schemas.openxmlformats.org/officeDocument/2006/relationships/tags" Target="../tags/tag242.xml"/><Relationship Id="rId34" Type="http://schemas.openxmlformats.org/officeDocument/2006/relationships/tags" Target="../tags/tag255.xml"/><Relationship Id="rId42" Type="http://schemas.openxmlformats.org/officeDocument/2006/relationships/tags" Target="../tags/tag263.xml"/><Relationship Id="rId47" Type="http://schemas.openxmlformats.org/officeDocument/2006/relationships/tags" Target="../tags/tag268.xml"/><Relationship Id="rId50" Type="http://schemas.openxmlformats.org/officeDocument/2006/relationships/tags" Target="../tags/tag271.xml"/><Relationship Id="rId55" Type="http://schemas.openxmlformats.org/officeDocument/2006/relationships/tags" Target="../tags/tag276.xml"/><Relationship Id="rId63" Type="http://schemas.openxmlformats.org/officeDocument/2006/relationships/tags" Target="../tags/tag284.xml"/><Relationship Id="rId7" Type="http://schemas.openxmlformats.org/officeDocument/2006/relationships/tags" Target="../tags/tag228.xml"/><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tags" Target="../tags/tag241.xml"/><Relationship Id="rId29" Type="http://schemas.openxmlformats.org/officeDocument/2006/relationships/tags" Target="../tags/tag250.xml"/><Relationship Id="rId41" Type="http://schemas.openxmlformats.org/officeDocument/2006/relationships/tags" Target="../tags/tag262.xml"/><Relationship Id="rId54" Type="http://schemas.openxmlformats.org/officeDocument/2006/relationships/tags" Target="../tags/tag275.xml"/><Relationship Id="rId62" Type="http://schemas.openxmlformats.org/officeDocument/2006/relationships/tags" Target="../tags/tag283.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tags" Target="../tags/tag245.xml"/><Relationship Id="rId32" Type="http://schemas.openxmlformats.org/officeDocument/2006/relationships/tags" Target="../tags/tag253.xml"/><Relationship Id="rId37" Type="http://schemas.openxmlformats.org/officeDocument/2006/relationships/tags" Target="../tags/tag258.xml"/><Relationship Id="rId40" Type="http://schemas.openxmlformats.org/officeDocument/2006/relationships/tags" Target="../tags/tag261.xml"/><Relationship Id="rId45" Type="http://schemas.openxmlformats.org/officeDocument/2006/relationships/tags" Target="../tags/tag266.xml"/><Relationship Id="rId53" Type="http://schemas.openxmlformats.org/officeDocument/2006/relationships/tags" Target="../tags/tag274.xml"/><Relationship Id="rId58" Type="http://schemas.openxmlformats.org/officeDocument/2006/relationships/tags" Target="../tags/tag279.xml"/><Relationship Id="rId66" Type="http://schemas.openxmlformats.org/officeDocument/2006/relationships/slideLayout" Target="../slideLayouts/slideLayout7.xml"/><Relationship Id="rId5" Type="http://schemas.openxmlformats.org/officeDocument/2006/relationships/tags" Target="../tags/tag226.xml"/><Relationship Id="rId15" Type="http://schemas.openxmlformats.org/officeDocument/2006/relationships/tags" Target="../tags/tag236.xml"/><Relationship Id="rId23" Type="http://schemas.openxmlformats.org/officeDocument/2006/relationships/tags" Target="../tags/tag244.xml"/><Relationship Id="rId28" Type="http://schemas.openxmlformats.org/officeDocument/2006/relationships/tags" Target="../tags/tag249.xml"/><Relationship Id="rId36" Type="http://schemas.openxmlformats.org/officeDocument/2006/relationships/tags" Target="../tags/tag257.xml"/><Relationship Id="rId49" Type="http://schemas.openxmlformats.org/officeDocument/2006/relationships/tags" Target="../tags/tag270.xml"/><Relationship Id="rId57" Type="http://schemas.openxmlformats.org/officeDocument/2006/relationships/tags" Target="../tags/tag278.xml"/><Relationship Id="rId61" Type="http://schemas.openxmlformats.org/officeDocument/2006/relationships/tags" Target="../tags/tag282.xml"/><Relationship Id="rId10" Type="http://schemas.openxmlformats.org/officeDocument/2006/relationships/tags" Target="../tags/tag231.xml"/><Relationship Id="rId19" Type="http://schemas.openxmlformats.org/officeDocument/2006/relationships/tags" Target="../tags/tag240.xml"/><Relationship Id="rId31" Type="http://schemas.openxmlformats.org/officeDocument/2006/relationships/tags" Target="../tags/tag252.xml"/><Relationship Id="rId44" Type="http://schemas.openxmlformats.org/officeDocument/2006/relationships/tags" Target="../tags/tag265.xml"/><Relationship Id="rId52" Type="http://schemas.openxmlformats.org/officeDocument/2006/relationships/tags" Target="../tags/tag273.xml"/><Relationship Id="rId60" Type="http://schemas.openxmlformats.org/officeDocument/2006/relationships/tags" Target="../tags/tag281.xml"/><Relationship Id="rId65" Type="http://schemas.openxmlformats.org/officeDocument/2006/relationships/tags" Target="../tags/tag286.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tags" Target="../tags/tag243.xml"/><Relationship Id="rId27" Type="http://schemas.openxmlformats.org/officeDocument/2006/relationships/tags" Target="../tags/tag248.xml"/><Relationship Id="rId30" Type="http://schemas.openxmlformats.org/officeDocument/2006/relationships/tags" Target="../tags/tag251.xml"/><Relationship Id="rId35" Type="http://schemas.openxmlformats.org/officeDocument/2006/relationships/tags" Target="../tags/tag256.xml"/><Relationship Id="rId43" Type="http://schemas.openxmlformats.org/officeDocument/2006/relationships/tags" Target="../tags/tag264.xml"/><Relationship Id="rId48" Type="http://schemas.openxmlformats.org/officeDocument/2006/relationships/tags" Target="../tags/tag269.xml"/><Relationship Id="rId56" Type="http://schemas.openxmlformats.org/officeDocument/2006/relationships/tags" Target="../tags/tag277.xml"/><Relationship Id="rId64" Type="http://schemas.openxmlformats.org/officeDocument/2006/relationships/tags" Target="../tags/tag285.xml"/><Relationship Id="rId8" Type="http://schemas.openxmlformats.org/officeDocument/2006/relationships/tags" Target="../tags/tag229.xml"/><Relationship Id="rId51" Type="http://schemas.openxmlformats.org/officeDocument/2006/relationships/tags" Target="../tags/tag272.xml"/><Relationship Id="rId3" Type="http://schemas.openxmlformats.org/officeDocument/2006/relationships/tags" Target="../tags/tag224.xml"/><Relationship Id="rId12" Type="http://schemas.openxmlformats.org/officeDocument/2006/relationships/tags" Target="../tags/tag233.xml"/><Relationship Id="rId17" Type="http://schemas.openxmlformats.org/officeDocument/2006/relationships/tags" Target="../tags/tag238.xml"/><Relationship Id="rId25" Type="http://schemas.openxmlformats.org/officeDocument/2006/relationships/tags" Target="../tags/tag246.xml"/><Relationship Id="rId33" Type="http://schemas.openxmlformats.org/officeDocument/2006/relationships/tags" Target="../tags/tag254.xml"/><Relationship Id="rId38" Type="http://schemas.openxmlformats.org/officeDocument/2006/relationships/tags" Target="../tags/tag259.xml"/><Relationship Id="rId46" Type="http://schemas.openxmlformats.org/officeDocument/2006/relationships/tags" Target="../tags/tag267.xml"/><Relationship Id="rId59" Type="http://schemas.openxmlformats.org/officeDocument/2006/relationships/tags" Target="../tags/tag280.xml"/></Relationships>
</file>

<file path=ppt/slides/_rels/slide18.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tags" Target="../tags/tag304.xml"/><Relationship Id="rId26" Type="http://schemas.openxmlformats.org/officeDocument/2006/relationships/tags" Target="../tags/tag312.xml"/><Relationship Id="rId39" Type="http://schemas.openxmlformats.org/officeDocument/2006/relationships/tags" Target="../tags/tag325.xml"/><Relationship Id="rId3" Type="http://schemas.openxmlformats.org/officeDocument/2006/relationships/tags" Target="../tags/tag289.xml"/><Relationship Id="rId21" Type="http://schemas.openxmlformats.org/officeDocument/2006/relationships/tags" Target="../tags/tag307.xml"/><Relationship Id="rId34" Type="http://schemas.openxmlformats.org/officeDocument/2006/relationships/tags" Target="../tags/tag320.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tags" Target="../tags/tag311.xml"/><Relationship Id="rId33" Type="http://schemas.openxmlformats.org/officeDocument/2006/relationships/tags" Target="../tags/tag319.xml"/><Relationship Id="rId38" Type="http://schemas.openxmlformats.org/officeDocument/2006/relationships/tags" Target="../tags/tag324.xml"/><Relationship Id="rId2" Type="http://schemas.openxmlformats.org/officeDocument/2006/relationships/tags" Target="../tags/tag288.xml"/><Relationship Id="rId16" Type="http://schemas.openxmlformats.org/officeDocument/2006/relationships/tags" Target="../tags/tag302.xml"/><Relationship Id="rId20" Type="http://schemas.openxmlformats.org/officeDocument/2006/relationships/tags" Target="../tags/tag306.xml"/><Relationship Id="rId29" Type="http://schemas.openxmlformats.org/officeDocument/2006/relationships/tags" Target="../tags/tag315.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24" Type="http://schemas.openxmlformats.org/officeDocument/2006/relationships/tags" Target="../tags/tag310.xml"/><Relationship Id="rId32" Type="http://schemas.openxmlformats.org/officeDocument/2006/relationships/tags" Target="../tags/tag318.xml"/><Relationship Id="rId37" Type="http://schemas.openxmlformats.org/officeDocument/2006/relationships/tags" Target="../tags/tag323.xml"/><Relationship Id="rId40" Type="http://schemas.openxmlformats.org/officeDocument/2006/relationships/slideLayout" Target="../slideLayouts/slideLayout7.xml"/><Relationship Id="rId5" Type="http://schemas.openxmlformats.org/officeDocument/2006/relationships/tags" Target="../tags/tag291.xml"/><Relationship Id="rId15" Type="http://schemas.openxmlformats.org/officeDocument/2006/relationships/tags" Target="../tags/tag301.xml"/><Relationship Id="rId23" Type="http://schemas.openxmlformats.org/officeDocument/2006/relationships/tags" Target="../tags/tag309.xml"/><Relationship Id="rId28" Type="http://schemas.openxmlformats.org/officeDocument/2006/relationships/tags" Target="../tags/tag314.xml"/><Relationship Id="rId36" Type="http://schemas.openxmlformats.org/officeDocument/2006/relationships/tags" Target="../tags/tag322.xml"/><Relationship Id="rId10" Type="http://schemas.openxmlformats.org/officeDocument/2006/relationships/tags" Target="../tags/tag296.xml"/><Relationship Id="rId19" Type="http://schemas.openxmlformats.org/officeDocument/2006/relationships/tags" Target="../tags/tag305.xml"/><Relationship Id="rId31" Type="http://schemas.openxmlformats.org/officeDocument/2006/relationships/tags" Target="../tags/tag317.xml"/><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tags" Target="../tags/tag313.xml"/><Relationship Id="rId30" Type="http://schemas.openxmlformats.org/officeDocument/2006/relationships/tags" Target="../tags/tag316.xml"/><Relationship Id="rId35" Type="http://schemas.openxmlformats.org/officeDocument/2006/relationships/tags" Target="../tags/tag321.xml"/></Relationships>
</file>

<file path=ppt/slides/_rels/slide19.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tags" Target="../tags/tag338.xml"/><Relationship Id="rId18" Type="http://schemas.openxmlformats.org/officeDocument/2006/relationships/tags" Target="../tags/tag343.xml"/><Relationship Id="rId26" Type="http://schemas.openxmlformats.org/officeDocument/2006/relationships/slideLayout" Target="../slideLayouts/slideLayout7.xml"/><Relationship Id="rId3" Type="http://schemas.openxmlformats.org/officeDocument/2006/relationships/tags" Target="../tags/tag328.xml"/><Relationship Id="rId21" Type="http://schemas.openxmlformats.org/officeDocument/2006/relationships/tags" Target="../tags/tag346.xml"/><Relationship Id="rId7" Type="http://schemas.openxmlformats.org/officeDocument/2006/relationships/tags" Target="../tags/tag332.xml"/><Relationship Id="rId12" Type="http://schemas.openxmlformats.org/officeDocument/2006/relationships/tags" Target="../tags/tag337.xml"/><Relationship Id="rId17" Type="http://schemas.openxmlformats.org/officeDocument/2006/relationships/tags" Target="../tags/tag342.xml"/><Relationship Id="rId25" Type="http://schemas.openxmlformats.org/officeDocument/2006/relationships/tags" Target="../tags/tag350.xml"/><Relationship Id="rId2" Type="http://schemas.openxmlformats.org/officeDocument/2006/relationships/tags" Target="../tags/tag327.xml"/><Relationship Id="rId16" Type="http://schemas.openxmlformats.org/officeDocument/2006/relationships/tags" Target="../tags/tag341.xml"/><Relationship Id="rId20" Type="http://schemas.openxmlformats.org/officeDocument/2006/relationships/tags" Target="../tags/tag345.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tags" Target="../tags/tag336.xml"/><Relationship Id="rId24" Type="http://schemas.openxmlformats.org/officeDocument/2006/relationships/tags" Target="../tags/tag349.xml"/><Relationship Id="rId5" Type="http://schemas.openxmlformats.org/officeDocument/2006/relationships/tags" Target="../tags/tag330.xml"/><Relationship Id="rId15" Type="http://schemas.openxmlformats.org/officeDocument/2006/relationships/tags" Target="../tags/tag340.xml"/><Relationship Id="rId23" Type="http://schemas.openxmlformats.org/officeDocument/2006/relationships/tags" Target="../tags/tag348.xml"/><Relationship Id="rId10" Type="http://schemas.openxmlformats.org/officeDocument/2006/relationships/tags" Target="../tags/tag335.xml"/><Relationship Id="rId19" Type="http://schemas.openxmlformats.org/officeDocument/2006/relationships/tags" Target="../tags/tag344.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tags" Target="../tags/tag339.xml"/><Relationship Id="rId22" Type="http://schemas.openxmlformats.org/officeDocument/2006/relationships/tags" Target="../tags/tag34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tags" Target="../tags/tag368.xml"/><Relationship Id="rId3" Type="http://schemas.openxmlformats.org/officeDocument/2006/relationships/tags" Target="../tags/tag353.xml"/><Relationship Id="rId21" Type="http://schemas.openxmlformats.org/officeDocument/2006/relationships/customXml" Target="../ink/ink5.xml"/><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 Type="http://schemas.openxmlformats.org/officeDocument/2006/relationships/tags" Target="../tags/tag352.xml"/><Relationship Id="rId16" Type="http://schemas.openxmlformats.org/officeDocument/2006/relationships/tags" Target="../tags/tag366.xml"/><Relationship Id="rId20" Type="http://schemas.openxmlformats.org/officeDocument/2006/relationships/slideLayout" Target="../slideLayouts/slideLayout7.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tags" Target="../tags/tag365.xml"/><Relationship Id="rId10" Type="http://schemas.openxmlformats.org/officeDocument/2006/relationships/tags" Target="../tags/tag360.xml"/><Relationship Id="rId19" Type="http://schemas.openxmlformats.org/officeDocument/2006/relationships/tags" Target="../tags/tag369.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 Id="rId22" Type="http://schemas.openxmlformats.org/officeDocument/2006/relationships/image" Target="../media/image2311.emf"/></Relationships>
</file>

<file path=ppt/slides/_rels/slide21.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3" Type="http://schemas.openxmlformats.org/officeDocument/2006/relationships/tags" Target="../tags/tag372.xml"/><Relationship Id="rId21" Type="http://schemas.openxmlformats.org/officeDocument/2006/relationships/tags" Target="../tags/tag390.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tags" Target="../tags/tag389.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slideLayout" Target="../slideLayouts/slideLayout7.xml"/><Relationship Id="rId10" Type="http://schemas.openxmlformats.org/officeDocument/2006/relationships/tags" Target="../tags/tag379.xml"/><Relationship Id="rId19" Type="http://schemas.openxmlformats.org/officeDocument/2006/relationships/tags" Target="../tags/tag388.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s>
</file>

<file path=ppt/slides/_rels/slide22.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tags" Target="../tags/tag417.xml"/><Relationship Id="rId39" Type="http://schemas.openxmlformats.org/officeDocument/2006/relationships/slideLayout" Target="../slideLayouts/slideLayout7.xml"/><Relationship Id="rId3" Type="http://schemas.openxmlformats.org/officeDocument/2006/relationships/tags" Target="../tags/tag394.xml"/><Relationship Id="rId21" Type="http://schemas.openxmlformats.org/officeDocument/2006/relationships/tags" Target="../tags/tag412.xml"/><Relationship Id="rId34" Type="http://schemas.openxmlformats.org/officeDocument/2006/relationships/tags" Target="../tags/tag425.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tags" Target="../tags/tag416.xml"/><Relationship Id="rId33" Type="http://schemas.openxmlformats.org/officeDocument/2006/relationships/tags" Target="../tags/tag424.xml"/><Relationship Id="rId38" Type="http://schemas.openxmlformats.org/officeDocument/2006/relationships/tags" Target="../tags/tag429.xml"/><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29" Type="http://schemas.openxmlformats.org/officeDocument/2006/relationships/tags" Target="../tags/tag420.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tags" Target="../tags/tag415.xml"/><Relationship Id="rId32" Type="http://schemas.openxmlformats.org/officeDocument/2006/relationships/tags" Target="../tags/tag423.xml"/><Relationship Id="rId37" Type="http://schemas.openxmlformats.org/officeDocument/2006/relationships/tags" Target="../tags/tag428.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28" Type="http://schemas.openxmlformats.org/officeDocument/2006/relationships/tags" Target="../tags/tag419.xml"/><Relationship Id="rId36" Type="http://schemas.openxmlformats.org/officeDocument/2006/relationships/tags" Target="../tags/tag427.xml"/><Relationship Id="rId10" Type="http://schemas.openxmlformats.org/officeDocument/2006/relationships/tags" Target="../tags/tag401.xml"/><Relationship Id="rId19" Type="http://schemas.openxmlformats.org/officeDocument/2006/relationships/tags" Target="../tags/tag410.xml"/><Relationship Id="rId31" Type="http://schemas.openxmlformats.org/officeDocument/2006/relationships/tags" Target="../tags/tag422.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tags" Target="../tags/tag418.xml"/><Relationship Id="rId30" Type="http://schemas.openxmlformats.org/officeDocument/2006/relationships/tags" Target="../tags/tag421.xml"/><Relationship Id="rId35" Type="http://schemas.openxmlformats.org/officeDocument/2006/relationships/tags" Target="../tags/tag426.xml"/></Relationships>
</file>

<file path=ppt/slides/_rels/slide23.xml.rels><?xml version="1.0" encoding="UTF-8" standalone="yes"?>
<Relationships xmlns="http://schemas.openxmlformats.org/package/2006/relationships"><Relationship Id="rId8" Type="http://schemas.openxmlformats.org/officeDocument/2006/relationships/tags" Target="../tags/tag437.xml"/><Relationship Id="rId13" Type="http://schemas.openxmlformats.org/officeDocument/2006/relationships/tags" Target="../tags/tag442.xml"/><Relationship Id="rId18" Type="http://schemas.openxmlformats.org/officeDocument/2006/relationships/tags" Target="../tags/tag447.xml"/><Relationship Id="rId26" Type="http://schemas.openxmlformats.org/officeDocument/2006/relationships/tags" Target="../tags/tag455.xml"/><Relationship Id="rId3" Type="http://schemas.openxmlformats.org/officeDocument/2006/relationships/tags" Target="../tags/tag432.xml"/><Relationship Id="rId21" Type="http://schemas.openxmlformats.org/officeDocument/2006/relationships/tags" Target="../tags/tag450.xml"/><Relationship Id="rId34" Type="http://schemas.openxmlformats.org/officeDocument/2006/relationships/tags" Target="../tags/tag463.xml"/><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tags" Target="../tags/tag446.xml"/><Relationship Id="rId25" Type="http://schemas.openxmlformats.org/officeDocument/2006/relationships/tags" Target="../tags/tag454.xml"/><Relationship Id="rId33" Type="http://schemas.openxmlformats.org/officeDocument/2006/relationships/tags" Target="../tags/tag462.xml"/><Relationship Id="rId2" Type="http://schemas.openxmlformats.org/officeDocument/2006/relationships/tags" Target="../tags/tag431.xml"/><Relationship Id="rId16" Type="http://schemas.openxmlformats.org/officeDocument/2006/relationships/tags" Target="../tags/tag445.xml"/><Relationship Id="rId20" Type="http://schemas.openxmlformats.org/officeDocument/2006/relationships/tags" Target="../tags/tag449.xml"/><Relationship Id="rId29" Type="http://schemas.openxmlformats.org/officeDocument/2006/relationships/tags" Target="../tags/tag458.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24" Type="http://schemas.openxmlformats.org/officeDocument/2006/relationships/tags" Target="../tags/tag453.xml"/><Relationship Id="rId32" Type="http://schemas.openxmlformats.org/officeDocument/2006/relationships/tags" Target="../tags/tag461.xml"/><Relationship Id="rId37" Type="http://schemas.openxmlformats.org/officeDocument/2006/relationships/notesSlide" Target="../notesSlides/notesSlide1.xml"/><Relationship Id="rId5" Type="http://schemas.openxmlformats.org/officeDocument/2006/relationships/tags" Target="../tags/tag434.xml"/><Relationship Id="rId15" Type="http://schemas.openxmlformats.org/officeDocument/2006/relationships/tags" Target="../tags/tag444.xml"/><Relationship Id="rId23" Type="http://schemas.openxmlformats.org/officeDocument/2006/relationships/tags" Target="../tags/tag452.xml"/><Relationship Id="rId28" Type="http://schemas.openxmlformats.org/officeDocument/2006/relationships/tags" Target="../tags/tag457.xml"/><Relationship Id="rId36" Type="http://schemas.openxmlformats.org/officeDocument/2006/relationships/slideLayout" Target="../slideLayouts/slideLayout7.xml"/><Relationship Id="rId10" Type="http://schemas.openxmlformats.org/officeDocument/2006/relationships/tags" Target="../tags/tag439.xml"/><Relationship Id="rId19" Type="http://schemas.openxmlformats.org/officeDocument/2006/relationships/tags" Target="../tags/tag448.xml"/><Relationship Id="rId31" Type="http://schemas.openxmlformats.org/officeDocument/2006/relationships/tags" Target="../tags/tag460.xml"/><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 Id="rId22" Type="http://schemas.openxmlformats.org/officeDocument/2006/relationships/tags" Target="../tags/tag451.xml"/><Relationship Id="rId27" Type="http://schemas.openxmlformats.org/officeDocument/2006/relationships/tags" Target="../tags/tag456.xml"/><Relationship Id="rId30" Type="http://schemas.openxmlformats.org/officeDocument/2006/relationships/tags" Target="../tags/tag459.xml"/><Relationship Id="rId35" Type="http://schemas.openxmlformats.org/officeDocument/2006/relationships/tags" Target="../tags/tag464.xml"/></Relationships>
</file>

<file path=ppt/slides/_rels/slide24.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26" Type="http://schemas.openxmlformats.org/officeDocument/2006/relationships/tags" Target="../tags/tag490.xml"/><Relationship Id="rId39" Type="http://schemas.openxmlformats.org/officeDocument/2006/relationships/tags" Target="../tags/tag503.xml"/><Relationship Id="rId3" Type="http://schemas.openxmlformats.org/officeDocument/2006/relationships/tags" Target="../tags/tag467.xml"/><Relationship Id="rId21" Type="http://schemas.openxmlformats.org/officeDocument/2006/relationships/tags" Target="../tags/tag485.xml"/><Relationship Id="rId34" Type="http://schemas.openxmlformats.org/officeDocument/2006/relationships/tags" Target="../tags/tag498.xml"/><Relationship Id="rId42" Type="http://schemas.openxmlformats.org/officeDocument/2006/relationships/tags" Target="../tags/tag506.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5" Type="http://schemas.openxmlformats.org/officeDocument/2006/relationships/tags" Target="../tags/tag489.xml"/><Relationship Id="rId33" Type="http://schemas.openxmlformats.org/officeDocument/2006/relationships/tags" Target="../tags/tag497.xml"/><Relationship Id="rId38" Type="http://schemas.openxmlformats.org/officeDocument/2006/relationships/tags" Target="../tags/tag502.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tags" Target="../tags/tag484.xml"/><Relationship Id="rId29" Type="http://schemas.openxmlformats.org/officeDocument/2006/relationships/tags" Target="../tags/tag493.xml"/><Relationship Id="rId41" Type="http://schemas.openxmlformats.org/officeDocument/2006/relationships/tags" Target="../tags/tag505.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tags" Target="../tags/tag488.xml"/><Relationship Id="rId32" Type="http://schemas.openxmlformats.org/officeDocument/2006/relationships/tags" Target="../tags/tag496.xml"/><Relationship Id="rId37" Type="http://schemas.openxmlformats.org/officeDocument/2006/relationships/tags" Target="../tags/tag501.xml"/><Relationship Id="rId40" Type="http://schemas.openxmlformats.org/officeDocument/2006/relationships/tags" Target="../tags/tag504.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tags" Target="../tags/tag487.xml"/><Relationship Id="rId28" Type="http://schemas.openxmlformats.org/officeDocument/2006/relationships/tags" Target="../tags/tag492.xml"/><Relationship Id="rId36" Type="http://schemas.openxmlformats.org/officeDocument/2006/relationships/tags" Target="../tags/tag500.xml"/><Relationship Id="rId10" Type="http://schemas.openxmlformats.org/officeDocument/2006/relationships/tags" Target="../tags/tag474.xml"/><Relationship Id="rId19" Type="http://schemas.openxmlformats.org/officeDocument/2006/relationships/tags" Target="../tags/tag483.xml"/><Relationship Id="rId31" Type="http://schemas.openxmlformats.org/officeDocument/2006/relationships/tags" Target="../tags/tag495.xml"/><Relationship Id="rId44" Type="http://schemas.openxmlformats.org/officeDocument/2006/relationships/notesSlide" Target="../notesSlides/notesSlide2.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tags" Target="../tags/tag486.xml"/><Relationship Id="rId27" Type="http://schemas.openxmlformats.org/officeDocument/2006/relationships/tags" Target="../tags/tag491.xml"/><Relationship Id="rId30" Type="http://schemas.openxmlformats.org/officeDocument/2006/relationships/tags" Target="../tags/tag494.xml"/><Relationship Id="rId35" Type="http://schemas.openxmlformats.org/officeDocument/2006/relationships/tags" Target="../tags/tag499.xml"/><Relationship Id="rId43"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tags" Target="../tags/tag514.xml"/><Relationship Id="rId13" Type="http://schemas.openxmlformats.org/officeDocument/2006/relationships/tags" Target="../tags/tag519.xml"/><Relationship Id="rId18" Type="http://schemas.openxmlformats.org/officeDocument/2006/relationships/tags" Target="../tags/tag524.xml"/><Relationship Id="rId26" Type="http://schemas.openxmlformats.org/officeDocument/2006/relationships/tags" Target="../tags/tag532.xml"/><Relationship Id="rId39" Type="http://schemas.openxmlformats.org/officeDocument/2006/relationships/tags" Target="../tags/tag545.xml"/><Relationship Id="rId3" Type="http://schemas.openxmlformats.org/officeDocument/2006/relationships/tags" Target="../tags/tag509.xml"/><Relationship Id="rId21" Type="http://schemas.openxmlformats.org/officeDocument/2006/relationships/tags" Target="../tags/tag527.xml"/><Relationship Id="rId34" Type="http://schemas.openxmlformats.org/officeDocument/2006/relationships/tags" Target="../tags/tag540.xml"/><Relationship Id="rId42" Type="http://schemas.openxmlformats.org/officeDocument/2006/relationships/tags" Target="../tags/tag548.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tags" Target="../tags/tag531.xml"/><Relationship Id="rId33" Type="http://schemas.openxmlformats.org/officeDocument/2006/relationships/tags" Target="../tags/tag539.xml"/><Relationship Id="rId38" Type="http://schemas.openxmlformats.org/officeDocument/2006/relationships/tags" Target="../tags/tag544.xml"/><Relationship Id="rId46" Type="http://schemas.openxmlformats.org/officeDocument/2006/relationships/image" Target="../media/image260.emf"/><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29" Type="http://schemas.openxmlformats.org/officeDocument/2006/relationships/tags" Target="../tags/tag535.xml"/><Relationship Id="rId41" Type="http://schemas.openxmlformats.org/officeDocument/2006/relationships/tags" Target="../tags/tag547.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tags" Target="../tags/tag530.xml"/><Relationship Id="rId32" Type="http://schemas.openxmlformats.org/officeDocument/2006/relationships/tags" Target="../tags/tag538.xml"/><Relationship Id="rId37" Type="http://schemas.openxmlformats.org/officeDocument/2006/relationships/tags" Target="../tags/tag543.xml"/><Relationship Id="rId40" Type="http://schemas.openxmlformats.org/officeDocument/2006/relationships/tags" Target="../tags/tag546.xml"/><Relationship Id="rId45" Type="http://schemas.openxmlformats.org/officeDocument/2006/relationships/customXml" Target="../ink/ink6.xml"/><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tags" Target="../tags/tag529.xml"/><Relationship Id="rId28" Type="http://schemas.openxmlformats.org/officeDocument/2006/relationships/tags" Target="../tags/tag534.xml"/><Relationship Id="rId36" Type="http://schemas.openxmlformats.org/officeDocument/2006/relationships/tags" Target="../tags/tag542.xml"/><Relationship Id="rId10" Type="http://schemas.openxmlformats.org/officeDocument/2006/relationships/tags" Target="../tags/tag516.xml"/><Relationship Id="rId19" Type="http://schemas.openxmlformats.org/officeDocument/2006/relationships/tags" Target="../tags/tag525.xml"/><Relationship Id="rId31" Type="http://schemas.openxmlformats.org/officeDocument/2006/relationships/tags" Target="../tags/tag537.xml"/><Relationship Id="rId44" Type="http://schemas.openxmlformats.org/officeDocument/2006/relationships/notesSlide" Target="../notesSlides/notesSlide3.xml"/><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tags" Target="../tags/tag528.xml"/><Relationship Id="rId27" Type="http://schemas.openxmlformats.org/officeDocument/2006/relationships/tags" Target="../tags/tag533.xml"/><Relationship Id="rId30" Type="http://schemas.openxmlformats.org/officeDocument/2006/relationships/tags" Target="../tags/tag536.xml"/><Relationship Id="rId35" Type="http://schemas.openxmlformats.org/officeDocument/2006/relationships/tags" Target="../tags/tag541.xml"/><Relationship Id="rId43"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tags" Target="../tags/tag561.xml"/><Relationship Id="rId18" Type="http://schemas.openxmlformats.org/officeDocument/2006/relationships/tags" Target="../tags/tag566.xml"/><Relationship Id="rId26" Type="http://schemas.openxmlformats.org/officeDocument/2006/relationships/tags" Target="../tags/tag574.xml"/><Relationship Id="rId39" Type="http://schemas.openxmlformats.org/officeDocument/2006/relationships/tags" Target="../tags/tag587.xml"/><Relationship Id="rId21" Type="http://schemas.openxmlformats.org/officeDocument/2006/relationships/tags" Target="../tags/tag569.xml"/><Relationship Id="rId34" Type="http://schemas.openxmlformats.org/officeDocument/2006/relationships/tags" Target="../tags/tag582.xml"/><Relationship Id="rId42" Type="http://schemas.openxmlformats.org/officeDocument/2006/relationships/tags" Target="../tags/tag590.xml"/><Relationship Id="rId47" Type="http://schemas.openxmlformats.org/officeDocument/2006/relationships/tags" Target="../tags/tag595.xml"/><Relationship Id="rId50" Type="http://schemas.openxmlformats.org/officeDocument/2006/relationships/tags" Target="../tags/tag598.xml"/><Relationship Id="rId55" Type="http://schemas.openxmlformats.org/officeDocument/2006/relationships/tags" Target="../tags/tag603.xml"/><Relationship Id="rId63" Type="http://schemas.openxmlformats.org/officeDocument/2006/relationships/tags" Target="../tags/tag611.xml"/><Relationship Id="rId68" Type="http://schemas.openxmlformats.org/officeDocument/2006/relationships/tags" Target="../tags/tag616.xml"/><Relationship Id="rId76" Type="http://schemas.openxmlformats.org/officeDocument/2006/relationships/tags" Target="../tags/tag624.xml"/><Relationship Id="rId84" Type="http://schemas.openxmlformats.org/officeDocument/2006/relationships/tags" Target="../tags/tag632.xml"/><Relationship Id="rId89" Type="http://schemas.openxmlformats.org/officeDocument/2006/relationships/tags" Target="../tags/tag637.xml"/><Relationship Id="rId7" Type="http://schemas.openxmlformats.org/officeDocument/2006/relationships/tags" Target="../tags/tag555.xml"/><Relationship Id="rId71" Type="http://schemas.openxmlformats.org/officeDocument/2006/relationships/tags" Target="../tags/tag619.xml"/><Relationship Id="rId92" Type="http://schemas.openxmlformats.org/officeDocument/2006/relationships/notesSlide" Target="../notesSlides/notesSlide4.xml"/><Relationship Id="rId2" Type="http://schemas.openxmlformats.org/officeDocument/2006/relationships/tags" Target="../tags/tag550.xml"/><Relationship Id="rId16" Type="http://schemas.openxmlformats.org/officeDocument/2006/relationships/tags" Target="../tags/tag564.xml"/><Relationship Id="rId29" Type="http://schemas.openxmlformats.org/officeDocument/2006/relationships/tags" Target="../tags/tag577.xml"/><Relationship Id="rId11" Type="http://schemas.openxmlformats.org/officeDocument/2006/relationships/tags" Target="../tags/tag559.xml"/><Relationship Id="rId24" Type="http://schemas.openxmlformats.org/officeDocument/2006/relationships/tags" Target="../tags/tag572.xml"/><Relationship Id="rId32" Type="http://schemas.openxmlformats.org/officeDocument/2006/relationships/tags" Target="../tags/tag580.xml"/><Relationship Id="rId37" Type="http://schemas.openxmlformats.org/officeDocument/2006/relationships/tags" Target="../tags/tag585.xml"/><Relationship Id="rId40" Type="http://schemas.openxmlformats.org/officeDocument/2006/relationships/tags" Target="../tags/tag588.xml"/><Relationship Id="rId45" Type="http://schemas.openxmlformats.org/officeDocument/2006/relationships/tags" Target="../tags/tag593.xml"/><Relationship Id="rId53" Type="http://schemas.openxmlformats.org/officeDocument/2006/relationships/tags" Target="../tags/tag601.xml"/><Relationship Id="rId58" Type="http://schemas.openxmlformats.org/officeDocument/2006/relationships/tags" Target="../tags/tag606.xml"/><Relationship Id="rId66" Type="http://schemas.openxmlformats.org/officeDocument/2006/relationships/tags" Target="../tags/tag614.xml"/><Relationship Id="rId74" Type="http://schemas.openxmlformats.org/officeDocument/2006/relationships/tags" Target="../tags/tag622.xml"/><Relationship Id="rId79" Type="http://schemas.openxmlformats.org/officeDocument/2006/relationships/tags" Target="../tags/tag627.xml"/><Relationship Id="rId87" Type="http://schemas.openxmlformats.org/officeDocument/2006/relationships/tags" Target="../tags/tag635.xml"/><Relationship Id="rId5" Type="http://schemas.openxmlformats.org/officeDocument/2006/relationships/tags" Target="../tags/tag553.xml"/><Relationship Id="rId61" Type="http://schemas.openxmlformats.org/officeDocument/2006/relationships/tags" Target="../tags/tag609.xml"/><Relationship Id="rId82" Type="http://schemas.openxmlformats.org/officeDocument/2006/relationships/tags" Target="../tags/tag630.xml"/><Relationship Id="rId90" Type="http://schemas.openxmlformats.org/officeDocument/2006/relationships/tags" Target="../tags/tag638.xml"/><Relationship Id="rId19" Type="http://schemas.openxmlformats.org/officeDocument/2006/relationships/tags" Target="../tags/tag567.xml"/><Relationship Id="rId14" Type="http://schemas.openxmlformats.org/officeDocument/2006/relationships/tags" Target="../tags/tag562.xml"/><Relationship Id="rId22" Type="http://schemas.openxmlformats.org/officeDocument/2006/relationships/tags" Target="../tags/tag570.xml"/><Relationship Id="rId27" Type="http://schemas.openxmlformats.org/officeDocument/2006/relationships/tags" Target="../tags/tag575.xml"/><Relationship Id="rId30" Type="http://schemas.openxmlformats.org/officeDocument/2006/relationships/tags" Target="../tags/tag578.xml"/><Relationship Id="rId35" Type="http://schemas.openxmlformats.org/officeDocument/2006/relationships/tags" Target="../tags/tag583.xml"/><Relationship Id="rId43" Type="http://schemas.openxmlformats.org/officeDocument/2006/relationships/tags" Target="../tags/tag591.xml"/><Relationship Id="rId48" Type="http://schemas.openxmlformats.org/officeDocument/2006/relationships/tags" Target="../tags/tag596.xml"/><Relationship Id="rId56" Type="http://schemas.openxmlformats.org/officeDocument/2006/relationships/tags" Target="../tags/tag604.xml"/><Relationship Id="rId64" Type="http://schemas.openxmlformats.org/officeDocument/2006/relationships/tags" Target="../tags/tag612.xml"/><Relationship Id="rId69" Type="http://schemas.openxmlformats.org/officeDocument/2006/relationships/tags" Target="../tags/tag617.xml"/><Relationship Id="rId77" Type="http://schemas.openxmlformats.org/officeDocument/2006/relationships/tags" Target="../tags/tag625.xml"/><Relationship Id="rId8" Type="http://schemas.openxmlformats.org/officeDocument/2006/relationships/tags" Target="../tags/tag556.xml"/><Relationship Id="rId51" Type="http://schemas.openxmlformats.org/officeDocument/2006/relationships/tags" Target="../tags/tag599.xml"/><Relationship Id="rId72" Type="http://schemas.openxmlformats.org/officeDocument/2006/relationships/tags" Target="../tags/tag620.xml"/><Relationship Id="rId80" Type="http://schemas.openxmlformats.org/officeDocument/2006/relationships/tags" Target="../tags/tag628.xml"/><Relationship Id="rId85" Type="http://schemas.openxmlformats.org/officeDocument/2006/relationships/tags" Target="../tags/tag633.xml"/><Relationship Id="rId3" Type="http://schemas.openxmlformats.org/officeDocument/2006/relationships/tags" Target="../tags/tag551.xml"/><Relationship Id="rId12" Type="http://schemas.openxmlformats.org/officeDocument/2006/relationships/tags" Target="../tags/tag560.xml"/><Relationship Id="rId17" Type="http://schemas.openxmlformats.org/officeDocument/2006/relationships/tags" Target="../tags/tag565.xml"/><Relationship Id="rId25" Type="http://schemas.openxmlformats.org/officeDocument/2006/relationships/tags" Target="../tags/tag573.xml"/><Relationship Id="rId33" Type="http://schemas.openxmlformats.org/officeDocument/2006/relationships/tags" Target="../tags/tag581.xml"/><Relationship Id="rId38" Type="http://schemas.openxmlformats.org/officeDocument/2006/relationships/tags" Target="../tags/tag586.xml"/><Relationship Id="rId46" Type="http://schemas.openxmlformats.org/officeDocument/2006/relationships/tags" Target="../tags/tag594.xml"/><Relationship Id="rId59" Type="http://schemas.openxmlformats.org/officeDocument/2006/relationships/tags" Target="../tags/tag607.xml"/><Relationship Id="rId67" Type="http://schemas.openxmlformats.org/officeDocument/2006/relationships/tags" Target="../tags/tag615.xml"/><Relationship Id="rId20" Type="http://schemas.openxmlformats.org/officeDocument/2006/relationships/tags" Target="../tags/tag568.xml"/><Relationship Id="rId41" Type="http://schemas.openxmlformats.org/officeDocument/2006/relationships/tags" Target="../tags/tag589.xml"/><Relationship Id="rId54" Type="http://schemas.openxmlformats.org/officeDocument/2006/relationships/tags" Target="../tags/tag602.xml"/><Relationship Id="rId62" Type="http://schemas.openxmlformats.org/officeDocument/2006/relationships/tags" Target="../tags/tag610.xml"/><Relationship Id="rId70" Type="http://schemas.openxmlformats.org/officeDocument/2006/relationships/tags" Target="../tags/tag618.xml"/><Relationship Id="rId75" Type="http://schemas.openxmlformats.org/officeDocument/2006/relationships/tags" Target="../tags/tag623.xml"/><Relationship Id="rId83" Type="http://schemas.openxmlformats.org/officeDocument/2006/relationships/tags" Target="../tags/tag631.xml"/><Relationship Id="rId88" Type="http://schemas.openxmlformats.org/officeDocument/2006/relationships/tags" Target="../tags/tag636.xml"/><Relationship Id="rId91" Type="http://schemas.openxmlformats.org/officeDocument/2006/relationships/slideLayout" Target="../slideLayouts/slideLayout7.xml"/><Relationship Id="rId1" Type="http://schemas.openxmlformats.org/officeDocument/2006/relationships/tags" Target="../tags/tag549.xml"/><Relationship Id="rId6" Type="http://schemas.openxmlformats.org/officeDocument/2006/relationships/tags" Target="../tags/tag554.xml"/><Relationship Id="rId15" Type="http://schemas.openxmlformats.org/officeDocument/2006/relationships/tags" Target="../tags/tag563.xml"/><Relationship Id="rId23" Type="http://schemas.openxmlformats.org/officeDocument/2006/relationships/tags" Target="../tags/tag571.xml"/><Relationship Id="rId28" Type="http://schemas.openxmlformats.org/officeDocument/2006/relationships/tags" Target="../tags/tag576.xml"/><Relationship Id="rId36" Type="http://schemas.openxmlformats.org/officeDocument/2006/relationships/tags" Target="../tags/tag584.xml"/><Relationship Id="rId49" Type="http://schemas.openxmlformats.org/officeDocument/2006/relationships/tags" Target="../tags/tag597.xml"/><Relationship Id="rId57" Type="http://schemas.openxmlformats.org/officeDocument/2006/relationships/tags" Target="../tags/tag605.xml"/><Relationship Id="rId10" Type="http://schemas.openxmlformats.org/officeDocument/2006/relationships/tags" Target="../tags/tag558.xml"/><Relationship Id="rId31" Type="http://schemas.openxmlformats.org/officeDocument/2006/relationships/tags" Target="../tags/tag579.xml"/><Relationship Id="rId44" Type="http://schemas.openxmlformats.org/officeDocument/2006/relationships/tags" Target="../tags/tag592.xml"/><Relationship Id="rId52" Type="http://schemas.openxmlformats.org/officeDocument/2006/relationships/tags" Target="../tags/tag600.xml"/><Relationship Id="rId60" Type="http://schemas.openxmlformats.org/officeDocument/2006/relationships/tags" Target="../tags/tag608.xml"/><Relationship Id="rId65" Type="http://schemas.openxmlformats.org/officeDocument/2006/relationships/tags" Target="../tags/tag613.xml"/><Relationship Id="rId73" Type="http://schemas.openxmlformats.org/officeDocument/2006/relationships/tags" Target="../tags/tag621.xml"/><Relationship Id="rId78" Type="http://schemas.openxmlformats.org/officeDocument/2006/relationships/tags" Target="../tags/tag626.xml"/><Relationship Id="rId81" Type="http://schemas.openxmlformats.org/officeDocument/2006/relationships/tags" Target="../tags/tag629.xml"/><Relationship Id="rId86" Type="http://schemas.openxmlformats.org/officeDocument/2006/relationships/tags" Target="../tags/tag634.xml"/><Relationship Id="rId4" Type="http://schemas.openxmlformats.org/officeDocument/2006/relationships/tags" Target="../tags/tag552.xml"/><Relationship Id="rId9" Type="http://schemas.openxmlformats.org/officeDocument/2006/relationships/tags" Target="../tags/tag557.xml"/></Relationships>
</file>

<file path=ppt/slides/_rels/slide27.xml.rels><?xml version="1.0" encoding="UTF-8" standalone="yes"?>
<Relationships xmlns="http://schemas.openxmlformats.org/package/2006/relationships"><Relationship Id="rId13" Type="http://schemas.openxmlformats.org/officeDocument/2006/relationships/tags" Target="../tags/tag651.xml"/><Relationship Id="rId18" Type="http://schemas.openxmlformats.org/officeDocument/2006/relationships/tags" Target="../tags/tag656.xml"/><Relationship Id="rId26" Type="http://schemas.openxmlformats.org/officeDocument/2006/relationships/tags" Target="../tags/tag664.xml"/><Relationship Id="rId39" Type="http://schemas.openxmlformats.org/officeDocument/2006/relationships/tags" Target="../tags/tag677.xml"/><Relationship Id="rId21" Type="http://schemas.openxmlformats.org/officeDocument/2006/relationships/tags" Target="../tags/tag659.xml"/><Relationship Id="rId34" Type="http://schemas.openxmlformats.org/officeDocument/2006/relationships/tags" Target="../tags/tag672.xml"/><Relationship Id="rId42" Type="http://schemas.openxmlformats.org/officeDocument/2006/relationships/tags" Target="../tags/tag680.xml"/><Relationship Id="rId47" Type="http://schemas.openxmlformats.org/officeDocument/2006/relationships/tags" Target="../tags/tag685.xml"/><Relationship Id="rId50" Type="http://schemas.openxmlformats.org/officeDocument/2006/relationships/tags" Target="../tags/tag688.xml"/><Relationship Id="rId55" Type="http://schemas.openxmlformats.org/officeDocument/2006/relationships/tags" Target="../tags/tag693.xml"/><Relationship Id="rId63" Type="http://schemas.openxmlformats.org/officeDocument/2006/relationships/tags" Target="../tags/tag701.xml"/><Relationship Id="rId68" Type="http://schemas.openxmlformats.org/officeDocument/2006/relationships/tags" Target="../tags/tag706.xml"/><Relationship Id="rId76" Type="http://schemas.openxmlformats.org/officeDocument/2006/relationships/tags" Target="../tags/tag714.xml"/><Relationship Id="rId84" Type="http://schemas.openxmlformats.org/officeDocument/2006/relationships/tags" Target="../tags/tag722.xml"/><Relationship Id="rId89" Type="http://schemas.openxmlformats.org/officeDocument/2006/relationships/tags" Target="../tags/tag727.xml"/><Relationship Id="rId7" Type="http://schemas.openxmlformats.org/officeDocument/2006/relationships/tags" Target="../tags/tag645.xml"/><Relationship Id="rId71" Type="http://schemas.openxmlformats.org/officeDocument/2006/relationships/tags" Target="../tags/tag709.xml"/><Relationship Id="rId92" Type="http://schemas.openxmlformats.org/officeDocument/2006/relationships/notesSlide" Target="../notesSlides/notesSlide5.xml"/><Relationship Id="rId2" Type="http://schemas.openxmlformats.org/officeDocument/2006/relationships/tags" Target="../tags/tag640.xml"/><Relationship Id="rId16" Type="http://schemas.openxmlformats.org/officeDocument/2006/relationships/tags" Target="../tags/tag654.xml"/><Relationship Id="rId29" Type="http://schemas.openxmlformats.org/officeDocument/2006/relationships/tags" Target="../tags/tag667.xml"/><Relationship Id="rId11" Type="http://schemas.openxmlformats.org/officeDocument/2006/relationships/tags" Target="../tags/tag649.xml"/><Relationship Id="rId24" Type="http://schemas.openxmlformats.org/officeDocument/2006/relationships/tags" Target="../tags/tag662.xml"/><Relationship Id="rId32" Type="http://schemas.openxmlformats.org/officeDocument/2006/relationships/tags" Target="../tags/tag670.xml"/><Relationship Id="rId37" Type="http://schemas.openxmlformats.org/officeDocument/2006/relationships/tags" Target="../tags/tag675.xml"/><Relationship Id="rId40" Type="http://schemas.openxmlformats.org/officeDocument/2006/relationships/tags" Target="../tags/tag678.xml"/><Relationship Id="rId45" Type="http://schemas.openxmlformats.org/officeDocument/2006/relationships/tags" Target="../tags/tag683.xml"/><Relationship Id="rId53" Type="http://schemas.openxmlformats.org/officeDocument/2006/relationships/tags" Target="../tags/tag691.xml"/><Relationship Id="rId58" Type="http://schemas.openxmlformats.org/officeDocument/2006/relationships/tags" Target="../tags/tag696.xml"/><Relationship Id="rId66" Type="http://schemas.openxmlformats.org/officeDocument/2006/relationships/tags" Target="../tags/tag704.xml"/><Relationship Id="rId74" Type="http://schemas.openxmlformats.org/officeDocument/2006/relationships/tags" Target="../tags/tag712.xml"/><Relationship Id="rId79" Type="http://schemas.openxmlformats.org/officeDocument/2006/relationships/tags" Target="../tags/tag717.xml"/><Relationship Id="rId87" Type="http://schemas.openxmlformats.org/officeDocument/2006/relationships/tags" Target="../tags/tag725.xml"/><Relationship Id="rId5" Type="http://schemas.openxmlformats.org/officeDocument/2006/relationships/tags" Target="../tags/tag643.xml"/><Relationship Id="rId61" Type="http://schemas.openxmlformats.org/officeDocument/2006/relationships/tags" Target="../tags/tag699.xml"/><Relationship Id="rId82" Type="http://schemas.openxmlformats.org/officeDocument/2006/relationships/tags" Target="../tags/tag720.xml"/><Relationship Id="rId90" Type="http://schemas.openxmlformats.org/officeDocument/2006/relationships/tags" Target="../tags/tag728.xml"/><Relationship Id="rId19" Type="http://schemas.openxmlformats.org/officeDocument/2006/relationships/tags" Target="../tags/tag657.xml"/><Relationship Id="rId14" Type="http://schemas.openxmlformats.org/officeDocument/2006/relationships/tags" Target="../tags/tag652.xml"/><Relationship Id="rId22" Type="http://schemas.openxmlformats.org/officeDocument/2006/relationships/tags" Target="../tags/tag660.xml"/><Relationship Id="rId27" Type="http://schemas.openxmlformats.org/officeDocument/2006/relationships/tags" Target="../tags/tag665.xml"/><Relationship Id="rId30" Type="http://schemas.openxmlformats.org/officeDocument/2006/relationships/tags" Target="../tags/tag668.xml"/><Relationship Id="rId35" Type="http://schemas.openxmlformats.org/officeDocument/2006/relationships/tags" Target="../tags/tag673.xml"/><Relationship Id="rId43" Type="http://schemas.openxmlformats.org/officeDocument/2006/relationships/tags" Target="../tags/tag681.xml"/><Relationship Id="rId48" Type="http://schemas.openxmlformats.org/officeDocument/2006/relationships/tags" Target="../tags/tag686.xml"/><Relationship Id="rId56" Type="http://schemas.openxmlformats.org/officeDocument/2006/relationships/tags" Target="../tags/tag694.xml"/><Relationship Id="rId64" Type="http://schemas.openxmlformats.org/officeDocument/2006/relationships/tags" Target="../tags/tag702.xml"/><Relationship Id="rId69" Type="http://schemas.openxmlformats.org/officeDocument/2006/relationships/tags" Target="../tags/tag707.xml"/><Relationship Id="rId77" Type="http://schemas.openxmlformats.org/officeDocument/2006/relationships/tags" Target="../tags/tag715.xml"/><Relationship Id="rId8" Type="http://schemas.openxmlformats.org/officeDocument/2006/relationships/tags" Target="../tags/tag646.xml"/><Relationship Id="rId51" Type="http://schemas.openxmlformats.org/officeDocument/2006/relationships/tags" Target="../tags/tag689.xml"/><Relationship Id="rId72" Type="http://schemas.openxmlformats.org/officeDocument/2006/relationships/tags" Target="../tags/tag710.xml"/><Relationship Id="rId80" Type="http://schemas.openxmlformats.org/officeDocument/2006/relationships/tags" Target="../tags/tag718.xml"/><Relationship Id="rId85" Type="http://schemas.openxmlformats.org/officeDocument/2006/relationships/tags" Target="../tags/tag723.xml"/><Relationship Id="rId93" Type="http://schemas.openxmlformats.org/officeDocument/2006/relationships/image" Target="../media/image13.jpeg"/><Relationship Id="rId3" Type="http://schemas.openxmlformats.org/officeDocument/2006/relationships/tags" Target="../tags/tag641.xml"/><Relationship Id="rId12" Type="http://schemas.openxmlformats.org/officeDocument/2006/relationships/tags" Target="../tags/tag650.xml"/><Relationship Id="rId17" Type="http://schemas.openxmlformats.org/officeDocument/2006/relationships/tags" Target="../tags/tag655.xml"/><Relationship Id="rId25" Type="http://schemas.openxmlformats.org/officeDocument/2006/relationships/tags" Target="../tags/tag663.xml"/><Relationship Id="rId33" Type="http://schemas.openxmlformats.org/officeDocument/2006/relationships/tags" Target="../tags/tag671.xml"/><Relationship Id="rId38" Type="http://schemas.openxmlformats.org/officeDocument/2006/relationships/tags" Target="../tags/tag676.xml"/><Relationship Id="rId46" Type="http://schemas.openxmlformats.org/officeDocument/2006/relationships/tags" Target="../tags/tag684.xml"/><Relationship Id="rId59" Type="http://schemas.openxmlformats.org/officeDocument/2006/relationships/tags" Target="../tags/tag697.xml"/><Relationship Id="rId67" Type="http://schemas.openxmlformats.org/officeDocument/2006/relationships/tags" Target="../tags/tag705.xml"/><Relationship Id="rId20" Type="http://schemas.openxmlformats.org/officeDocument/2006/relationships/tags" Target="../tags/tag658.xml"/><Relationship Id="rId41" Type="http://schemas.openxmlformats.org/officeDocument/2006/relationships/tags" Target="../tags/tag679.xml"/><Relationship Id="rId54" Type="http://schemas.openxmlformats.org/officeDocument/2006/relationships/tags" Target="../tags/tag692.xml"/><Relationship Id="rId62" Type="http://schemas.openxmlformats.org/officeDocument/2006/relationships/tags" Target="../tags/tag700.xml"/><Relationship Id="rId70" Type="http://schemas.openxmlformats.org/officeDocument/2006/relationships/tags" Target="../tags/tag708.xml"/><Relationship Id="rId75" Type="http://schemas.openxmlformats.org/officeDocument/2006/relationships/tags" Target="../tags/tag713.xml"/><Relationship Id="rId83" Type="http://schemas.openxmlformats.org/officeDocument/2006/relationships/tags" Target="../tags/tag721.xml"/><Relationship Id="rId88" Type="http://schemas.openxmlformats.org/officeDocument/2006/relationships/tags" Target="../tags/tag726.xml"/><Relationship Id="rId91" Type="http://schemas.openxmlformats.org/officeDocument/2006/relationships/slideLayout" Target="../slideLayouts/slideLayout7.xml"/><Relationship Id="rId1" Type="http://schemas.openxmlformats.org/officeDocument/2006/relationships/tags" Target="../tags/tag639.xml"/><Relationship Id="rId6" Type="http://schemas.openxmlformats.org/officeDocument/2006/relationships/tags" Target="../tags/tag644.xml"/><Relationship Id="rId15" Type="http://schemas.openxmlformats.org/officeDocument/2006/relationships/tags" Target="../tags/tag653.xml"/><Relationship Id="rId23" Type="http://schemas.openxmlformats.org/officeDocument/2006/relationships/tags" Target="../tags/tag661.xml"/><Relationship Id="rId28" Type="http://schemas.openxmlformats.org/officeDocument/2006/relationships/tags" Target="../tags/tag666.xml"/><Relationship Id="rId36" Type="http://schemas.openxmlformats.org/officeDocument/2006/relationships/tags" Target="../tags/tag674.xml"/><Relationship Id="rId49" Type="http://schemas.openxmlformats.org/officeDocument/2006/relationships/tags" Target="../tags/tag687.xml"/><Relationship Id="rId57" Type="http://schemas.openxmlformats.org/officeDocument/2006/relationships/tags" Target="../tags/tag695.xml"/><Relationship Id="rId10" Type="http://schemas.openxmlformats.org/officeDocument/2006/relationships/tags" Target="../tags/tag648.xml"/><Relationship Id="rId31" Type="http://schemas.openxmlformats.org/officeDocument/2006/relationships/tags" Target="../tags/tag669.xml"/><Relationship Id="rId44" Type="http://schemas.openxmlformats.org/officeDocument/2006/relationships/tags" Target="../tags/tag682.xml"/><Relationship Id="rId52" Type="http://schemas.openxmlformats.org/officeDocument/2006/relationships/tags" Target="../tags/tag690.xml"/><Relationship Id="rId60" Type="http://schemas.openxmlformats.org/officeDocument/2006/relationships/tags" Target="../tags/tag698.xml"/><Relationship Id="rId65" Type="http://schemas.openxmlformats.org/officeDocument/2006/relationships/tags" Target="../tags/tag703.xml"/><Relationship Id="rId73" Type="http://schemas.openxmlformats.org/officeDocument/2006/relationships/tags" Target="../tags/tag711.xml"/><Relationship Id="rId78" Type="http://schemas.openxmlformats.org/officeDocument/2006/relationships/tags" Target="../tags/tag716.xml"/><Relationship Id="rId81" Type="http://schemas.openxmlformats.org/officeDocument/2006/relationships/tags" Target="../tags/tag719.xml"/><Relationship Id="rId86" Type="http://schemas.openxmlformats.org/officeDocument/2006/relationships/tags" Target="../tags/tag724.xml"/><Relationship Id="rId94" Type="http://schemas.openxmlformats.org/officeDocument/2006/relationships/image" Target="../media/image14.png"/><Relationship Id="rId4" Type="http://schemas.openxmlformats.org/officeDocument/2006/relationships/tags" Target="../tags/tag642.xml"/><Relationship Id="rId9" Type="http://schemas.openxmlformats.org/officeDocument/2006/relationships/tags" Target="../tags/tag647.xml"/></Relationships>
</file>

<file path=ppt/slides/_rels/slide28.xml.rels><?xml version="1.0" encoding="UTF-8" standalone="yes"?>
<Relationships xmlns="http://schemas.openxmlformats.org/package/2006/relationships"><Relationship Id="rId13" Type="http://schemas.openxmlformats.org/officeDocument/2006/relationships/tags" Target="../tags/tag741.xml"/><Relationship Id="rId18" Type="http://schemas.openxmlformats.org/officeDocument/2006/relationships/tags" Target="../tags/tag746.xml"/><Relationship Id="rId26" Type="http://schemas.openxmlformats.org/officeDocument/2006/relationships/tags" Target="../tags/tag754.xml"/><Relationship Id="rId39" Type="http://schemas.openxmlformats.org/officeDocument/2006/relationships/tags" Target="../tags/tag767.xml"/><Relationship Id="rId21" Type="http://schemas.openxmlformats.org/officeDocument/2006/relationships/tags" Target="../tags/tag749.xml"/><Relationship Id="rId34" Type="http://schemas.openxmlformats.org/officeDocument/2006/relationships/tags" Target="../tags/tag762.xml"/><Relationship Id="rId42" Type="http://schemas.openxmlformats.org/officeDocument/2006/relationships/tags" Target="../tags/tag770.xml"/><Relationship Id="rId47" Type="http://schemas.openxmlformats.org/officeDocument/2006/relationships/tags" Target="../tags/tag775.xml"/><Relationship Id="rId50" Type="http://schemas.openxmlformats.org/officeDocument/2006/relationships/tags" Target="../tags/tag778.xml"/><Relationship Id="rId55" Type="http://schemas.openxmlformats.org/officeDocument/2006/relationships/tags" Target="../tags/tag783.xml"/><Relationship Id="rId63" Type="http://schemas.openxmlformats.org/officeDocument/2006/relationships/tags" Target="../tags/tag791.xml"/><Relationship Id="rId68" Type="http://schemas.openxmlformats.org/officeDocument/2006/relationships/tags" Target="../tags/tag796.xml"/><Relationship Id="rId76" Type="http://schemas.openxmlformats.org/officeDocument/2006/relationships/tags" Target="../tags/tag804.xml"/><Relationship Id="rId84" Type="http://schemas.openxmlformats.org/officeDocument/2006/relationships/tags" Target="../tags/tag812.xml"/><Relationship Id="rId89" Type="http://schemas.openxmlformats.org/officeDocument/2006/relationships/tags" Target="../tags/tag817.xml"/><Relationship Id="rId7" Type="http://schemas.openxmlformats.org/officeDocument/2006/relationships/tags" Target="../tags/tag735.xml"/><Relationship Id="rId71" Type="http://schemas.openxmlformats.org/officeDocument/2006/relationships/tags" Target="../tags/tag799.xml"/><Relationship Id="rId92" Type="http://schemas.openxmlformats.org/officeDocument/2006/relationships/notesSlide" Target="../notesSlides/notesSlide6.xml"/><Relationship Id="rId2" Type="http://schemas.openxmlformats.org/officeDocument/2006/relationships/tags" Target="../tags/tag730.xml"/><Relationship Id="rId16" Type="http://schemas.openxmlformats.org/officeDocument/2006/relationships/tags" Target="../tags/tag744.xml"/><Relationship Id="rId29" Type="http://schemas.openxmlformats.org/officeDocument/2006/relationships/tags" Target="../tags/tag757.xml"/><Relationship Id="rId11" Type="http://schemas.openxmlformats.org/officeDocument/2006/relationships/tags" Target="../tags/tag739.xml"/><Relationship Id="rId24" Type="http://schemas.openxmlformats.org/officeDocument/2006/relationships/tags" Target="../tags/tag752.xml"/><Relationship Id="rId32" Type="http://schemas.openxmlformats.org/officeDocument/2006/relationships/tags" Target="../tags/tag760.xml"/><Relationship Id="rId37" Type="http://schemas.openxmlformats.org/officeDocument/2006/relationships/tags" Target="../tags/tag765.xml"/><Relationship Id="rId40" Type="http://schemas.openxmlformats.org/officeDocument/2006/relationships/tags" Target="../tags/tag768.xml"/><Relationship Id="rId45" Type="http://schemas.openxmlformats.org/officeDocument/2006/relationships/tags" Target="../tags/tag773.xml"/><Relationship Id="rId53" Type="http://schemas.openxmlformats.org/officeDocument/2006/relationships/tags" Target="../tags/tag781.xml"/><Relationship Id="rId58" Type="http://schemas.openxmlformats.org/officeDocument/2006/relationships/tags" Target="../tags/tag786.xml"/><Relationship Id="rId66" Type="http://schemas.openxmlformats.org/officeDocument/2006/relationships/tags" Target="../tags/tag794.xml"/><Relationship Id="rId74" Type="http://schemas.openxmlformats.org/officeDocument/2006/relationships/tags" Target="../tags/tag802.xml"/><Relationship Id="rId79" Type="http://schemas.openxmlformats.org/officeDocument/2006/relationships/tags" Target="../tags/tag807.xml"/><Relationship Id="rId87" Type="http://schemas.openxmlformats.org/officeDocument/2006/relationships/tags" Target="../tags/tag815.xml"/><Relationship Id="rId5" Type="http://schemas.openxmlformats.org/officeDocument/2006/relationships/tags" Target="../tags/tag733.xml"/><Relationship Id="rId61" Type="http://schemas.openxmlformats.org/officeDocument/2006/relationships/tags" Target="../tags/tag789.xml"/><Relationship Id="rId82" Type="http://schemas.openxmlformats.org/officeDocument/2006/relationships/tags" Target="../tags/tag810.xml"/><Relationship Id="rId90" Type="http://schemas.openxmlformats.org/officeDocument/2006/relationships/tags" Target="../tags/tag818.xml"/><Relationship Id="rId95" Type="http://schemas.openxmlformats.org/officeDocument/2006/relationships/image" Target="../media/image15.PNG"/><Relationship Id="rId19" Type="http://schemas.openxmlformats.org/officeDocument/2006/relationships/tags" Target="../tags/tag747.xml"/><Relationship Id="rId14" Type="http://schemas.openxmlformats.org/officeDocument/2006/relationships/tags" Target="../tags/tag742.xml"/><Relationship Id="rId22" Type="http://schemas.openxmlformats.org/officeDocument/2006/relationships/tags" Target="../tags/tag750.xml"/><Relationship Id="rId27" Type="http://schemas.openxmlformats.org/officeDocument/2006/relationships/tags" Target="../tags/tag755.xml"/><Relationship Id="rId30" Type="http://schemas.openxmlformats.org/officeDocument/2006/relationships/tags" Target="../tags/tag758.xml"/><Relationship Id="rId35" Type="http://schemas.openxmlformats.org/officeDocument/2006/relationships/tags" Target="../tags/tag763.xml"/><Relationship Id="rId43" Type="http://schemas.openxmlformats.org/officeDocument/2006/relationships/tags" Target="../tags/tag771.xml"/><Relationship Id="rId48" Type="http://schemas.openxmlformats.org/officeDocument/2006/relationships/tags" Target="../tags/tag776.xml"/><Relationship Id="rId56" Type="http://schemas.openxmlformats.org/officeDocument/2006/relationships/tags" Target="../tags/tag784.xml"/><Relationship Id="rId64" Type="http://schemas.openxmlformats.org/officeDocument/2006/relationships/tags" Target="../tags/tag792.xml"/><Relationship Id="rId69" Type="http://schemas.openxmlformats.org/officeDocument/2006/relationships/tags" Target="../tags/tag797.xml"/><Relationship Id="rId77" Type="http://schemas.openxmlformats.org/officeDocument/2006/relationships/tags" Target="../tags/tag805.xml"/><Relationship Id="rId8" Type="http://schemas.openxmlformats.org/officeDocument/2006/relationships/tags" Target="../tags/tag736.xml"/><Relationship Id="rId51" Type="http://schemas.openxmlformats.org/officeDocument/2006/relationships/tags" Target="../tags/tag779.xml"/><Relationship Id="rId72" Type="http://schemas.openxmlformats.org/officeDocument/2006/relationships/tags" Target="../tags/tag800.xml"/><Relationship Id="rId80" Type="http://schemas.openxmlformats.org/officeDocument/2006/relationships/tags" Target="../tags/tag808.xml"/><Relationship Id="rId85" Type="http://schemas.openxmlformats.org/officeDocument/2006/relationships/tags" Target="../tags/tag813.xml"/><Relationship Id="rId93" Type="http://schemas.openxmlformats.org/officeDocument/2006/relationships/image" Target="../media/image13.jpeg"/><Relationship Id="rId3" Type="http://schemas.openxmlformats.org/officeDocument/2006/relationships/tags" Target="../tags/tag731.xml"/><Relationship Id="rId12" Type="http://schemas.openxmlformats.org/officeDocument/2006/relationships/tags" Target="../tags/tag740.xml"/><Relationship Id="rId17" Type="http://schemas.openxmlformats.org/officeDocument/2006/relationships/tags" Target="../tags/tag745.xml"/><Relationship Id="rId25" Type="http://schemas.openxmlformats.org/officeDocument/2006/relationships/tags" Target="../tags/tag753.xml"/><Relationship Id="rId33" Type="http://schemas.openxmlformats.org/officeDocument/2006/relationships/tags" Target="../tags/tag761.xml"/><Relationship Id="rId38" Type="http://schemas.openxmlformats.org/officeDocument/2006/relationships/tags" Target="../tags/tag766.xml"/><Relationship Id="rId46" Type="http://schemas.openxmlformats.org/officeDocument/2006/relationships/tags" Target="../tags/tag774.xml"/><Relationship Id="rId59" Type="http://schemas.openxmlformats.org/officeDocument/2006/relationships/tags" Target="../tags/tag787.xml"/><Relationship Id="rId67" Type="http://schemas.openxmlformats.org/officeDocument/2006/relationships/tags" Target="../tags/tag795.xml"/><Relationship Id="rId20" Type="http://schemas.openxmlformats.org/officeDocument/2006/relationships/tags" Target="../tags/tag748.xml"/><Relationship Id="rId41" Type="http://schemas.openxmlformats.org/officeDocument/2006/relationships/tags" Target="../tags/tag769.xml"/><Relationship Id="rId54" Type="http://schemas.openxmlformats.org/officeDocument/2006/relationships/tags" Target="../tags/tag782.xml"/><Relationship Id="rId62" Type="http://schemas.openxmlformats.org/officeDocument/2006/relationships/tags" Target="../tags/tag790.xml"/><Relationship Id="rId70" Type="http://schemas.openxmlformats.org/officeDocument/2006/relationships/tags" Target="../tags/tag798.xml"/><Relationship Id="rId75" Type="http://schemas.openxmlformats.org/officeDocument/2006/relationships/tags" Target="../tags/tag803.xml"/><Relationship Id="rId83" Type="http://schemas.openxmlformats.org/officeDocument/2006/relationships/tags" Target="../tags/tag811.xml"/><Relationship Id="rId88" Type="http://schemas.openxmlformats.org/officeDocument/2006/relationships/tags" Target="../tags/tag816.xml"/><Relationship Id="rId91" Type="http://schemas.openxmlformats.org/officeDocument/2006/relationships/slideLayout" Target="../slideLayouts/slideLayout7.xml"/><Relationship Id="rId1" Type="http://schemas.openxmlformats.org/officeDocument/2006/relationships/tags" Target="../tags/tag729.xml"/><Relationship Id="rId6" Type="http://schemas.openxmlformats.org/officeDocument/2006/relationships/tags" Target="../tags/tag734.xml"/><Relationship Id="rId15" Type="http://schemas.openxmlformats.org/officeDocument/2006/relationships/tags" Target="../tags/tag743.xml"/><Relationship Id="rId23" Type="http://schemas.openxmlformats.org/officeDocument/2006/relationships/tags" Target="../tags/tag751.xml"/><Relationship Id="rId28" Type="http://schemas.openxmlformats.org/officeDocument/2006/relationships/tags" Target="../tags/tag756.xml"/><Relationship Id="rId36" Type="http://schemas.openxmlformats.org/officeDocument/2006/relationships/tags" Target="../tags/tag764.xml"/><Relationship Id="rId49" Type="http://schemas.openxmlformats.org/officeDocument/2006/relationships/tags" Target="../tags/tag777.xml"/><Relationship Id="rId57" Type="http://schemas.openxmlformats.org/officeDocument/2006/relationships/tags" Target="../tags/tag785.xml"/><Relationship Id="rId10" Type="http://schemas.openxmlformats.org/officeDocument/2006/relationships/tags" Target="../tags/tag738.xml"/><Relationship Id="rId31" Type="http://schemas.openxmlformats.org/officeDocument/2006/relationships/tags" Target="../tags/tag759.xml"/><Relationship Id="rId44" Type="http://schemas.openxmlformats.org/officeDocument/2006/relationships/tags" Target="../tags/tag772.xml"/><Relationship Id="rId52" Type="http://schemas.openxmlformats.org/officeDocument/2006/relationships/tags" Target="../tags/tag780.xml"/><Relationship Id="rId60" Type="http://schemas.openxmlformats.org/officeDocument/2006/relationships/tags" Target="../tags/tag788.xml"/><Relationship Id="rId65" Type="http://schemas.openxmlformats.org/officeDocument/2006/relationships/tags" Target="../tags/tag793.xml"/><Relationship Id="rId73" Type="http://schemas.openxmlformats.org/officeDocument/2006/relationships/tags" Target="../tags/tag801.xml"/><Relationship Id="rId78" Type="http://schemas.openxmlformats.org/officeDocument/2006/relationships/tags" Target="../tags/tag806.xml"/><Relationship Id="rId81" Type="http://schemas.openxmlformats.org/officeDocument/2006/relationships/tags" Target="../tags/tag809.xml"/><Relationship Id="rId86" Type="http://schemas.openxmlformats.org/officeDocument/2006/relationships/tags" Target="../tags/tag814.xml"/><Relationship Id="rId94" Type="http://schemas.openxmlformats.org/officeDocument/2006/relationships/image" Target="../media/image14.png"/><Relationship Id="rId4" Type="http://schemas.openxmlformats.org/officeDocument/2006/relationships/tags" Target="../tags/tag732.xml"/><Relationship Id="rId9" Type="http://schemas.openxmlformats.org/officeDocument/2006/relationships/tags" Target="../tags/tag737.xml"/></Relationships>
</file>

<file path=ppt/slides/_rels/slide29.xml.rels><?xml version="1.0" encoding="UTF-8" standalone="yes"?>
<Relationships xmlns="http://schemas.openxmlformats.org/package/2006/relationships"><Relationship Id="rId13" Type="http://schemas.openxmlformats.org/officeDocument/2006/relationships/tags" Target="../tags/tag831.xml"/><Relationship Id="rId18" Type="http://schemas.openxmlformats.org/officeDocument/2006/relationships/tags" Target="../tags/tag836.xml"/><Relationship Id="rId26" Type="http://schemas.openxmlformats.org/officeDocument/2006/relationships/tags" Target="../tags/tag844.xml"/><Relationship Id="rId39" Type="http://schemas.openxmlformats.org/officeDocument/2006/relationships/tags" Target="../tags/tag857.xml"/><Relationship Id="rId21" Type="http://schemas.openxmlformats.org/officeDocument/2006/relationships/tags" Target="../tags/tag839.xml"/><Relationship Id="rId34" Type="http://schemas.openxmlformats.org/officeDocument/2006/relationships/tags" Target="../tags/tag852.xml"/><Relationship Id="rId42" Type="http://schemas.openxmlformats.org/officeDocument/2006/relationships/tags" Target="../tags/tag860.xml"/><Relationship Id="rId47" Type="http://schemas.openxmlformats.org/officeDocument/2006/relationships/tags" Target="../tags/tag865.xml"/><Relationship Id="rId50" Type="http://schemas.openxmlformats.org/officeDocument/2006/relationships/tags" Target="../tags/tag868.xml"/><Relationship Id="rId55" Type="http://schemas.openxmlformats.org/officeDocument/2006/relationships/tags" Target="../tags/tag873.xml"/><Relationship Id="rId63" Type="http://schemas.openxmlformats.org/officeDocument/2006/relationships/tags" Target="../tags/tag881.xml"/><Relationship Id="rId68" Type="http://schemas.openxmlformats.org/officeDocument/2006/relationships/tags" Target="../tags/tag886.xml"/><Relationship Id="rId76" Type="http://schemas.openxmlformats.org/officeDocument/2006/relationships/tags" Target="../tags/tag894.xml"/><Relationship Id="rId84" Type="http://schemas.openxmlformats.org/officeDocument/2006/relationships/tags" Target="../tags/tag902.xml"/><Relationship Id="rId89" Type="http://schemas.openxmlformats.org/officeDocument/2006/relationships/tags" Target="../tags/tag907.xml"/><Relationship Id="rId7" Type="http://schemas.openxmlformats.org/officeDocument/2006/relationships/tags" Target="../tags/tag825.xml"/><Relationship Id="rId71" Type="http://schemas.openxmlformats.org/officeDocument/2006/relationships/tags" Target="../tags/tag889.xml"/><Relationship Id="rId92" Type="http://schemas.openxmlformats.org/officeDocument/2006/relationships/notesSlide" Target="../notesSlides/notesSlide7.xml"/><Relationship Id="rId2" Type="http://schemas.openxmlformats.org/officeDocument/2006/relationships/tags" Target="../tags/tag820.xml"/><Relationship Id="rId16" Type="http://schemas.openxmlformats.org/officeDocument/2006/relationships/tags" Target="../tags/tag834.xml"/><Relationship Id="rId29" Type="http://schemas.openxmlformats.org/officeDocument/2006/relationships/tags" Target="../tags/tag847.xml"/><Relationship Id="rId11" Type="http://schemas.openxmlformats.org/officeDocument/2006/relationships/tags" Target="../tags/tag829.xml"/><Relationship Id="rId24" Type="http://schemas.openxmlformats.org/officeDocument/2006/relationships/tags" Target="../tags/tag842.xml"/><Relationship Id="rId32" Type="http://schemas.openxmlformats.org/officeDocument/2006/relationships/tags" Target="../tags/tag850.xml"/><Relationship Id="rId37" Type="http://schemas.openxmlformats.org/officeDocument/2006/relationships/tags" Target="../tags/tag855.xml"/><Relationship Id="rId40" Type="http://schemas.openxmlformats.org/officeDocument/2006/relationships/tags" Target="../tags/tag858.xml"/><Relationship Id="rId45" Type="http://schemas.openxmlformats.org/officeDocument/2006/relationships/tags" Target="../tags/tag863.xml"/><Relationship Id="rId53" Type="http://schemas.openxmlformats.org/officeDocument/2006/relationships/tags" Target="../tags/tag871.xml"/><Relationship Id="rId58" Type="http://schemas.openxmlformats.org/officeDocument/2006/relationships/tags" Target="../tags/tag876.xml"/><Relationship Id="rId66" Type="http://schemas.openxmlformats.org/officeDocument/2006/relationships/tags" Target="../tags/tag884.xml"/><Relationship Id="rId74" Type="http://schemas.openxmlformats.org/officeDocument/2006/relationships/tags" Target="../tags/tag892.xml"/><Relationship Id="rId79" Type="http://schemas.openxmlformats.org/officeDocument/2006/relationships/tags" Target="../tags/tag897.xml"/><Relationship Id="rId87" Type="http://schemas.openxmlformats.org/officeDocument/2006/relationships/tags" Target="../tags/tag905.xml"/><Relationship Id="rId5" Type="http://schemas.openxmlformats.org/officeDocument/2006/relationships/tags" Target="../tags/tag823.xml"/><Relationship Id="rId61" Type="http://schemas.openxmlformats.org/officeDocument/2006/relationships/tags" Target="../tags/tag879.xml"/><Relationship Id="rId82" Type="http://schemas.openxmlformats.org/officeDocument/2006/relationships/tags" Target="../tags/tag900.xml"/><Relationship Id="rId90" Type="http://schemas.openxmlformats.org/officeDocument/2006/relationships/tags" Target="../tags/tag908.xml"/><Relationship Id="rId95" Type="http://schemas.openxmlformats.org/officeDocument/2006/relationships/image" Target="../media/image15.PNG"/><Relationship Id="rId19" Type="http://schemas.openxmlformats.org/officeDocument/2006/relationships/tags" Target="../tags/tag837.xml"/><Relationship Id="rId14" Type="http://schemas.openxmlformats.org/officeDocument/2006/relationships/tags" Target="../tags/tag832.xml"/><Relationship Id="rId22" Type="http://schemas.openxmlformats.org/officeDocument/2006/relationships/tags" Target="../tags/tag840.xml"/><Relationship Id="rId27" Type="http://schemas.openxmlformats.org/officeDocument/2006/relationships/tags" Target="../tags/tag845.xml"/><Relationship Id="rId30" Type="http://schemas.openxmlformats.org/officeDocument/2006/relationships/tags" Target="../tags/tag848.xml"/><Relationship Id="rId35" Type="http://schemas.openxmlformats.org/officeDocument/2006/relationships/tags" Target="../tags/tag853.xml"/><Relationship Id="rId43" Type="http://schemas.openxmlformats.org/officeDocument/2006/relationships/tags" Target="../tags/tag861.xml"/><Relationship Id="rId48" Type="http://schemas.openxmlformats.org/officeDocument/2006/relationships/tags" Target="../tags/tag866.xml"/><Relationship Id="rId56" Type="http://schemas.openxmlformats.org/officeDocument/2006/relationships/tags" Target="../tags/tag874.xml"/><Relationship Id="rId64" Type="http://schemas.openxmlformats.org/officeDocument/2006/relationships/tags" Target="../tags/tag882.xml"/><Relationship Id="rId69" Type="http://schemas.openxmlformats.org/officeDocument/2006/relationships/tags" Target="../tags/tag887.xml"/><Relationship Id="rId77" Type="http://schemas.openxmlformats.org/officeDocument/2006/relationships/tags" Target="../tags/tag895.xml"/><Relationship Id="rId8" Type="http://schemas.openxmlformats.org/officeDocument/2006/relationships/tags" Target="../tags/tag826.xml"/><Relationship Id="rId51" Type="http://schemas.openxmlformats.org/officeDocument/2006/relationships/tags" Target="../tags/tag869.xml"/><Relationship Id="rId72" Type="http://schemas.openxmlformats.org/officeDocument/2006/relationships/tags" Target="../tags/tag890.xml"/><Relationship Id="rId80" Type="http://schemas.openxmlformats.org/officeDocument/2006/relationships/tags" Target="../tags/tag898.xml"/><Relationship Id="rId85" Type="http://schemas.openxmlformats.org/officeDocument/2006/relationships/tags" Target="../tags/tag903.xml"/><Relationship Id="rId93" Type="http://schemas.openxmlformats.org/officeDocument/2006/relationships/image" Target="../media/image13.jpeg"/><Relationship Id="rId3" Type="http://schemas.openxmlformats.org/officeDocument/2006/relationships/tags" Target="../tags/tag821.xml"/><Relationship Id="rId12" Type="http://schemas.openxmlformats.org/officeDocument/2006/relationships/tags" Target="../tags/tag830.xml"/><Relationship Id="rId17" Type="http://schemas.openxmlformats.org/officeDocument/2006/relationships/tags" Target="../tags/tag835.xml"/><Relationship Id="rId25" Type="http://schemas.openxmlformats.org/officeDocument/2006/relationships/tags" Target="../tags/tag843.xml"/><Relationship Id="rId33" Type="http://schemas.openxmlformats.org/officeDocument/2006/relationships/tags" Target="../tags/tag851.xml"/><Relationship Id="rId38" Type="http://schemas.openxmlformats.org/officeDocument/2006/relationships/tags" Target="../tags/tag856.xml"/><Relationship Id="rId46" Type="http://schemas.openxmlformats.org/officeDocument/2006/relationships/tags" Target="../tags/tag864.xml"/><Relationship Id="rId59" Type="http://schemas.openxmlformats.org/officeDocument/2006/relationships/tags" Target="../tags/tag877.xml"/><Relationship Id="rId67" Type="http://schemas.openxmlformats.org/officeDocument/2006/relationships/tags" Target="../tags/tag885.xml"/><Relationship Id="rId20" Type="http://schemas.openxmlformats.org/officeDocument/2006/relationships/tags" Target="../tags/tag838.xml"/><Relationship Id="rId41" Type="http://schemas.openxmlformats.org/officeDocument/2006/relationships/tags" Target="../tags/tag859.xml"/><Relationship Id="rId54" Type="http://schemas.openxmlformats.org/officeDocument/2006/relationships/tags" Target="../tags/tag872.xml"/><Relationship Id="rId62" Type="http://schemas.openxmlformats.org/officeDocument/2006/relationships/tags" Target="../tags/tag880.xml"/><Relationship Id="rId70" Type="http://schemas.openxmlformats.org/officeDocument/2006/relationships/tags" Target="../tags/tag888.xml"/><Relationship Id="rId75" Type="http://schemas.openxmlformats.org/officeDocument/2006/relationships/tags" Target="../tags/tag893.xml"/><Relationship Id="rId83" Type="http://schemas.openxmlformats.org/officeDocument/2006/relationships/tags" Target="../tags/tag901.xml"/><Relationship Id="rId88" Type="http://schemas.openxmlformats.org/officeDocument/2006/relationships/tags" Target="../tags/tag906.xml"/><Relationship Id="rId91" Type="http://schemas.openxmlformats.org/officeDocument/2006/relationships/slideLayout" Target="../slideLayouts/slideLayout7.xml"/><Relationship Id="rId96" Type="http://schemas.openxmlformats.org/officeDocument/2006/relationships/image" Target="../media/image16.PNG"/><Relationship Id="rId1" Type="http://schemas.openxmlformats.org/officeDocument/2006/relationships/tags" Target="../tags/tag819.xml"/><Relationship Id="rId6" Type="http://schemas.openxmlformats.org/officeDocument/2006/relationships/tags" Target="../tags/tag824.xml"/><Relationship Id="rId15" Type="http://schemas.openxmlformats.org/officeDocument/2006/relationships/tags" Target="../tags/tag833.xml"/><Relationship Id="rId23" Type="http://schemas.openxmlformats.org/officeDocument/2006/relationships/tags" Target="../tags/tag841.xml"/><Relationship Id="rId28" Type="http://schemas.openxmlformats.org/officeDocument/2006/relationships/tags" Target="../tags/tag846.xml"/><Relationship Id="rId36" Type="http://schemas.openxmlformats.org/officeDocument/2006/relationships/tags" Target="../tags/tag854.xml"/><Relationship Id="rId49" Type="http://schemas.openxmlformats.org/officeDocument/2006/relationships/tags" Target="../tags/tag867.xml"/><Relationship Id="rId57" Type="http://schemas.openxmlformats.org/officeDocument/2006/relationships/tags" Target="../tags/tag875.xml"/><Relationship Id="rId10" Type="http://schemas.openxmlformats.org/officeDocument/2006/relationships/tags" Target="../tags/tag828.xml"/><Relationship Id="rId31" Type="http://schemas.openxmlformats.org/officeDocument/2006/relationships/tags" Target="../tags/tag849.xml"/><Relationship Id="rId44" Type="http://schemas.openxmlformats.org/officeDocument/2006/relationships/tags" Target="../tags/tag862.xml"/><Relationship Id="rId52" Type="http://schemas.openxmlformats.org/officeDocument/2006/relationships/tags" Target="../tags/tag870.xml"/><Relationship Id="rId60" Type="http://schemas.openxmlformats.org/officeDocument/2006/relationships/tags" Target="../tags/tag878.xml"/><Relationship Id="rId65" Type="http://schemas.openxmlformats.org/officeDocument/2006/relationships/tags" Target="../tags/tag883.xml"/><Relationship Id="rId73" Type="http://schemas.openxmlformats.org/officeDocument/2006/relationships/tags" Target="../tags/tag891.xml"/><Relationship Id="rId78" Type="http://schemas.openxmlformats.org/officeDocument/2006/relationships/tags" Target="../tags/tag896.xml"/><Relationship Id="rId81" Type="http://schemas.openxmlformats.org/officeDocument/2006/relationships/tags" Target="../tags/tag899.xml"/><Relationship Id="rId86" Type="http://schemas.openxmlformats.org/officeDocument/2006/relationships/tags" Target="../tags/tag904.xml"/><Relationship Id="rId94" Type="http://schemas.openxmlformats.org/officeDocument/2006/relationships/image" Target="../media/image14.png"/><Relationship Id="rId4" Type="http://schemas.openxmlformats.org/officeDocument/2006/relationships/tags" Target="../tags/tag822.xml"/><Relationship Id="rId9" Type="http://schemas.openxmlformats.org/officeDocument/2006/relationships/tags" Target="../tags/tag82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19.png"/><Relationship Id="rId3" Type="http://schemas.openxmlformats.org/officeDocument/2006/relationships/tags" Target="../tags/tag911.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910.xml"/><Relationship Id="rId16" Type="http://schemas.openxmlformats.org/officeDocument/2006/relationships/image" Target="../media/image22.PNG"/><Relationship Id="rId1" Type="http://schemas.openxmlformats.org/officeDocument/2006/relationships/tags" Target="../tags/tag909.xml"/><Relationship Id="rId6" Type="http://schemas.openxmlformats.org/officeDocument/2006/relationships/tags" Target="../tags/tag914.xml"/><Relationship Id="rId11" Type="http://schemas.openxmlformats.org/officeDocument/2006/relationships/image" Target="../media/image18.png"/><Relationship Id="rId5" Type="http://schemas.openxmlformats.org/officeDocument/2006/relationships/tags" Target="../tags/tag913.xml"/><Relationship Id="rId15" Type="http://schemas.openxmlformats.org/officeDocument/2006/relationships/image" Target="../media/image21.png"/><Relationship Id="rId10" Type="http://schemas.openxmlformats.org/officeDocument/2006/relationships/image" Target="../media/image17.jpeg"/><Relationship Id="rId4" Type="http://schemas.openxmlformats.org/officeDocument/2006/relationships/tags" Target="../tags/tag912.xml"/><Relationship Id="rId9" Type="http://schemas.openxmlformats.org/officeDocument/2006/relationships/hyperlink" Target="http://www.dozenal.org/images/dozenal_logo.jpg" TargetMode="External"/><Relationship Id="rId1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91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tags" Target="../tags/tag924.xml"/><Relationship Id="rId13" Type="http://schemas.openxmlformats.org/officeDocument/2006/relationships/tags" Target="../tags/tag929.xml"/><Relationship Id="rId18" Type="http://schemas.openxmlformats.org/officeDocument/2006/relationships/tags" Target="../tags/tag934.xml"/><Relationship Id="rId3" Type="http://schemas.openxmlformats.org/officeDocument/2006/relationships/tags" Target="../tags/tag919.xml"/><Relationship Id="rId21" Type="http://schemas.openxmlformats.org/officeDocument/2006/relationships/slideLayout" Target="../slideLayouts/slideLayout7.xml"/><Relationship Id="rId7" Type="http://schemas.openxmlformats.org/officeDocument/2006/relationships/tags" Target="../tags/tag923.xml"/><Relationship Id="rId12" Type="http://schemas.openxmlformats.org/officeDocument/2006/relationships/tags" Target="../tags/tag928.xml"/><Relationship Id="rId17" Type="http://schemas.openxmlformats.org/officeDocument/2006/relationships/tags" Target="../tags/tag933.xml"/><Relationship Id="rId2" Type="http://schemas.openxmlformats.org/officeDocument/2006/relationships/tags" Target="../tags/tag918.xml"/><Relationship Id="rId16" Type="http://schemas.openxmlformats.org/officeDocument/2006/relationships/tags" Target="../tags/tag932.xml"/><Relationship Id="rId20" Type="http://schemas.openxmlformats.org/officeDocument/2006/relationships/tags" Target="../tags/tag936.xml"/><Relationship Id="rId1" Type="http://schemas.openxmlformats.org/officeDocument/2006/relationships/tags" Target="../tags/tag917.xml"/><Relationship Id="rId6" Type="http://schemas.openxmlformats.org/officeDocument/2006/relationships/tags" Target="../tags/tag922.xml"/><Relationship Id="rId11" Type="http://schemas.openxmlformats.org/officeDocument/2006/relationships/tags" Target="../tags/tag927.xml"/><Relationship Id="rId24" Type="http://schemas.openxmlformats.org/officeDocument/2006/relationships/image" Target="../media/image26.png"/><Relationship Id="rId5" Type="http://schemas.openxmlformats.org/officeDocument/2006/relationships/tags" Target="../tags/tag921.xml"/><Relationship Id="rId15" Type="http://schemas.openxmlformats.org/officeDocument/2006/relationships/tags" Target="../tags/tag931.xml"/><Relationship Id="rId23" Type="http://schemas.openxmlformats.org/officeDocument/2006/relationships/image" Target="../media/image25.png"/><Relationship Id="rId10" Type="http://schemas.openxmlformats.org/officeDocument/2006/relationships/tags" Target="../tags/tag926.xml"/><Relationship Id="rId19" Type="http://schemas.openxmlformats.org/officeDocument/2006/relationships/tags" Target="../tags/tag935.xml"/><Relationship Id="rId4" Type="http://schemas.openxmlformats.org/officeDocument/2006/relationships/tags" Target="../tags/tag920.xml"/><Relationship Id="rId9" Type="http://schemas.openxmlformats.org/officeDocument/2006/relationships/tags" Target="../tags/tag925.xml"/><Relationship Id="rId14" Type="http://schemas.openxmlformats.org/officeDocument/2006/relationships/tags" Target="../tags/tag930.xml"/><Relationship Id="rId2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93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7.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7.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6.png"/><Relationship Id="rId7" Type="http://schemas.openxmlformats.org/officeDocument/2006/relationships/image" Target="../media/image60.png"/><Relationship Id="rId2" Type="http://schemas.openxmlformats.org/officeDocument/2006/relationships/image" Target="../media/image75.png"/><Relationship Id="rId1" Type="http://schemas.openxmlformats.org/officeDocument/2006/relationships/slideLayout" Target="../slideLayouts/slideLayout45.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9.xml"/><Relationship Id="rId1" Type="http://schemas.openxmlformats.org/officeDocument/2006/relationships/tags" Target="../tags/tag938.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slideLayout" Target="../slideLayouts/slideLayout29.xml"/><Relationship Id="rId1" Type="http://schemas.openxmlformats.org/officeDocument/2006/relationships/tags" Target="../tags/tag93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 Type="http://schemas.openxmlformats.org/officeDocument/2006/relationships/tags" Target="../tags/tag15.xml"/><Relationship Id="rId21" Type="http://schemas.openxmlformats.org/officeDocument/2006/relationships/tags" Target="../tags/tag33.xml"/><Relationship Id="rId34" Type="http://schemas.openxmlformats.org/officeDocument/2006/relationships/tags" Target="../tags/tag46.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33" Type="http://schemas.openxmlformats.org/officeDocument/2006/relationships/tags" Target="../tags/tag45.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tags" Target="../tags/tag41.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32" Type="http://schemas.openxmlformats.org/officeDocument/2006/relationships/tags" Target="../tags/tag44.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10" Type="http://schemas.openxmlformats.org/officeDocument/2006/relationships/tags" Target="../tags/tag22.xml"/><Relationship Id="rId19" Type="http://schemas.openxmlformats.org/officeDocument/2006/relationships/tags" Target="../tags/tag31.xml"/><Relationship Id="rId31" Type="http://schemas.openxmlformats.org/officeDocument/2006/relationships/tags" Target="../tags/tag43.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tags" Target="../tags/tag42.xml"/><Relationship Id="rId35"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slideLayout" Target="../slideLayouts/slideLayout29.xml"/><Relationship Id="rId1" Type="http://schemas.openxmlformats.org/officeDocument/2006/relationships/tags" Target="../tags/tag94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1.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942.xml"/></Relationships>
</file>

<file path=ppt/slides/_rels/slide55.xml.rels><?xml version="1.0" encoding="UTF-8" standalone="yes"?>
<Relationships xmlns="http://schemas.openxmlformats.org/package/2006/relationships"><Relationship Id="rId8" Type="http://schemas.openxmlformats.org/officeDocument/2006/relationships/tags" Target="../tags/tag950.xml"/><Relationship Id="rId13" Type="http://schemas.openxmlformats.org/officeDocument/2006/relationships/tags" Target="../tags/tag955.xml"/><Relationship Id="rId18" Type="http://schemas.openxmlformats.org/officeDocument/2006/relationships/tags" Target="../tags/tag960.xml"/><Relationship Id="rId26" Type="http://schemas.openxmlformats.org/officeDocument/2006/relationships/tags" Target="../tags/tag968.xml"/><Relationship Id="rId3" Type="http://schemas.openxmlformats.org/officeDocument/2006/relationships/tags" Target="../tags/tag945.xml"/><Relationship Id="rId21" Type="http://schemas.openxmlformats.org/officeDocument/2006/relationships/tags" Target="../tags/tag963.xml"/><Relationship Id="rId7" Type="http://schemas.openxmlformats.org/officeDocument/2006/relationships/tags" Target="../tags/tag949.xml"/><Relationship Id="rId12" Type="http://schemas.openxmlformats.org/officeDocument/2006/relationships/tags" Target="../tags/tag954.xml"/><Relationship Id="rId17" Type="http://schemas.openxmlformats.org/officeDocument/2006/relationships/tags" Target="../tags/tag959.xml"/><Relationship Id="rId25" Type="http://schemas.openxmlformats.org/officeDocument/2006/relationships/tags" Target="../tags/tag967.xml"/><Relationship Id="rId2" Type="http://schemas.openxmlformats.org/officeDocument/2006/relationships/tags" Target="../tags/tag944.xml"/><Relationship Id="rId16" Type="http://schemas.openxmlformats.org/officeDocument/2006/relationships/tags" Target="../tags/tag958.xml"/><Relationship Id="rId20" Type="http://schemas.openxmlformats.org/officeDocument/2006/relationships/tags" Target="../tags/tag962.xml"/><Relationship Id="rId29" Type="http://schemas.openxmlformats.org/officeDocument/2006/relationships/tags" Target="../tags/tag971.xml"/><Relationship Id="rId1" Type="http://schemas.openxmlformats.org/officeDocument/2006/relationships/tags" Target="../tags/tag943.xml"/><Relationship Id="rId6" Type="http://schemas.openxmlformats.org/officeDocument/2006/relationships/tags" Target="../tags/tag948.xml"/><Relationship Id="rId11" Type="http://schemas.openxmlformats.org/officeDocument/2006/relationships/tags" Target="../tags/tag953.xml"/><Relationship Id="rId24" Type="http://schemas.openxmlformats.org/officeDocument/2006/relationships/tags" Target="../tags/tag966.xml"/><Relationship Id="rId5" Type="http://schemas.openxmlformats.org/officeDocument/2006/relationships/tags" Target="../tags/tag947.xml"/><Relationship Id="rId15" Type="http://schemas.openxmlformats.org/officeDocument/2006/relationships/tags" Target="../tags/tag957.xml"/><Relationship Id="rId23" Type="http://schemas.openxmlformats.org/officeDocument/2006/relationships/tags" Target="../tags/tag965.xml"/><Relationship Id="rId28" Type="http://schemas.openxmlformats.org/officeDocument/2006/relationships/tags" Target="../tags/tag970.xml"/><Relationship Id="rId10" Type="http://schemas.openxmlformats.org/officeDocument/2006/relationships/tags" Target="../tags/tag952.xml"/><Relationship Id="rId19" Type="http://schemas.openxmlformats.org/officeDocument/2006/relationships/tags" Target="../tags/tag961.xml"/><Relationship Id="rId4" Type="http://schemas.openxmlformats.org/officeDocument/2006/relationships/tags" Target="../tags/tag946.xml"/><Relationship Id="rId9" Type="http://schemas.openxmlformats.org/officeDocument/2006/relationships/tags" Target="../tags/tag951.xml"/><Relationship Id="rId14" Type="http://schemas.openxmlformats.org/officeDocument/2006/relationships/tags" Target="../tags/tag956.xml"/><Relationship Id="rId22" Type="http://schemas.openxmlformats.org/officeDocument/2006/relationships/tags" Target="../tags/tag964.xml"/><Relationship Id="rId27" Type="http://schemas.openxmlformats.org/officeDocument/2006/relationships/tags" Target="../tags/tag969.xml"/><Relationship Id="rId30"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tags" Target="../tags/tag979.xml"/><Relationship Id="rId13" Type="http://schemas.openxmlformats.org/officeDocument/2006/relationships/tags" Target="../tags/tag984.xml"/><Relationship Id="rId18" Type="http://schemas.openxmlformats.org/officeDocument/2006/relationships/tags" Target="../tags/tag989.xml"/><Relationship Id="rId3" Type="http://schemas.openxmlformats.org/officeDocument/2006/relationships/tags" Target="../tags/tag974.xml"/><Relationship Id="rId7" Type="http://schemas.openxmlformats.org/officeDocument/2006/relationships/tags" Target="../tags/tag978.xml"/><Relationship Id="rId12" Type="http://schemas.openxmlformats.org/officeDocument/2006/relationships/tags" Target="../tags/tag983.xml"/><Relationship Id="rId17" Type="http://schemas.openxmlformats.org/officeDocument/2006/relationships/tags" Target="../tags/tag988.xml"/><Relationship Id="rId2" Type="http://schemas.openxmlformats.org/officeDocument/2006/relationships/tags" Target="../tags/tag973.xml"/><Relationship Id="rId16" Type="http://schemas.openxmlformats.org/officeDocument/2006/relationships/tags" Target="../tags/tag987.xml"/><Relationship Id="rId20" Type="http://schemas.openxmlformats.org/officeDocument/2006/relationships/slideLayout" Target="../slideLayouts/slideLayout7.xml"/><Relationship Id="rId1" Type="http://schemas.openxmlformats.org/officeDocument/2006/relationships/tags" Target="../tags/tag972.xml"/><Relationship Id="rId6" Type="http://schemas.openxmlformats.org/officeDocument/2006/relationships/tags" Target="../tags/tag977.xml"/><Relationship Id="rId11" Type="http://schemas.openxmlformats.org/officeDocument/2006/relationships/tags" Target="../tags/tag982.xml"/><Relationship Id="rId5" Type="http://schemas.openxmlformats.org/officeDocument/2006/relationships/tags" Target="../tags/tag976.xml"/><Relationship Id="rId15" Type="http://schemas.openxmlformats.org/officeDocument/2006/relationships/tags" Target="../tags/tag986.xml"/><Relationship Id="rId10" Type="http://schemas.openxmlformats.org/officeDocument/2006/relationships/tags" Target="../tags/tag981.xml"/><Relationship Id="rId19" Type="http://schemas.openxmlformats.org/officeDocument/2006/relationships/tags" Target="../tags/tag990.xml"/><Relationship Id="rId4" Type="http://schemas.openxmlformats.org/officeDocument/2006/relationships/tags" Target="../tags/tag975.xml"/><Relationship Id="rId9" Type="http://schemas.openxmlformats.org/officeDocument/2006/relationships/tags" Target="../tags/tag980.xml"/><Relationship Id="rId14" Type="http://schemas.openxmlformats.org/officeDocument/2006/relationships/tags" Target="../tags/tag98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91.xml"/></Relationships>
</file>

<file path=ppt/slides/_rels/slide5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slideLayout" Target="../slideLayouts/slideLayout7.xml"/><Relationship Id="rId1" Type="http://schemas.openxmlformats.org/officeDocument/2006/relationships/tags" Target="../tags/tag992.xml"/><Relationship Id="rId4" Type="http://schemas.openxmlformats.org/officeDocument/2006/relationships/image" Target="../media/image123.emf"/></Relationships>
</file>

<file path=ppt/slides/_rels/slide5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slideLayout" Target="../slideLayouts/slideLayout7.xml"/><Relationship Id="rId1" Type="http://schemas.openxmlformats.org/officeDocument/2006/relationships/tags" Target="../tags/tag993.xml"/><Relationship Id="rId4" Type="http://schemas.openxmlformats.org/officeDocument/2006/relationships/image" Target="../media/image110.emf"/></Relationships>
</file>

<file path=ppt/slides/_rels/slide6.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9" Type="http://schemas.openxmlformats.org/officeDocument/2006/relationships/tags" Target="../tags/tag85.xml"/><Relationship Id="rId3" Type="http://schemas.openxmlformats.org/officeDocument/2006/relationships/tags" Target="../tags/tag49.xml"/><Relationship Id="rId21" Type="http://schemas.openxmlformats.org/officeDocument/2006/relationships/tags" Target="../tags/tag67.xml"/><Relationship Id="rId34" Type="http://schemas.openxmlformats.org/officeDocument/2006/relationships/tags" Target="../tags/tag80.xml"/><Relationship Id="rId42" Type="http://schemas.openxmlformats.org/officeDocument/2006/relationships/slideLayout" Target="../slideLayouts/slideLayout18.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tags" Target="../tags/tag79.xml"/><Relationship Id="rId38" Type="http://schemas.openxmlformats.org/officeDocument/2006/relationships/tags" Target="../tags/tag84.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29" Type="http://schemas.openxmlformats.org/officeDocument/2006/relationships/tags" Target="../tags/tag75.xml"/><Relationship Id="rId41" Type="http://schemas.openxmlformats.org/officeDocument/2006/relationships/tags" Target="../tags/tag87.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tags" Target="../tags/tag78.xml"/><Relationship Id="rId37" Type="http://schemas.openxmlformats.org/officeDocument/2006/relationships/tags" Target="../tags/tag83.xml"/><Relationship Id="rId40" Type="http://schemas.openxmlformats.org/officeDocument/2006/relationships/tags" Target="../tags/tag86.xml"/><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36" Type="http://schemas.openxmlformats.org/officeDocument/2006/relationships/tags" Target="../tags/tag82.xml"/><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tags" Target="../tags/tag77.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tags" Target="../tags/tag76.xml"/><Relationship Id="rId35" Type="http://schemas.openxmlformats.org/officeDocument/2006/relationships/tags" Target="../tags/tag81.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7.xml"/><Relationship Id="rId1" Type="http://schemas.openxmlformats.org/officeDocument/2006/relationships/tags" Target="../tags/tag994.xml"/><Relationship Id="rId4" Type="http://schemas.openxmlformats.org/officeDocument/2006/relationships/image" Target="../media/image92.emf"/></Relationships>
</file>

<file path=ppt/slides/_rels/slide6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slideLayout" Target="../slideLayouts/slideLayout7.xml"/><Relationship Id="rId1" Type="http://schemas.openxmlformats.org/officeDocument/2006/relationships/tags" Target="../tags/tag995.xml"/><Relationship Id="rId4" Type="http://schemas.openxmlformats.org/officeDocument/2006/relationships/image" Target="../media/image1051.emf"/></Relationships>
</file>

<file path=ppt/slides/_rels/slide6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slideLayout" Target="../slideLayouts/slideLayout7.xml"/><Relationship Id="rId1" Type="http://schemas.openxmlformats.org/officeDocument/2006/relationships/tags" Target="../tags/tag996.xml"/><Relationship Id="rId4" Type="http://schemas.openxmlformats.org/officeDocument/2006/relationships/image" Target="../media/image90.emf"/></Relationships>
</file>

<file path=ppt/slides/_rels/slide63.xml.rels><?xml version="1.0" encoding="UTF-8" standalone="yes"?>
<Relationships xmlns="http://schemas.openxmlformats.org/package/2006/relationships"><Relationship Id="rId8" Type="http://schemas.openxmlformats.org/officeDocument/2006/relationships/tags" Target="../tags/tag1004.xml"/><Relationship Id="rId13" Type="http://schemas.openxmlformats.org/officeDocument/2006/relationships/tags" Target="../tags/tag1009.xml"/><Relationship Id="rId18" Type="http://schemas.openxmlformats.org/officeDocument/2006/relationships/tags" Target="../tags/tag1014.xml"/><Relationship Id="rId26" Type="http://schemas.openxmlformats.org/officeDocument/2006/relationships/tags" Target="../tags/tag1022.xml"/><Relationship Id="rId3" Type="http://schemas.openxmlformats.org/officeDocument/2006/relationships/tags" Target="../tags/tag999.xml"/><Relationship Id="rId21" Type="http://schemas.openxmlformats.org/officeDocument/2006/relationships/tags" Target="../tags/tag1017.xml"/><Relationship Id="rId7" Type="http://schemas.openxmlformats.org/officeDocument/2006/relationships/tags" Target="../tags/tag1003.xml"/><Relationship Id="rId12" Type="http://schemas.openxmlformats.org/officeDocument/2006/relationships/tags" Target="../tags/tag1008.xml"/><Relationship Id="rId17" Type="http://schemas.openxmlformats.org/officeDocument/2006/relationships/tags" Target="../tags/tag1013.xml"/><Relationship Id="rId25" Type="http://schemas.openxmlformats.org/officeDocument/2006/relationships/tags" Target="../tags/tag1021.xml"/><Relationship Id="rId2" Type="http://schemas.openxmlformats.org/officeDocument/2006/relationships/tags" Target="../tags/tag998.xml"/><Relationship Id="rId16" Type="http://schemas.openxmlformats.org/officeDocument/2006/relationships/tags" Target="../tags/tag1012.xml"/><Relationship Id="rId20" Type="http://schemas.openxmlformats.org/officeDocument/2006/relationships/tags" Target="../tags/tag1016.xml"/><Relationship Id="rId29" Type="http://schemas.openxmlformats.org/officeDocument/2006/relationships/tags" Target="../tags/tag1025.xml"/><Relationship Id="rId1" Type="http://schemas.openxmlformats.org/officeDocument/2006/relationships/tags" Target="../tags/tag997.xml"/><Relationship Id="rId6" Type="http://schemas.openxmlformats.org/officeDocument/2006/relationships/tags" Target="../tags/tag1002.xml"/><Relationship Id="rId11" Type="http://schemas.openxmlformats.org/officeDocument/2006/relationships/tags" Target="../tags/tag1007.xml"/><Relationship Id="rId24" Type="http://schemas.openxmlformats.org/officeDocument/2006/relationships/tags" Target="../tags/tag1020.xml"/><Relationship Id="rId32" Type="http://schemas.openxmlformats.org/officeDocument/2006/relationships/slideLayout" Target="../slideLayouts/slideLayout7.xml"/><Relationship Id="rId5" Type="http://schemas.openxmlformats.org/officeDocument/2006/relationships/tags" Target="../tags/tag1001.xml"/><Relationship Id="rId15" Type="http://schemas.openxmlformats.org/officeDocument/2006/relationships/tags" Target="../tags/tag1011.xml"/><Relationship Id="rId23" Type="http://schemas.openxmlformats.org/officeDocument/2006/relationships/tags" Target="../tags/tag1019.xml"/><Relationship Id="rId28" Type="http://schemas.openxmlformats.org/officeDocument/2006/relationships/tags" Target="../tags/tag1024.xml"/><Relationship Id="rId10" Type="http://schemas.openxmlformats.org/officeDocument/2006/relationships/tags" Target="../tags/tag1006.xml"/><Relationship Id="rId19" Type="http://schemas.openxmlformats.org/officeDocument/2006/relationships/tags" Target="../tags/tag1015.xml"/><Relationship Id="rId31" Type="http://schemas.openxmlformats.org/officeDocument/2006/relationships/tags" Target="../tags/tag1027.xml"/><Relationship Id="rId4" Type="http://schemas.openxmlformats.org/officeDocument/2006/relationships/tags" Target="../tags/tag1000.xml"/><Relationship Id="rId9" Type="http://schemas.openxmlformats.org/officeDocument/2006/relationships/tags" Target="../tags/tag1005.xml"/><Relationship Id="rId14" Type="http://schemas.openxmlformats.org/officeDocument/2006/relationships/tags" Target="../tags/tag1010.xml"/><Relationship Id="rId22" Type="http://schemas.openxmlformats.org/officeDocument/2006/relationships/tags" Target="../tags/tag1018.xml"/><Relationship Id="rId27" Type="http://schemas.openxmlformats.org/officeDocument/2006/relationships/tags" Target="../tags/tag1023.xml"/><Relationship Id="rId30" Type="http://schemas.openxmlformats.org/officeDocument/2006/relationships/tags" Target="../tags/tag1026.xml"/></Relationships>
</file>

<file path=ppt/slides/_rels/slide64.xml.rels><?xml version="1.0" encoding="UTF-8" standalone="yes"?>
<Relationships xmlns="http://schemas.openxmlformats.org/package/2006/relationships"><Relationship Id="rId8" Type="http://schemas.openxmlformats.org/officeDocument/2006/relationships/tags" Target="../tags/tag1035.xml"/><Relationship Id="rId13" Type="http://schemas.openxmlformats.org/officeDocument/2006/relationships/tags" Target="../tags/tag1040.xml"/><Relationship Id="rId18" Type="http://schemas.openxmlformats.org/officeDocument/2006/relationships/tags" Target="../tags/tag1045.xml"/><Relationship Id="rId26" Type="http://schemas.openxmlformats.org/officeDocument/2006/relationships/tags" Target="../tags/tag1053.xml"/><Relationship Id="rId3" Type="http://schemas.openxmlformats.org/officeDocument/2006/relationships/tags" Target="../tags/tag1030.xml"/><Relationship Id="rId21" Type="http://schemas.openxmlformats.org/officeDocument/2006/relationships/tags" Target="../tags/tag1048.xml"/><Relationship Id="rId34" Type="http://schemas.openxmlformats.org/officeDocument/2006/relationships/image" Target="../media/image111.emf"/><Relationship Id="rId7" Type="http://schemas.openxmlformats.org/officeDocument/2006/relationships/tags" Target="../tags/tag1034.xml"/><Relationship Id="rId12" Type="http://schemas.openxmlformats.org/officeDocument/2006/relationships/tags" Target="../tags/tag1039.xml"/><Relationship Id="rId17" Type="http://schemas.openxmlformats.org/officeDocument/2006/relationships/tags" Target="../tags/tag1044.xml"/><Relationship Id="rId25" Type="http://schemas.openxmlformats.org/officeDocument/2006/relationships/tags" Target="../tags/tag1052.xml"/><Relationship Id="rId33" Type="http://schemas.openxmlformats.org/officeDocument/2006/relationships/customXml" Target="../ink/ink12.xml"/><Relationship Id="rId2" Type="http://schemas.openxmlformats.org/officeDocument/2006/relationships/tags" Target="../tags/tag1029.xml"/><Relationship Id="rId16" Type="http://schemas.openxmlformats.org/officeDocument/2006/relationships/tags" Target="../tags/tag1043.xml"/><Relationship Id="rId20" Type="http://schemas.openxmlformats.org/officeDocument/2006/relationships/tags" Target="../tags/tag1047.xml"/><Relationship Id="rId29" Type="http://schemas.openxmlformats.org/officeDocument/2006/relationships/tags" Target="../tags/tag1056.xml"/><Relationship Id="rId1" Type="http://schemas.openxmlformats.org/officeDocument/2006/relationships/tags" Target="../tags/tag1028.xml"/><Relationship Id="rId6" Type="http://schemas.openxmlformats.org/officeDocument/2006/relationships/tags" Target="../tags/tag1033.xml"/><Relationship Id="rId11" Type="http://schemas.openxmlformats.org/officeDocument/2006/relationships/tags" Target="../tags/tag1038.xml"/><Relationship Id="rId24" Type="http://schemas.openxmlformats.org/officeDocument/2006/relationships/tags" Target="../tags/tag1051.xml"/><Relationship Id="rId32" Type="http://schemas.openxmlformats.org/officeDocument/2006/relationships/slideLayout" Target="../slideLayouts/slideLayout7.xml"/><Relationship Id="rId5" Type="http://schemas.openxmlformats.org/officeDocument/2006/relationships/tags" Target="../tags/tag1032.xml"/><Relationship Id="rId15" Type="http://schemas.openxmlformats.org/officeDocument/2006/relationships/tags" Target="../tags/tag1042.xml"/><Relationship Id="rId23" Type="http://schemas.openxmlformats.org/officeDocument/2006/relationships/tags" Target="../tags/tag1050.xml"/><Relationship Id="rId28" Type="http://schemas.openxmlformats.org/officeDocument/2006/relationships/tags" Target="../tags/tag1055.xml"/><Relationship Id="rId10" Type="http://schemas.openxmlformats.org/officeDocument/2006/relationships/tags" Target="../tags/tag1037.xml"/><Relationship Id="rId19" Type="http://schemas.openxmlformats.org/officeDocument/2006/relationships/tags" Target="../tags/tag1046.xml"/><Relationship Id="rId31" Type="http://schemas.openxmlformats.org/officeDocument/2006/relationships/tags" Target="../tags/tag1058.xml"/><Relationship Id="rId4" Type="http://schemas.openxmlformats.org/officeDocument/2006/relationships/tags" Target="../tags/tag1031.xml"/><Relationship Id="rId9" Type="http://schemas.openxmlformats.org/officeDocument/2006/relationships/tags" Target="../tags/tag1036.xml"/><Relationship Id="rId14" Type="http://schemas.openxmlformats.org/officeDocument/2006/relationships/tags" Target="../tags/tag1041.xml"/><Relationship Id="rId22" Type="http://schemas.openxmlformats.org/officeDocument/2006/relationships/tags" Target="../tags/tag1049.xml"/><Relationship Id="rId27" Type="http://schemas.openxmlformats.org/officeDocument/2006/relationships/tags" Target="../tags/tag1054.xml"/><Relationship Id="rId30" Type="http://schemas.openxmlformats.org/officeDocument/2006/relationships/tags" Target="../tags/tag1057.xml"/></Relationships>
</file>

<file path=ppt/slides/_rels/slide65.xml.rels><?xml version="1.0" encoding="UTF-8" standalone="yes"?>
<Relationships xmlns="http://schemas.openxmlformats.org/package/2006/relationships"><Relationship Id="rId8" Type="http://schemas.openxmlformats.org/officeDocument/2006/relationships/tags" Target="../tags/tag1066.xml"/><Relationship Id="rId13" Type="http://schemas.openxmlformats.org/officeDocument/2006/relationships/tags" Target="../tags/tag1071.xml"/><Relationship Id="rId18" Type="http://schemas.openxmlformats.org/officeDocument/2006/relationships/tags" Target="../tags/tag1076.xml"/><Relationship Id="rId26" Type="http://schemas.openxmlformats.org/officeDocument/2006/relationships/tags" Target="../tags/tag1084.xml"/><Relationship Id="rId39" Type="http://schemas.openxmlformats.org/officeDocument/2006/relationships/tags" Target="../tags/tag1097.xml"/><Relationship Id="rId3" Type="http://schemas.openxmlformats.org/officeDocument/2006/relationships/tags" Target="../tags/tag1061.xml"/><Relationship Id="rId21" Type="http://schemas.openxmlformats.org/officeDocument/2006/relationships/tags" Target="../tags/tag1079.xml"/><Relationship Id="rId34" Type="http://schemas.openxmlformats.org/officeDocument/2006/relationships/tags" Target="../tags/tag1092.xml"/><Relationship Id="rId7" Type="http://schemas.openxmlformats.org/officeDocument/2006/relationships/tags" Target="../tags/tag1065.xml"/><Relationship Id="rId12" Type="http://schemas.openxmlformats.org/officeDocument/2006/relationships/tags" Target="../tags/tag1070.xml"/><Relationship Id="rId17" Type="http://schemas.openxmlformats.org/officeDocument/2006/relationships/tags" Target="../tags/tag1075.xml"/><Relationship Id="rId25" Type="http://schemas.openxmlformats.org/officeDocument/2006/relationships/tags" Target="../tags/tag1083.xml"/><Relationship Id="rId33" Type="http://schemas.openxmlformats.org/officeDocument/2006/relationships/tags" Target="../tags/tag1091.xml"/><Relationship Id="rId38" Type="http://schemas.openxmlformats.org/officeDocument/2006/relationships/tags" Target="../tags/tag1096.xml"/><Relationship Id="rId2" Type="http://schemas.openxmlformats.org/officeDocument/2006/relationships/tags" Target="../tags/tag1060.xml"/><Relationship Id="rId16" Type="http://schemas.openxmlformats.org/officeDocument/2006/relationships/tags" Target="../tags/tag1074.xml"/><Relationship Id="rId20" Type="http://schemas.openxmlformats.org/officeDocument/2006/relationships/tags" Target="../tags/tag1078.xml"/><Relationship Id="rId29" Type="http://schemas.openxmlformats.org/officeDocument/2006/relationships/tags" Target="../tags/tag1087.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tags" Target="../tags/tag1069.xml"/><Relationship Id="rId24" Type="http://schemas.openxmlformats.org/officeDocument/2006/relationships/tags" Target="../tags/tag1082.xml"/><Relationship Id="rId32" Type="http://schemas.openxmlformats.org/officeDocument/2006/relationships/tags" Target="../tags/tag1090.xml"/><Relationship Id="rId37" Type="http://schemas.openxmlformats.org/officeDocument/2006/relationships/tags" Target="../tags/tag1095.xml"/><Relationship Id="rId40" Type="http://schemas.openxmlformats.org/officeDocument/2006/relationships/slideLayout" Target="../slideLayouts/slideLayout7.xml"/><Relationship Id="rId5" Type="http://schemas.openxmlformats.org/officeDocument/2006/relationships/tags" Target="../tags/tag1063.xml"/><Relationship Id="rId15" Type="http://schemas.openxmlformats.org/officeDocument/2006/relationships/tags" Target="../tags/tag1073.xml"/><Relationship Id="rId23" Type="http://schemas.openxmlformats.org/officeDocument/2006/relationships/tags" Target="../tags/tag1081.xml"/><Relationship Id="rId28" Type="http://schemas.openxmlformats.org/officeDocument/2006/relationships/tags" Target="../tags/tag1086.xml"/><Relationship Id="rId36" Type="http://schemas.openxmlformats.org/officeDocument/2006/relationships/tags" Target="../tags/tag1094.xml"/><Relationship Id="rId10" Type="http://schemas.openxmlformats.org/officeDocument/2006/relationships/tags" Target="../tags/tag1068.xml"/><Relationship Id="rId19" Type="http://schemas.openxmlformats.org/officeDocument/2006/relationships/tags" Target="../tags/tag1077.xml"/><Relationship Id="rId31" Type="http://schemas.openxmlformats.org/officeDocument/2006/relationships/tags" Target="../tags/tag1089.xml"/><Relationship Id="rId4" Type="http://schemas.openxmlformats.org/officeDocument/2006/relationships/tags" Target="../tags/tag1062.xml"/><Relationship Id="rId9" Type="http://schemas.openxmlformats.org/officeDocument/2006/relationships/tags" Target="../tags/tag1067.xml"/><Relationship Id="rId14" Type="http://schemas.openxmlformats.org/officeDocument/2006/relationships/tags" Target="../tags/tag1072.xml"/><Relationship Id="rId22" Type="http://schemas.openxmlformats.org/officeDocument/2006/relationships/tags" Target="../tags/tag1080.xml"/><Relationship Id="rId27" Type="http://schemas.openxmlformats.org/officeDocument/2006/relationships/tags" Target="../tags/tag1085.xml"/><Relationship Id="rId30" Type="http://schemas.openxmlformats.org/officeDocument/2006/relationships/tags" Target="../tags/tag1088.xml"/><Relationship Id="rId35" Type="http://schemas.openxmlformats.org/officeDocument/2006/relationships/tags" Target="../tags/tag1093.xml"/></Relationships>
</file>

<file path=ppt/slides/_rels/slide66.xml.rels><?xml version="1.0" encoding="UTF-8" standalone="yes"?>
<Relationships xmlns="http://schemas.openxmlformats.org/package/2006/relationships"><Relationship Id="rId8" Type="http://schemas.openxmlformats.org/officeDocument/2006/relationships/tags" Target="../tags/tag1105.xml"/><Relationship Id="rId13" Type="http://schemas.openxmlformats.org/officeDocument/2006/relationships/tags" Target="../tags/tag1110.xml"/><Relationship Id="rId18" Type="http://schemas.openxmlformats.org/officeDocument/2006/relationships/tags" Target="../tags/tag1115.xml"/><Relationship Id="rId3" Type="http://schemas.openxmlformats.org/officeDocument/2006/relationships/tags" Target="../tags/tag1100.xml"/><Relationship Id="rId7" Type="http://schemas.openxmlformats.org/officeDocument/2006/relationships/tags" Target="../tags/tag1104.xml"/><Relationship Id="rId12" Type="http://schemas.openxmlformats.org/officeDocument/2006/relationships/tags" Target="../tags/tag1109.xml"/><Relationship Id="rId17" Type="http://schemas.openxmlformats.org/officeDocument/2006/relationships/tags" Target="../tags/tag1114.xml"/><Relationship Id="rId2" Type="http://schemas.openxmlformats.org/officeDocument/2006/relationships/tags" Target="../tags/tag1099.xml"/><Relationship Id="rId16" Type="http://schemas.openxmlformats.org/officeDocument/2006/relationships/tags" Target="../tags/tag1113.xml"/><Relationship Id="rId20" Type="http://schemas.openxmlformats.org/officeDocument/2006/relationships/slideLayout" Target="../slideLayouts/slideLayout7.xml"/><Relationship Id="rId1" Type="http://schemas.openxmlformats.org/officeDocument/2006/relationships/tags" Target="../tags/tag1098.xml"/><Relationship Id="rId6" Type="http://schemas.openxmlformats.org/officeDocument/2006/relationships/tags" Target="../tags/tag1103.xml"/><Relationship Id="rId11" Type="http://schemas.openxmlformats.org/officeDocument/2006/relationships/tags" Target="../tags/tag1108.xml"/><Relationship Id="rId5" Type="http://schemas.openxmlformats.org/officeDocument/2006/relationships/tags" Target="../tags/tag1102.xml"/><Relationship Id="rId15" Type="http://schemas.openxmlformats.org/officeDocument/2006/relationships/tags" Target="../tags/tag1112.xml"/><Relationship Id="rId10" Type="http://schemas.openxmlformats.org/officeDocument/2006/relationships/tags" Target="../tags/tag1107.xml"/><Relationship Id="rId19" Type="http://schemas.openxmlformats.org/officeDocument/2006/relationships/tags" Target="../tags/tag1116.xml"/><Relationship Id="rId4" Type="http://schemas.openxmlformats.org/officeDocument/2006/relationships/tags" Target="../tags/tag1101.xml"/><Relationship Id="rId9" Type="http://schemas.openxmlformats.org/officeDocument/2006/relationships/tags" Target="../tags/tag1106.xml"/><Relationship Id="rId14" Type="http://schemas.openxmlformats.org/officeDocument/2006/relationships/tags" Target="../tags/tag1111.xml"/></Relationships>
</file>

<file path=ppt/slides/_rels/slide67.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4"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1127.xml"/><Relationship Id="rId13" Type="http://schemas.openxmlformats.org/officeDocument/2006/relationships/tags" Target="../tags/tag1132.xml"/><Relationship Id="rId18" Type="http://schemas.openxmlformats.org/officeDocument/2006/relationships/slideLayout" Target="../slideLayouts/slideLayout7.xml"/><Relationship Id="rId3" Type="http://schemas.openxmlformats.org/officeDocument/2006/relationships/tags" Target="../tags/tag1122.xml"/><Relationship Id="rId7" Type="http://schemas.openxmlformats.org/officeDocument/2006/relationships/tags" Target="../tags/tag1126.xml"/><Relationship Id="rId12" Type="http://schemas.openxmlformats.org/officeDocument/2006/relationships/tags" Target="../tags/tag1131.xml"/><Relationship Id="rId17" Type="http://schemas.openxmlformats.org/officeDocument/2006/relationships/tags" Target="../tags/tag1136.xml"/><Relationship Id="rId2" Type="http://schemas.openxmlformats.org/officeDocument/2006/relationships/tags" Target="../tags/tag1121.xml"/><Relationship Id="rId16" Type="http://schemas.openxmlformats.org/officeDocument/2006/relationships/tags" Target="../tags/tag1135.xml"/><Relationship Id="rId1" Type="http://schemas.openxmlformats.org/officeDocument/2006/relationships/tags" Target="../tags/tag1120.xml"/><Relationship Id="rId6" Type="http://schemas.openxmlformats.org/officeDocument/2006/relationships/tags" Target="../tags/tag1125.xml"/><Relationship Id="rId11" Type="http://schemas.openxmlformats.org/officeDocument/2006/relationships/tags" Target="../tags/tag1130.xml"/><Relationship Id="rId5" Type="http://schemas.openxmlformats.org/officeDocument/2006/relationships/tags" Target="../tags/tag1124.xml"/><Relationship Id="rId15" Type="http://schemas.openxmlformats.org/officeDocument/2006/relationships/tags" Target="../tags/tag1134.xml"/><Relationship Id="rId10" Type="http://schemas.openxmlformats.org/officeDocument/2006/relationships/tags" Target="../tags/tag1129.xml"/><Relationship Id="rId4" Type="http://schemas.openxmlformats.org/officeDocument/2006/relationships/tags" Target="../tags/tag1123.xml"/><Relationship Id="rId9" Type="http://schemas.openxmlformats.org/officeDocument/2006/relationships/tags" Target="../tags/tag1128.xml"/><Relationship Id="rId14" Type="http://schemas.openxmlformats.org/officeDocument/2006/relationships/tags" Target="../tags/tag1133.xml"/></Relationships>
</file>

<file path=ppt/slides/_rels/slide69.xml.rels><?xml version="1.0" encoding="UTF-8" standalone="yes"?>
<Relationships xmlns="http://schemas.openxmlformats.org/package/2006/relationships"><Relationship Id="rId8" Type="http://schemas.openxmlformats.org/officeDocument/2006/relationships/tags" Target="../tags/tag1144.xml"/><Relationship Id="rId13" Type="http://schemas.openxmlformats.org/officeDocument/2006/relationships/slideLayout" Target="../slideLayouts/slideLayout7.xml"/><Relationship Id="rId3" Type="http://schemas.openxmlformats.org/officeDocument/2006/relationships/tags" Target="../tags/tag1139.xml"/><Relationship Id="rId7" Type="http://schemas.openxmlformats.org/officeDocument/2006/relationships/tags" Target="../tags/tag1143.xml"/><Relationship Id="rId12" Type="http://schemas.openxmlformats.org/officeDocument/2006/relationships/tags" Target="../tags/tag1148.xml"/><Relationship Id="rId2" Type="http://schemas.openxmlformats.org/officeDocument/2006/relationships/tags" Target="../tags/tag1138.xml"/><Relationship Id="rId1" Type="http://schemas.openxmlformats.org/officeDocument/2006/relationships/tags" Target="../tags/tag1137.xml"/><Relationship Id="rId6" Type="http://schemas.openxmlformats.org/officeDocument/2006/relationships/tags" Target="../tags/tag1142.xml"/><Relationship Id="rId11" Type="http://schemas.openxmlformats.org/officeDocument/2006/relationships/tags" Target="../tags/tag1147.xml"/><Relationship Id="rId5" Type="http://schemas.openxmlformats.org/officeDocument/2006/relationships/tags" Target="../tags/tag1141.xml"/><Relationship Id="rId10" Type="http://schemas.openxmlformats.org/officeDocument/2006/relationships/tags" Target="../tags/tag1146.xml"/><Relationship Id="rId4" Type="http://schemas.openxmlformats.org/officeDocument/2006/relationships/tags" Target="../tags/tag1140.xml"/><Relationship Id="rId9" Type="http://schemas.openxmlformats.org/officeDocument/2006/relationships/tags" Target="../tags/tag1145.xml"/></Relationships>
</file>

<file path=ppt/slides/_rels/slide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image" Target="../media/image9.png"/><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156.xml"/><Relationship Id="rId13" Type="http://schemas.openxmlformats.org/officeDocument/2006/relationships/tags" Target="../tags/tag1161.xml"/><Relationship Id="rId18" Type="http://schemas.openxmlformats.org/officeDocument/2006/relationships/tags" Target="../tags/tag1166.xml"/><Relationship Id="rId3" Type="http://schemas.openxmlformats.org/officeDocument/2006/relationships/tags" Target="../tags/tag1151.xml"/><Relationship Id="rId7" Type="http://schemas.openxmlformats.org/officeDocument/2006/relationships/tags" Target="../tags/tag1155.xml"/><Relationship Id="rId12" Type="http://schemas.openxmlformats.org/officeDocument/2006/relationships/tags" Target="../tags/tag1160.xml"/><Relationship Id="rId17" Type="http://schemas.openxmlformats.org/officeDocument/2006/relationships/tags" Target="../tags/tag1165.xml"/><Relationship Id="rId2" Type="http://schemas.openxmlformats.org/officeDocument/2006/relationships/tags" Target="../tags/tag1150.xml"/><Relationship Id="rId16" Type="http://schemas.openxmlformats.org/officeDocument/2006/relationships/tags" Target="../tags/tag1164.xml"/><Relationship Id="rId20" Type="http://schemas.openxmlformats.org/officeDocument/2006/relationships/slideLayout" Target="../slideLayouts/slideLayout7.xml"/><Relationship Id="rId1" Type="http://schemas.openxmlformats.org/officeDocument/2006/relationships/tags" Target="../tags/tag1149.xml"/><Relationship Id="rId6" Type="http://schemas.openxmlformats.org/officeDocument/2006/relationships/tags" Target="../tags/tag1154.xml"/><Relationship Id="rId11" Type="http://schemas.openxmlformats.org/officeDocument/2006/relationships/tags" Target="../tags/tag1159.xml"/><Relationship Id="rId5" Type="http://schemas.openxmlformats.org/officeDocument/2006/relationships/tags" Target="../tags/tag1153.xml"/><Relationship Id="rId15" Type="http://schemas.openxmlformats.org/officeDocument/2006/relationships/tags" Target="../tags/tag1163.xml"/><Relationship Id="rId10" Type="http://schemas.openxmlformats.org/officeDocument/2006/relationships/tags" Target="../tags/tag1158.xml"/><Relationship Id="rId19" Type="http://schemas.openxmlformats.org/officeDocument/2006/relationships/tags" Target="../tags/tag1167.xml"/><Relationship Id="rId4" Type="http://schemas.openxmlformats.org/officeDocument/2006/relationships/tags" Target="../tags/tag1152.xml"/><Relationship Id="rId9" Type="http://schemas.openxmlformats.org/officeDocument/2006/relationships/tags" Target="../tags/tag1157.xml"/><Relationship Id="rId14" Type="http://schemas.openxmlformats.org/officeDocument/2006/relationships/tags" Target="../tags/tag1162.xml"/></Relationships>
</file>

<file path=ppt/slides/_rels/slide71.xml.rels><?xml version="1.0" encoding="UTF-8" standalone="yes"?>
<Relationships xmlns="http://schemas.openxmlformats.org/package/2006/relationships"><Relationship Id="rId8" Type="http://schemas.openxmlformats.org/officeDocument/2006/relationships/tags" Target="../tags/tag1175.xml"/><Relationship Id="rId13" Type="http://schemas.openxmlformats.org/officeDocument/2006/relationships/tags" Target="../tags/tag1180.xml"/><Relationship Id="rId18" Type="http://schemas.openxmlformats.org/officeDocument/2006/relationships/tags" Target="../tags/tag1185.xml"/><Relationship Id="rId3" Type="http://schemas.openxmlformats.org/officeDocument/2006/relationships/tags" Target="../tags/tag1170.xml"/><Relationship Id="rId21" Type="http://schemas.openxmlformats.org/officeDocument/2006/relationships/tags" Target="../tags/tag1188.xml"/><Relationship Id="rId7" Type="http://schemas.openxmlformats.org/officeDocument/2006/relationships/tags" Target="../tags/tag1174.xml"/><Relationship Id="rId12" Type="http://schemas.openxmlformats.org/officeDocument/2006/relationships/tags" Target="../tags/tag1179.xml"/><Relationship Id="rId17" Type="http://schemas.openxmlformats.org/officeDocument/2006/relationships/tags" Target="../tags/tag1184.xml"/><Relationship Id="rId2" Type="http://schemas.openxmlformats.org/officeDocument/2006/relationships/tags" Target="../tags/tag1169.xml"/><Relationship Id="rId16" Type="http://schemas.openxmlformats.org/officeDocument/2006/relationships/tags" Target="../tags/tag1183.xml"/><Relationship Id="rId20" Type="http://schemas.openxmlformats.org/officeDocument/2006/relationships/tags" Target="../tags/tag1187.xml"/><Relationship Id="rId1" Type="http://schemas.openxmlformats.org/officeDocument/2006/relationships/tags" Target="../tags/tag1168.xml"/><Relationship Id="rId6" Type="http://schemas.openxmlformats.org/officeDocument/2006/relationships/tags" Target="../tags/tag1173.xml"/><Relationship Id="rId11" Type="http://schemas.openxmlformats.org/officeDocument/2006/relationships/tags" Target="../tags/tag1178.xml"/><Relationship Id="rId5" Type="http://schemas.openxmlformats.org/officeDocument/2006/relationships/tags" Target="../tags/tag1172.xml"/><Relationship Id="rId15" Type="http://schemas.openxmlformats.org/officeDocument/2006/relationships/tags" Target="../tags/tag1182.xml"/><Relationship Id="rId23" Type="http://schemas.openxmlformats.org/officeDocument/2006/relationships/slideLayout" Target="../slideLayouts/slideLayout7.xml"/><Relationship Id="rId10" Type="http://schemas.openxmlformats.org/officeDocument/2006/relationships/tags" Target="../tags/tag1177.xml"/><Relationship Id="rId19" Type="http://schemas.openxmlformats.org/officeDocument/2006/relationships/tags" Target="../tags/tag1186.xml"/><Relationship Id="rId4" Type="http://schemas.openxmlformats.org/officeDocument/2006/relationships/tags" Target="../tags/tag1171.xml"/><Relationship Id="rId9" Type="http://schemas.openxmlformats.org/officeDocument/2006/relationships/tags" Target="../tags/tag1176.xml"/><Relationship Id="rId14" Type="http://schemas.openxmlformats.org/officeDocument/2006/relationships/tags" Target="../tags/tag1181.xml"/><Relationship Id="rId22" Type="http://schemas.openxmlformats.org/officeDocument/2006/relationships/tags" Target="../tags/tag1189.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ags" Target="../tags/tag1190.xml"/><Relationship Id="rId5" Type="http://schemas.openxmlformats.org/officeDocument/2006/relationships/image" Target="../media/image90.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193.xml"/><Relationship Id="rId7" Type="http://schemas.openxmlformats.org/officeDocument/2006/relationships/slideLayout" Target="../slideLayouts/slideLayout7.xml"/><Relationship Id="rId2" Type="http://schemas.openxmlformats.org/officeDocument/2006/relationships/tags" Target="../tags/tag1192.xml"/><Relationship Id="rId1" Type="http://schemas.openxmlformats.org/officeDocument/2006/relationships/tags" Target="../tags/tag1191.xml"/><Relationship Id="rId6" Type="http://schemas.openxmlformats.org/officeDocument/2006/relationships/tags" Target="../tags/tag1196.xml"/><Relationship Id="rId5" Type="http://schemas.openxmlformats.org/officeDocument/2006/relationships/tags" Target="../tags/tag1195.xml"/><Relationship Id="rId4" Type="http://schemas.openxmlformats.org/officeDocument/2006/relationships/tags" Target="../tags/tag119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197.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8" Type="http://schemas.openxmlformats.org/officeDocument/2006/relationships/tags" Target="../tags/tag1205.xml"/><Relationship Id="rId13" Type="http://schemas.openxmlformats.org/officeDocument/2006/relationships/tags" Target="../tags/tag1210.xml"/><Relationship Id="rId18" Type="http://schemas.openxmlformats.org/officeDocument/2006/relationships/tags" Target="../tags/tag1215.xml"/><Relationship Id="rId3" Type="http://schemas.openxmlformats.org/officeDocument/2006/relationships/tags" Target="../tags/tag1200.xml"/><Relationship Id="rId21" Type="http://schemas.openxmlformats.org/officeDocument/2006/relationships/tags" Target="../tags/tag1218.xml"/><Relationship Id="rId7" Type="http://schemas.openxmlformats.org/officeDocument/2006/relationships/tags" Target="../tags/tag1204.xml"/><Relationship Id="rId12" Type="http://schemas.openxmlformats.org/officeDocument/2006/relationships/tags" Target="../tags/tag1209.xml"/><Relationship Id="rId17" Type="http://schemas.openxmlformats.org/officeDocument/2006/relationships/tags" Target="../tags/tag1214.xml"/><Relationship Id="rId25" Type="http://schemas.openxmlformats.org/officeDocument/2006/relationships/image" Target="../media/image92.png"/><Relationship Id="rId2" Type="http://schemas.openxmlformats.org/officeDocument/2006/relationships/tags" Target="../tags/tag1199.xml"/><Relationship Id="rId16" Type="http://schemas.openxmlformats.org/officeDocument/2006/relationships/tags" Target="../tags/tag1213.xml"/><Relationship Id="rId20" Type="http://schemas.openxmlformats.org/officeDocument/2006/relationships/tags" Target="../tags/tag1217.xml"/><Relationship Id="rId1" Type="http://schemas.openxmlformats.org/officeDocument/2006/relationships/tags" Target="../tags/tag1198.xml"/><Relationship Id="rId6" Type="http://schemas.openxmlformats.org/officeDocument/2006/relationships/tags" Target="../tags/tag1203.xml"/><Relationship Id="rId11" Type="http://schemas.openxmlformats.org/officeDocument/2006/relationships/tags" Target="../tags/tag1208.xml"/><Relationship Id="rId24" Type="http://schemas.openxmlformats.org/officeDocument/2006/relationships/notesSlide" Target="../notesSlides/notesSlide15.xml"/><Relationship Id="rId5" Type="http://schemas.openxmlformats.org/officeDocument/2006/relationships/tags" Target="../tags/tag1202.xml"/><Relationship Id="rId15" Type="http://schemas.openxmlformats.org/officeDocument/2006/relationships/tags" Target="../tags/tag1212.xml"/><Relationship Id="rId23" Type="http://schemas.openxmlformats.org/officeDocument/2006/relationships/slideLayout" Target="../slideLayouts/slideLayout6.xml"/><Relationship Id="rId10" Type="http://schemas.openxmlformats.org/officeDocument/2006/relationships/tags" Target="../tags/tag1207.xml"/><Relationship Id="rId19" Type="http://schemas.openxmlformats.org/officeDocument/2006/relationships/tags" Target="../tags/tag1216.xml"/><Relationship Id="rId4" Type="http://schemas.openxmlformats.org/officeDocument/2006/relationships/tags" Target="../tags/tag1201.xml"/><Relationship Id="rId9" Type="http://schemas.openxmlformats.org/officeDocument/2006/relationships/tags" Target="../tags/tag1206.xml"/><Relationship Id="rId14" Type="http://schemas.openxmlformats.org/officeDocument/2006/relationships/tags" Target="../tags/tag1211.xml"/><Relationship Id="rId22" Type="http://schemas.openxmlformats.org/officeDocument/2006/relationships/tags" Target="../tags/tag121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21.xml"/><Relationship Id="rId1" Type="http://schemas.openxmlformats.org/officeDocument/2006/relationships/tags" Target="../tags/tag1220.xml"/><Relationship Id="rId5" Type="http://schemas.openxmlformats.org/officeDocument/2006/relationships/image" Target="../media/image93.jpg"/><Relationship Id="rId4" Type="http://schemas.openxmlformats.org/officeDocument/2006/relationships/notesSlide" Target="../notesSlides/notesSlide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24.xml"/><Relationship Id="rId7" Type="http://schemas.openxmlformats.org/officeDocument/2006/relationships/tags" Target="../tags/tag1228.xml"/><Relationship Id="rId2" Type="http://schemas.openxmlformats.org/officeDocument/2006/relationships/tags" Target="../tags/tag1223.xml"/><Relationship Id="rId1" Type="http://schemas.openxmlformats.org/officeDocument/2006/relationships/tags" Target="../tags/tag1222.xml"/><Relationship Id="rId6" Type="http://schemas.openxmlformats.org/officeDocument/2006/relationships/tags" Target="../tags/tag1227.xml"/><Relationship Id="rId5" Type="http://schemas.openxmlformats.org/officeDocument/2006/relationships/tags" Target="../tags/tag1226.xml"/><Relationship Id="rId4" Type="http://schemas.openxmlformats.org/officeDocument/2006/relationships/tags" Target="../tags/tag1225.xml"/><Relationship Id="rId9" Type="http://schemas.openxmlformats.org/officeDocument/2006/relationships/notesSlide" Target="../notesSlides/notesSlide18.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31.xml"/><Relationship Id="rId7" Type="http://schemas.openxmlformats.org/officeDocument/2006/relationships/tags" Target="../tags/tag1235.xml"/><Relationship Id="rId2" Type="http://schemas.openxmlformats.org/officeDocument/2006/relationships/tags" Target="../tags/tag1230.xml"/><Relationship Id="rId1" Type="http://schemas.openxmlformats.org/officeDocument/2006/relationships/tags" Target="../tags/tag1229.xml"/><Relationship Id="rId6" Type="http://schemas.openxmlformats.org/officeDocument/2006/relationships/tags" Target="../tags/tag1234.xml"/><Relationship Id="rId5" Type="http://schemas.openxmlformats.org/officeDocument/2006/relationships/tags" Target="../tags/tag1233.xml"/><Relationship Id="rId4" Type="http://schemas.openxmlformats.org/officeDocument/2006/relationships/tags" Target="../tags/tag1232.xml"/><Relationship Id="rId9" Type="http://schemas.openxmlformats.org/officeDocument/2006/relationships/notesSlide" Target="../notesSlides/notesSlide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38.xml"/><Relationship Id="rId7" Type="http://schemas.openxmlformats.org/officeDocument/2006/relationships/tags" Target="../tags/tag1242.xml"/><Relationship Id="rId2" Type="http://schemas.openxmlformats.org/officeDocument/2006/relationships/tags" Target="../tags/tag1237.xml"/><Relationship Id="rId1" Type="http://schemas.openxmlformats.org/officeDocument/2006/relationships/tags" Target="../tags/tag1236.xml"/><Relationship Id="rId6" Type="http://schemas.openxmlformats.org/officeDocument/2006/relationships/tags" Target="../tags/tag1241.xml"/><Relationship Id="rId5" Type="http://schemas.openxmlformats.org/officeDocument/2006/relationships/tags" Target="../tags/tag1240.xml"/><Relationship Id="rId10" Type="http://schemas.openxmlformats.org/officeDocument/2006/relationships/image" Target="../media/image94.png"/><Relationship Id="rId4" Type="http://schemas.openxmlformats.org/officeDocument/2006/relationships/tags" Target="../tags/tag1239.xml"/><Relationship Id="rId9" Type="http://schemas.openxmlformats.org/officeDocument/2006/relationships/notesSlide" Target="../notesSlides/notesSlide20.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8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tags" Target="../tags/tag1250.xml"/><Relationship Id="rId13" Type="http://schemas.openxmlformats.org/officeDocument/2006/relationships/tags" Target="../tags/tag1255.xml"/><Relationship Id="rId18" Type="http://schemas.openxmlformats.org/officeDocument/2006/relationships/tags" Target="../tags/tag1260.xml"/><Relationship Id="rId26" Type="http://schemas.openxmlformats.org/officeDocument/2006/relationships/tags" Target="../tags/tag1268.xml"/><Relationship Id="rId3" Type="http://schemas.openxmlformats.org/officeDocument/2006/relationships/tags" Target="../tags/tag1245.xml"/><Relationship Id="rId21" Type="http://schemas.openxmlformats.org/officeDocument/2006/relationships/tags" Target="../tags/tag1263.xml"/><Relationship Id="rId34" Type="http://schemas.openxmlformats.org/officeDocument/2006/relationships/tags" Target="../tags/tag1276.xml"/><Relationship Id="rId7" Type="http://schemas.openxmlformats.org/officeDocument/2006/relationships/tags" Target="../tags/tag1249.xml"/><Relationship Id="rId12" Type="http://schemas.openxmlformats.org/officeDocument/2006/relationships/tags" Target="../tags/tag1254.xml"/><Relationship Id="rId17" Type="http://schemas.openxmlformats.org/officeDocument/2006/relationships/tags" Target="../tags/tag1259.xml"/><Relationship Id="rId25" Type="http://schemas.openxmlformats.org/officeDocument/2006/relationships/tags" Target="../tags/tag1267.xml"/><Relationship Id="rId33" Type="http://schemas.openxmlformats.org/officeDocument/2006/relationships/tags" Target="../tags/tag1275.xml"/><Relationship Id="rId2" Type="http://schemas.openxmlformats.org/officeDocument/2006/relationships/tags" Target="../tags/tag1244.xml"/><Relationship Id="rId16" Type="http://schemas.openxmlformats.org/officeDocument/2006/relationships/tags" Target="../tags/tag1258.xml"/><Relationship Id="rId20" Type="http://schemas.openxmlformats.org/officeDocument/2006/relationships/tags" Target="../tags/tag1262.xml"/><Relationship Id="rId29" Type="http://schemas.openxmlformats.org/officeDocument/2006/relationships/tags" Target="../tags/tag1271.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tags" Target="../tags/tag1253.xml"/><Relationship Id="rId24" Type="http://schemas.openxmlformats.org/officeDocument/2006/relationships/tags" Target="../tags/tag1266.xml"/><Relationship Id="rId32" Type="http://schemas.openxmlformats.org/officeDocument/2006/relationships/tags" Target="../tags/tag1274.xml"/><Relationship Id="rId37" Type="http://schemas.openxmlformats.org/officeDocument/2006/relationships/image" Target="../media/image6.emf"/><Relationship Id="rId5" Type="http://schemas.openxmlformats.org/officeDocument/2006/relationships/tags" Target="../tags/tag1247.xml"/><Relationship Id="rId15" Type="http://schemas.openxmlformats.org/officeDocument/2006/relationships/tags" Target="../tags/tag1257.xml"/><Relationship Id="rId23" Type="http://schemas.openxmlformats.org/officeDocument/2006/relationships/tags" Target="../tags/tag1265.xml"/><Relationship Id="rId28" Type="http://schemas.openxmlformats.org/officeDocument/2006/relationships/tags" Target="../tags/tag1270.xml"/><Relationship Id="rId36" Type="http://schemas.openxmlformats.org/officeDocument/2006/relationships/customXml" Target="../ink/ink13.xml"/><Relationship Id="rId10" Type="http://schemas.openxmlformats.org/officeDocument/2006/relationships/tags" Target="../tags/tag1252.xml"/><Relationship Id="rId19" Type="http://schemas.openxmlformats.org/officeDocument/2006/relationships/tags" Target="../tags/tag1261.xml"/><Relationship Id="rId31" Type="http://schemas.openxmlformats.org/officeDocument/2006/relationships/tags" Target="../tags/tag1273.xml"/><Relationship Id="rId4" Type="http://schemas.openxmlformats.org/officeDocument/2006/relationships/tags" Target="../tags/tag1246.xml"/><Relationship Id="rId9" Type="http://schemas.openxmlformats.org/officeDocument/2006/relationships/tags" Target="../tags/tag1251.xml"/><Relationship Id="rId14" Type="http://schemas.openxmlformats.org/officeDocument/2006/relationships/tags" Target="../tags/tag1256.xml"/><Relationship Id="rId22" Type="http://schemas.openxmlformats.org/officeDocument/2006/relationships/tags" Target="../tags/tag1264.xml"/><Relationship Id="rId27" Type="http://schemas.openxmlformats.org/officeDocument/2006/relationships/tags" Target="../tags/tag1269.xml"/><Relationship Id="rId30" Type="http://schemas.openxmlformats.org/officeDocument/2006/relationships/tags" Target="../tags/tag1272.xml"/><Relationship Id="rId35"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slideLayout" Target="../slideLayouts/slideLayout7.xml"/><Relationship Id="rId1" Type="http://schemas.openxmlformats.org/officeDocument/2006/relationships/tags" Target="../tags/tag1277.xml"/><Relationship Id="rId4" Type="http://schemas.openxmlformats.org/officeDocument/2006/relationships/image" Target="../media/image53.emf"/></Relationships>
</file>

<file path=ppt/slides/_rels/slide8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80.xml"/><Relationship Id="rId7" Type="http://schemas.openxmlformats.org/officeDocument/2006/relationships/image" Target="../media/image1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7.xml"/><Relationship Id="rId5" Type="http://schemas.openxmlformats.org/officeDocument/2006/relationships/tags" Target="../tags/tag1282.xml"/><Relationship Id="rId10" Type="http://schemas.openxmlformats.org/officeDocument/2006/relationships/image" Target="../media/image9.emf"/><Relationship Id="rId4" Type="http://schemas.openxmlformats.org/officeDocument/2006/relationships/tags" Target="../tags/tag1281.xml"/><Relationship Id="rId9" Type="http://schemas.openxmlformats.org/officeDocument/2006/relationships/customXml" Target="../ink/ink15.xml"/></Relationships>
</file>

<file path=ppt/slides/_rels/slide87.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tags" Target="../tags/tag1295.xml"/><Relationship Id="rId18" Type="http://schemas.openxmlformats.org/officeDocument/2006/relationships/tags" Target="../tags/tag1300.xml"/><Relationship Id="rId26" Type="http://schemas.openxmlformats.org/officeDocument/2006/relationships/image" Target="../media/image56.emf"/><Relationship Id="rId3" Type="http://schemas.openxmlformats.org/officeDocument/2006/relationships/tags" Target="../tags/tag1285.xml"/><Relationship Id="rId21" Type="http://schemas.openxmlformats.org/officeDocument/2006/relationships/tags" Target="../tags/tag1303.xml"/><Relationship Id="rId7" Type="http://schemas.openxmlformats.org/officeDocument/2006/relationships/tags" Target="../tags/tag1289.xml"/><Relationship Id="rId12" Type="http://schemas.openxmlformats.org/officeDocument/2006/relationships/tags" Target="../tags/tag1294.xml"/><Relationship Id="rId17" Type="http://schemas.openxmlformats.org/officeDocument/2006/relationships/tags" Target="../tags/tag1299.xml"/><Relationship Id="rId25" Type="http://schemas.openxmlformats.org/officeDocument/2006/relationships/customXml" Target="../ink/ink16.xml"/><Relationship Id="rId2" Type="http://schemas.openxmlformats.org/officeDocument/2006/relationships/tags" Target="../tags/tag1284.xml"/><Relationship Id="rId16" Type="http://schemas.openxmlformats.org/officeDocument/2006/relationships/tags" Target="../tags/tag1298.xml"/><Relationship Id="rId20" Type="http://schemas.openxmlformats.org/officeDocument/2006/relationships/tags" Target="../tags/tag1302.xml"/><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tags" Target="../tags/tag1293.xml"/><Relationship Id="rId24" Type="http://schemas.openxmlformats.org/officeDocument/2006/relationships/slideLayout" Target="../slideLayouts/slideLayout7.xml"/><Relationship Id="rId5" Type="http://schemas.openxmlformats.org/officeDocument/2006/relationships/tags" Target="../tags/tag1287.xml"/><Relationship Id="rId15" Type="http://schemas.openxmlformats.org/officeDocument/2006/relationships/tags" Target="../tags/tag1297.xml"/><Relationship Id="rId23" Type="http://schemas.openxmlformats.org/officeDocument/2006/relationships/tags" Target="../tags/tag1305.xml"/><Relationship Id="rId10" Type="http://schemas.openxmlformats.org/officeDocument/2006/relationships/tags" Target="../tags/tag1292.xml"/><Relationship Id="rId19" Type="http://schemas.openxmlformats.org/officeDocument/2006/relationships/tags" Target="../tags/tag1301.xml"/><Relationship Id="rId4" Type="http://schemas.openxmlformats.org/officeDocument/2006/relationships/tags" Target="../tags/tag1286.xml"/><Relationship Id="rId9" Type="http://schemas.openxmlformats.org/officeDocument/2006/relationships/tags" Target="../tags/tag1291.xml"/><Relationship Id="rId14" Type="http://schemas.openxmlformats.org/officeDocument/2006/relationships/tags" Target="../tags/tag1296.xml"/><Relationship Id="rId22" Type="http://schemas.openxmlformats.org/officeDocument/2006/relationships/tags" Target="../tags/tag1304.xml"/></Relationships>
</file>

<file path=ppt/slides/_rels/slide88.xml.rels><?xml version="1.0" encoding="UTF-8" standalone="yes"?>
<Relationships xmlns="http://schemas.openxmlformats.org/package/2006/relationships"><Relationship Id="rId8" Type="http://schemas.openxmlformats.org/officeDocument/2006/relationships/tags" Target="../tags/tag1313.xml"/><Relationship Id="rId13" Type="http://schemas.openxmlformats.org/officeDocument/2006/relationships/tags" Target="../tags/tag1318.xml"/><Relationship Id="rId18" Type="http://schemas.openxmlformats.org/officeDocument/2006/relationships/tags" Target="../tags/tag1323.xml"/><Relationship Id="rId26" Type="http://schemas.openxmlformats.org/officeDocument/2006/relationships/customXml" Target="../ink/ink17.xml"/><Relationship Id="rId3" Type="http://schemas.openxmlformats.org/officeDocument/2006/relationships/tags" Target="../tags/tag1308.xml"/><Relationship Id="rId21" Type="http://schemas.openxmlformats.org/officeDocument/2006/relationships/tags" Target="../tags/tag1326.xml"/><Relationship Id="rId7" Type="http://schemas.openxmlformats.org/officeDocument/2006/relationships/tags" Target="../tags/tag1312.xml"/><Relationship Id="rId12" Type="http://schemas.openxmlformats.org/officeDocument/2006/relationships/tags" Target="../tags/tag1317.xml"/><Relationship Id="rId17" Type="http://schemas.openxmlformats.org/officeDocument/2006/relationships/tags" Target="../tags/tag1322.xml"/><Relationship Id="rId25" Type="http://schemas.openxmlformats.org/officeDocument/2006/relationships/image" Target="../media/image92.png"/><Relationship Id="rId2" Type="http://schemas.openxmlformats.org/officeDocument/2006/relationships/tags" Target="../tags/tag1307.xml"/><Relationship Id="rId16" Type="http://schemas.openxmlformats.org/officeDocument/2006/relationships/tags" Target="../tags/tag1321.xml"/><Relationship Id="rId20" Type="http://schemas.openxmlformats.org/officeDocument/2006/relationships/tags" Target="../tags/tag1325.xml"/><Relationship Id="rId1" Type="http://schemas.openxmlformats.org/officeDocument/2006/relationships/tags" Target="../tags/tag1306.xml"/><Relationship Id="rId6" Type="http://schemas.openxmlformats.org/officeDocument/2006/relationships/tags" Target="../tags/tag1311.xml"/><Relationship Id="rId11" Type="http://schemas.openxmlformats.org/officeDocument/2006/relationships/tags" Target="../tags/tag1316.xml"/><Relationship Id="rId24" Type="http://schemas.openxmlformats.org/officeDocument/2006/relationships/notesSlide" Target="../notesSlides/notesSlide21.xml"/><Relationship Id="rId5" Type="http://schemas.openxmlformats.org/officeDocument/2006/relationships/tags" Target="../tags/tag1310.xml"/><Relationship Id="rId15" Type="http://schemas.openxmlformats.org/officeDocument/2006/relationships/tags" Target="../tags/tag1320.xml"/><Relationship Id="rId23" Type="http://schemas.openxmlformats.org/officeDocument/2006/relationships/slideLayout" Target="../slideLayouts/slideLayout6.xml"/><Relationship Id="rId10" Type="http://schemas.openxmlformats.org/officeDocument/2006/relationships/tags" Target="../tags/tag1315.xml"/><Relationship Id="rId19" Type="http://schemas.openxmlformats.org/officeDocument/2006/relationships/tags" Target="../tags/tag1324.xml"/><Relationship Id="rId4" Type="http://schemas.openxmlformats.org/officeDocument/2006/relationships/tags" Target="../tags/tag1309.xml"/><Relationship Id="rId9" Type="http://schemas.openxmlformats.org/officeDocument/2006/relationships/tags" Target="../tags/tag1314.xml"/><Relationship Id="rId14" Type="http://schemas.openxmlformats.org/officeDocument/2006/relationships/tags" Target="../tags/tag1319.xml"/><Relationship Id="rId22" Type="http://schemas.openxmlformats.org/officeDocument/2006/relationships/tags" Target="../tags/tag1327.xml"/><Relationship Id="rId27" Type="http://schemas.openxmlformats.org/officeDocument/2006/relationships/image" Target="../media/image65.emf"/></Relationships>
</file>

<file path=ppt/slides/_rels/slide89.xml.rels><?xml version="1.0" encoding="UTF-8" standalone="yes"?>
<Relationships xmlns="http://schemas.openxmlformats.org/package/2006/relationships"><Relationship Id="rId8" Type="http://schemas.openxmlformats.org/officeDocument/2006/relationships/tags" Target="../tags/tag1335.xml"/><Relationship Id="rId13" Type="http://schemas.openxmlformats.org/officeDocument/2006/relationships/tags" Target="../tags/tag1340.xml"/><Relationship Id="rId18" Type="http://schemas.openxmlformats.org/officeDocument/2006/relationships/tags" Target="../tags/tag1345.xml"/><Relationship Id="rId3" Type="http://schemas.openxmlformats.org/officeDocument/2006/relationships/tags" Target="../tags/tag1330.xml"/><Relationship Id="rId7" Type="http://schemas.openxmlformats.org/officeDocument/2006/relationships/tags" Target="../tags/tag1334.xml"/><Relationship Id="rId12" Type="http://schemas.openxmlformats.org/officeDocument/2006/relationships/tags" Target="../tags/tag1339.xml"/><Relationship Id="rId17" Type="http://schemas.openxmlformats.org/officeDocument/2006/relationships/tags" Target="../tags/tag1344.xml"/><Relationship Id="rId2" Type="http://schemas.openxmlformats.org/officeDocument/2006/relationships/tags" Target="../tags/tag1329.xml"/><Relationship Id="rId16" Type="http://schemas.openxmlformats.org/officeDocument/2006/relationships/tags" Target="../tags/tag1343.xml"/><Relationship Id="rId1" Type="http://schemas.openxmlformats.org/officeDocument/2006/relationships/tags" Target="../tags/tag1328.xml"/><Relationship Id="rId6" Type="http://schemas.openxmlformats.org/officeDocument/2006/relationships/tags" Target="../tags/tag1333.xml"/><Relationship Id="rId11" Type="http://schemas.openxmlformats.org/officeDocument/2006/relationships/tags" Target="../tags/tag1338.xml"/><Relationship Id="rId5" Type="http://schemas.openxmlformats.org/officeDocument/2006/relationships/tags" Target="../tags/tag1332.xml"/><Relationship Id="rId15" Type="http://schemas.openxmlformats.org/officeDocument/2006/relationships/tags" Target="../tags/tag1342.xml"/><Relationship Id="rId10" Type="http://schemas.openxmlformats.org/officeDocument/2006/relationships/tags" Target="../tags/tag1337.xml"/><Relationship Id="rId19" Type="http://schemas.openxmlformats.org/officeDocument/2006/relationships/slideLayout" Target="../slideLayouts/slideLayout7.xml"/><Relationship Id="rId4" Type="http://schemas.openxmlformats.org/officeDocument/2006/relationships/tags" Target="../tags/tag1331.xml"/><Relationship Id="rId9" Type="http://schemas.openxmlformats.org/officeDocument/2006/relationships/tags" Target="../tags/tag1336.xml"/><Relationship Id="rId14" Type="http://schemas.openxmlformats.org/officeDocument/2006/relationships/tags" Target="../tags/tag1341.xml"/></Relationships>
</file>

<file path=ppt/slides/_rels/slide9.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slideLayout" Target="../slideLayouts/slideLayout7.xml"/><Relationship Id="rId2" Type="http://schemas.openxmlformats.org/officeDocument/2006/relationships/tags" Target="../tags/tag112.xml"/><Relationship Id="rId16" Type="http://schemas.openxmlformats.org/officeDocument/2006/relationships/tags" Target="../tags/tag126.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90.xml.rels><?xml version="1.0" encoding="UTF-8" standalone="yes"?>
<Relationships xmlns="http://schemas.openxmlformats.org/package/2006/relationships"><Relationship Id="rId8" Type="http://schemas.openxmlformats.org/officeDocument/2006/relationships/tags" Target="../tags/tag1353.xml"/><Relationship Id="rId13" Type="http://schemas.openxmlformats.org/officeDocument/2006/relationships/tags" Target="../tags/tag1358.xml"/><Relationship Id="rId3" Type="http://schemas.openxmlformats.org/officeDocument/2006/relationships/tags" Target="../tags/tag1348.xml"/><Relationship Id="rId7" Type="http://schemas.openxmlformats.org/officeDocument/2006/relationships/tags" Target="../tags/tag1352.xml"/><Relationship Id="rId12" Type="http://schemas.openxmlformats.org/officeDocument/2006/relationships/tags" Target="../tags/tag1357.xml"/><Relationship Id="rId2" Type="http://schemas.openxmlformats.org/officeDocument/2006/relationships/tags" Target="../tags/tag1347.xml"/><Relationship Id="rId1" Type="http://schemas.openxmlformats.org/officeDocument/2006/relationships/tags" Target="../tags/tag1346.xml"/><Relationship Id="rId6" Type="http://schemas.openxmlformats.org/officeDocument/2006/relationships/tags" Target="../tags/tag1351.xml"/><Relationship Id="rId11" Type="http://schemas.openxmlformats.org/officeDocument/2006/relationships/tags" Target="../tags/tag1356.xml"/><Relationship Id="rId5" Type="http://schemas.openxmlformats.org/officeDocument/2006/relationships/tags" Target="../tags/tag1350.xml"/><Relationship Id="rId15" Type="http://schemas.openxmlformats.org/officeDocument/2006/relationships/slideLayout" Target="../slideLayouts/slideLayout7.xml"/><Relationship Id="rId10" Type="http://schemas.openxmlformats.org/officeDocument/2006/relationships/tags" Target="../tags/tag1355.xml"/><Relationship Id="rId4" Type="http://schemas.openxmlformats.org/officeDocument/2006/relationships/tags" Target="../tags/tag1349.xml"/><Relationship Id="rId9" Type="http://schemas.openxmlformats.org/officeDocument/2006/relationships/tags" Target="../tags/tag1354.xml"/><Relationship Id="rId14" Type="http://schemas.openxmlformats.org/officeDocument/2006/relationships/tags" Target="../tags/tag1359.xml"/></Relationships>
</file>

<file path=ppt/slides/_rels/slide91.xml.rels><?xml version="1.0" encoding="UTF-8" standalone="yes"?>
<Relationships xmlns="http://schemas.openxmlformats.org/package/2006/relationships"><Relationship Id="rId8" Type="http://schemas.openxmlformats.org/officeDocument/2006/relationships/tags" Target="../tags/tag1367.xml"/><Relationship Id="rId13" Type="http://schemas.openxmlformats.org/officeDocument/2006/relationships/tags" Target="../tags/tag1372.xml"/><Relationship Id="rId3" Type="http://schemas.openxmlformats.org/officeDocument/2006/relationships/tags" Target="../tags/tag1362.xml"/><Relationship Id="rId7" Type="http://schemas.openxmlformats.org/officeDocument/2006/relationships/tags" Target="../tags/tag1366.xml"/><Relationship Id="rId12" Type="http://schemas.openxmlformats.org/officeDocument/2006/relationships/tags" Target="../tags/tag1371.xml"/><Relationship Id="rId17" Type="http://schemas.openxmlformats.org/officeDocument/2006/relationships/image" Target="../media/image59.emf"/><Relationship Id="rId2" Type="http://schemas.openxmlformats.org/officeDocument/2006/relationships/tags" Target="../tags/tag1361.xml"/><Relationship Id="rId16" Type="http://schemas.openxmlformats.org/officeDocument/2006/relationships/customXml" Target="../ink/ink18.xml"/><Relationship Id="rId1" Type="http://schemas.openxmlformats.org/officeDocument/2006/relationships/tags" Target="../tags/tag1360.xml"/><Relationship Id="rId6" Type="http://schemas.openxmlformats.org/officeDocument/2006/relationships/tags" Target="../tags/tag1365.xml"/><Relationship Id="rId11" Type="http://schemas.openxmlformats.org/officeDocument/2006/relationships/tags" Target="../tags/tag1370.xml"/><Relationship Id="rId5" Type="http://schemas.openxmlformats.org/officeDocument/2006/relationships/tags" Target="../tags/tag1364.xml"/><Relationship Id="rId15" Type="http://schemas.openxmlformats.org/officeDocument/2006/relationships/slideLayout" Target="../slideLayouts/slideLayout7.xml"/><Relationship Id="rId10" Type="http://schemas.openxmlformats.org/officeDocument/2006/relationships/tags" Target="../tags/tag1369.xml"/><Relationship Id="rId4" Type="http://schemas.openxmlformats.org/officeDocument/2006/relationships/tags" Target="../tags/tag1363.xml"/><Relationship Id="rId9" Type="http://schemas.openxmlformats.org/officeDocument/2006/relationships/tags" Target="../tags/tag1368.xml"/><Relationship Id="rId14" Type="http://schemas.openxmlformats.org/officeDocument/2006/relationships/tags" Target="../tags/tag1373.xml"/></Relationships>
</file>

<file path=ppt/slides/_rels/slide92.xml.rels><?xml version="1.0" encoding="UTF-8" standalone="yes"?>
<Relationships xmlns="http://schemas.openxmlformats.org/package/2006/relationships"><Relationship Id="rId8" Type="http://schemas.openxmlformats.org/officeDocument/2006/relationships/tags" Target="../tags/tag1381.xml"/><Relationship Id="rId13" Type="http://schemas.openxmlformats.org/officeDocument/2006/relationships/tags" Target="../tags/tag1386.xml"/><Relationship Id="rId18" Type="http://schemas.openxmlformats.org/officeDocument/2006/relationships/tags" Target="../tags/tag1391.xml"/><Relationship Id="rId26" Type="http://schemas.openxmlformats.org/officeDocument/2006/relationships/slideLayout" Target="../slideLayouts/slideLayout7.xml"/><Relationship Id="rId3" Type="http://schemas.openxmlformats.org/officeDocument/2006/relationships/tags" Target="../tags/tag1376.xml"/><Relationship Id="rId21" Type="http://schemas.openxmlformats.org/officeDocument/2006/relationships/tags" Target="../tags/tag1394.xml"/><Relationship Id="rId7" Type="http://schemas.openxmlformats.org/officeDocument/2006/relationships/tags" Target="../tags/tag1380.xml"/><Relationship Id="rId12" Type="http://schemas.openxmlformats.org/officeDocument/2006/relationships/tags" Target="../tags/tag1385.xml"/><Relationship Id="rId17" Type="http://schemas.openxmlformats.org/officeDocument/2006/relationships/tags" Target="../tags/tag1390.xml"/><Relationship Id="rId25" Type="http://schemas.openxmlformats.org/officeDocument/2006/relationships/tags" Target="../tags/tag1398.xml"/><Relationship Id="rId2" Type="http://schemas.openxmlformats.org/officeDocument/2006/relationships/tags" Target="../tags/tag1375.xml"/><Relationship Id="rId16" Type="http://schemas.openxmlformats.org/officeDocument/2006/relationships/tags" Target="../tags/tag1389.xml"/><Relationship Id="rId20" Type="http://schemas.openxmlformats.org/officeDocument/2006/relationships/tags" Target="../tags/tag1393.xml"/><Relationship Id="rId29" Type="http://schemas.openxmlformats.org/officeDocument/2006/relationships/image" Target="../media/image100.png"/><Relationship Id="rId1" Type="http://schemas.openxmlformats.org/officeDocument/2006/relationships/tags" Target="../tags/tag1374.xml"/><Relationship Id="rId6" Type="http://schemas.openxmlformats.org/officeDocument/2006/relationships/tags" Target="../tags/tag1379.xml"/><Relationship Id="rId11" Type="http://schemas.openxmlformats.org/officeDocument/2006/relationships/tags" Target="../tags/tag1384.xml"/><Relationship Id="rId24" Type="http://schemas.openxmlformats.org/officeDocument/2006/relationships/tags" Target="../tags/tag1397.xml"/><Relationship Id="rId5" Type="http://schemas.openxmlformats.org/officeDocument/2006/relationships/tags" Target="../tags/tag1378.xml"/><Relationship Id="rId15" Type="http://schemas.openxmlformats.org/officeDocument/2006/relationships/tags" Target="../tags/tag1388.xml"/><Relationship Id="rId23" Type="http://schemas.openxmlformats.org/officeDocument/2006/relationships/tags" Target="../tags/tag1396.xml"/><Relationship Id="rId28" Type="http://schemas.openxmlformats.org/officeDocument/2006/relationships/image" Target="../media/image99.png"/><Relationship Id="rId10" Type="http://schemas.openxmlformats.org/officeDocument/2006/relationships/tags" Target="../tags/tag1383.xml"/><Relationship Id="rId19" Type="http://schemas.openxmlformats.org/officeDocument/2006/relationships/tags" Target="../tags/tag1392.xml"/><Relationship Id="rId31" Type="http://schemas.openxmlformats.org/officeDocument/2006/relationships/image" Target="../media/image102.png"/><Relationship Id="rId4" Type="http://schemas.openxmlformats.org/officeDocument/2006/relationships/tags" Target="../tags/tag1377.xml"/><Relationship Id="rId9" Type="http://schemas.openxmlformats.org/officeDocument/2006/relationships/tags" Target="../tags/tag1382.xml"/><Relationship Id="rId14" Type="http://schemas.openxmlformats.org/officeDocument/2006/relationships/tags" Target="../tags/tag1387.xml"/><Relationship Id="rId22" Type="http://schemas.openxmlformats.org/officeDocument/2006/relationships/tags" Target="../tags/tag1395.xml"/><Relationship Id="rId27" Type="http://schemas.openxmlformats.org/officeDocument/2006/relationships/notesSlide" Target="../notesSlides/notesSlide22.xml"/><Relationship Id="rId30"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tags" Target="../tags/tag1401.xml"/><Relationship Id="rId7" Type="http://schemas.openxmlformats.org/officeDocument/2006/relationships/image" Target="../media/image103.png"/><Relationship Id="rId2" Type="http://schemas.openxmlformats.org/officeDocument/2006/relationships/tags" Target="../tags/tag1400.xml"/><Relationship Id="rId1" Type="http://schemas.openxmlformats.org/officeDocument/2006/relationships/tags" Target="../tags/tag1399.xml"/><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1402.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405.xml"/><Relationship Id="rId7" Type="http://schemas.openxmlformats.org/officeDocument/2006/relationships/slideLayout" Target="../slideLayouts/slideLayout7.xml"/><Relationship Id="rId2" Type="http://schemas.openxmlformats.org/officeDocument/2006/relationships/tags" Target="../tags/tag1404.xml"/><Relationship Id="rId1" Type="http://schemas.openxmlformats.org/officeDocument/2006/relationships/tags" Target="../tags/tag1403.xml"/><Relationship Id="rId6" Type="http://schemas.openxmlformats.org/officeDocument/2006/relationships/tags" Target="../tags/tag1408.xml"/><Relationship Id="rId5" Type="http://schemas.openxmlformats.org/officeDocument/2006/relationships/tags" Target="../tags/tag1407.xml"/><Relationship Id="rId10" Type="http://schemas.openxmlformats.org/officeDocument/2006/relationships/image" Target="../media/image103.png"/><Relationship Id="rId4" Type="http://schemas.openxmlformats.org/officeDocument/2006/relationships/tags" Target="../tags/tag1406.xml"/><Relationship Id="rId9"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10.xml"/><Relationship Id="rId1" Type="http://schemas.openxmlformats.org/officeDocument/2006/relationships/tags" Target="../tags/tag1409.xml"/><Relationship Id="rId4" Type="http://schemas.openxmlformats.org/officeDocument/2006/relationships/image" Target="../media/image115.JP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4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30" y="4799127"/>
            <a:ext cx="4774070" cy="1220673"/>
          </a:xfrm>
          <a:prstGeom prst="rect">
            <a:avLst/>
          </a:prstGeom>
          <a:ln w="38100">
            <a:solidFill>
              <a:srgbClr val="C00000"/>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3629" t="31590" r="14477"/>
          <a:stretch/>
        </p:blipFill>
        <p:spPr>
          <a:xfrm>
            <a:off x="457200" y="188975"/>
            <a:ext cx="8250064" cy="3087625"/>
          </a:xfrm>
          <a:prstGeom prst="rect">
            <a:avLst/>
          </a:prstGeom>
        </p:spPr>
      </p:pic>
      <p:sp>
        <p:nvSpPr>
          <p:cNvPr id="26628" name="Text Box 46"/>
          <p:cNvSpPr txBox="1">
            <a:spLocks noChangeArrowheads="1"/>
          </p:cNvSpPr>
          <p:nvPr>
            <p:custDataLst>
              <p:tags r:id="rId1"/>
            </p:custDataLst>
          </p:nvPr>
        </p:nvSpPr>
        <p:spPr bwMode="auto">
          <a:xfrm>
            <a:off x="5334000" y="5209522"/>
            <a:ext cx="3531870" cy="1384995"/>
          </a:xfrm>
          <a:prstGeom prst="rect">
            <a:avLst/>
          </a:prstGeom>
          <a:solidFill>
            <a:schemeClr val="bg1">
              <a:lumMod val="85000"/>
            </a:schemeClr>
          </a:solidFill>
          <a:ln w="9525">
            <a:noFill/>
            <a:miter lim="800000"/>
            <a:headEnd/>
            <a:tailEnd/>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Speaking of </a:t>
            </a:r>
            <a:r>
              <a:rPr lang="en-US" sz="4200" b="1" i="1" dirty="0" smtClean="0">
                <a:latin typeface="Cambria" pitchFamily="18" charset="0"/>
              </a:rPr>
              <a:t>language!?</a:t>
            </a:r>
            <a:endParaRPr lang="en-US" sz="4200" dirty="0">
              <a:latin typeface="Cambria" pitchFamily="18"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1023" y="3352800"/>
            <a:ext cx="4505954" cy="1171739"/>
          </a:xfrm>
          <a:prstGeom prst="rect">
            <a:avLst/>
          </a:prstGeom>
          <a:ln w="28575">
            <a:solidFill>
              <a:srgbClr val="1C10EF"/>
            </a:solid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3192" y="304800"/>
            <a:ext cx="3182106" cy="5105400"/>
          </a:xfrm>
          <a:prstGeom prst="rect">
            <a:avLst/>
          </a:prstGeom>
          <a:solidFill>
            <a:srgbClr val="FFDBB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720" name="Rectangle 30719"/>
          <p:cNvSpPr/>
          <p:nvPr/>
        </p:nvSpPr>
        <p:spPr bwMode="auto">
          <a:xfrm>
            <a:off x="3651501" y="304800"/>
            <a:ext cx="1453899" cy="487680"/>
          </a:xfrm>
          <a:prstGeom prst="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722" name="Text Box 31"/>
          <p:cNvSpPr txBox="1">
            <a:spLocks noChangeArrowheads="1"/>
          </p:cNvSpPr>
          <p:nvPr>
            <p:custDataLst>
              <p:tags r:id="rId1"/>
            </p:custDataLst>
          </p:nvPr>
        </p:nvSpPr>
        <p:spPr bwMode="auto">
          <a:xfrm>
            <a:off x="457200" y="5562600"/>
            <a:ext cx="4422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Value</a:t>
            </a:r>
            <a:r>
              <a:rPr lang="en-US" sz="2100" dirty="0" smtClean="0">
                <a:latin typeface="Cambria" pitchFamily="18" charset="0"/>
              </a:rPr>
              <a:t>  (semantics)</a:t>
            </a:r>
            <a:endParaRPr lang="en-US" sz="2100" dirty="0">
              <a:latin typeface="Cambria" pitchFamily="18" charset="0"/>
            </a:endParaRPr>
          </a:p>
        </p:txBody>
      </p:sp>
      <p:sp>
        <p:nvSpPr>
          <p:cNvPr id="3" name="Text Box 37"/>
          <p:cNvSpPr txBox="1">
            <a:spLocks noChangeArrowheads="1"/>
          </p:cNvSpPr>
          <p:nvPr>
            <p:custDataLst>
              <p:tags r:id="rId2"/>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42</a:t>
            </a:r>
          </a:p>
        </p:txBody>
      </p:sp>
      <p:sp>
        <p:nvSpPr>
          <p:cNvPr id="4" name="Text Box 31"/>
          <p:cNvSpPr txBox="1">
            <a:spLocks noChangeArrowheads="1"/>
          </p:cNvSpPr>
          <p:nvPr>
            <p:custDataLst>
              <p:tags r:id="rId3"/>
            </p:custDataLst>
          </p:nvPr>
        </p:nvSpPr>
        <p:spPr bwMode="auto">
          <a:xfrm>
            <a:off x="4876800" y="5562600"/>
            <a:ext cx="3810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Syntax</a:t>
            </a:r>
            <a:endParaRPr lang="en-US" sz="4200" dirty="0">
              <a:latin typeface="Cambria" pitchFamily="18" charset="0"/>
            </a:endParaRPr>
          </a:p>
        </p:txBody>
      </p:sp>
      <p:sp>
        <p:nvSpPr>
          <p:cNvPr id="5" name="Text Box 31"/>
          <p:cNvSpPr txBox="1">
            <a:spLocks noChangeArrowheads="1"/>
          </p:cNvSpPr>
          <p:nvPr>
            <p:custDataLst>
              <p:tags r:id="rId4"/>
            </p:custDataLst>
          </p:nvPr>
        </p:nvSpPr>
        <p:spPr bwMode="auto">
          <a:xfrm>
            <a:off x="758952" y="6294438"/>
            <a:ext cx="381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latin typeface="Cambria" pitchFamily="18" charset="0"/>
              </a:rPr>
              <a:t>stuff we care about (what things </a:t>
            </a:r>
            <a:r>
              <a:rPr lang="en-US" sz="1200" i="1" dirty="0" smtClean="0">
                <a:latin typeface="Cambria" pitchFamily="18" charset="0"/>
              </a:rPr>
              <a:t>mean)</a:t>
            </a:r>
            <a:endParaRPr lang="en-US" sz="1200" dirty="0">
              <a:latin typeface="Cambria" pitchFamily="18" charset="0"/>
            </a:endParaRPr>
          </a:p>
        </p:txBody>
      </p:sp>
      <p:sp>
        <p:nvSpPr>
          <p:cNvPr id="6" name="Text Box 31"/>
          <p:cNvSpPr txBox="1">
            <a:spLocks noChangeArrowheads="1"/>
          </p:cNvSpPr>
          <p:nvPr>
            <p:custDataLst>
              <p:tags r:id="rId5"/>
            </p:custDataLst>
          </p:nvPr>
        </p:nvSpPr>
        <p:spPr bwMode="auto">
          <a:xfrm>
            <a:off x="4858512" y="6294437"/>
            <a:ext cx="381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latin typeface="Cambria" pitchFamily="18" charset="0"/>
              </a:rPr>
              <a:t>stuff  we need  </a:t>
            </a:r>
            <a:r>
              <a:rPr lang="en-US" sz="1200" i="1" dirty="0" smtClean="0">
                <a:latin typeface="Cambria" pitchFamily="18" charset="0"/>
              </a:rPr>
              <a:t>to communicate</a:t>
            </a:r>
            <a:endParaRPr lang="en-US" sz="1200" i="1" dirty="0">
              <a:latin typeface="Cambria" pitchFamily="18" charset="0"/>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9499" y="884060"/>
            <a:ext cx="612648" cy="37581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6450" y="1376708"/>
            <a:ext cx="612648" cy="375814"/>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6450" y="1890180"/>
            <a:ext cx="612648" cy="375814"/>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6450" y="2403652"/>
            <a:ext cx="612648" cy="375814"/>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3401" y="2896300"/>
            <a:ext cx="612648" cy="375814"/>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3401" y="3409772"/>
            <a:ext cx="612648" cy="375814"/>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6449" y="3923244"/>
            <a:ext cx="612648" cy="375814"/>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3400" y="4415892"/>
            <a:ext cx="612648" cy="375814"/>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3400" y="4929364"/>
            <a:ext cx="612648" cy="375814"/>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533400" y="381000"/>
            <a:ext cx="612648" cy="375814"/>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92352" y="884060"/>
            <a:ext cx="612648" cy="375814"/>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9303" y="1376708"/>
            <a:ext cx="612648" cy="375814"/>
          </a:xfrm>
          <a:prstGeom prst="rect">
            <a:avLst/>
          </a:prstGeom>
        </p:spPr>
      </p:pic>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9303" y="1890180"/>
            <a:ext cx="612648" cy="375814"/>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9303" y="2403652"/>
            <a:ext cx="612648" cy="375814"/>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6254" y="2896300"/>
            <a:ext cx="612648" cy="375814"/>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6254" y="3409772"/>
            <a:ext cx="612648" cy="375814"/>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9302" y="3923244"/>
            <a:ext cx="612648" cy="37581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6253" y="4415892"/>
            <a:ext cx="612648" cy="375814"/>
          </a:xfrm>
          <a:prstGeom prst="rect">
            <a:avLst/>
          </a:prstGeom>
        </p:spPr>
      </p:pic>
      <p:pic>
        <p:nvPicPr>
          <p:cNvPr id="25" name="Picture 24"/>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6253" y="4929364"/>
            <a:ext cx="612648" cy="375814"/>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286253" y="381000"/>
            <a:ext cx="612648" cy="375814"/>
          </a:xfrm>
          <a:prstGeom prst="rect">
            <a:avLst/>
          </a:prstGeom>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63499" y="884060"/>
            <a:ext cx="612648" cy="375814"/>
          </a:xfrm>
          <a:prstGeom prst="rect">
            <a:avLst/>
          </a:prstGeom>
        </p:spPr>
      </p:pic>
      <p:pic>
        <p:nvPicPr>
          <p:cNvPr id="28" name="Picture 2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60450" y="1376708"/>
            <a:ext cx="612648" cy="375814"/>
          </a:xfrm>
          <a:prstGeom prst="rect">
            <a:avLst/>
          </a:prstGeom>
        </p:spPr>
      </p:pic>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60450" y="1890180"/>
            <a:ext cx="612648" cy="375814"/>
          </a:xfrm>
          <a:prstGeom prst="rect">
            <a:avLst/>
          </a:prstGeom>
        </p:spPr>
      </p:pic>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60450" y="2403652"/>
            <a:ext cx="612648" cy="375814"/>
          </a:xfrm>
          <a:prstGeom prst="rect">
            <a:avLst/>
          </a:prstGeom>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57401" y="2896300"/>
            <a:ext cx="612648" cy="375814"/>
          </a:xfrm>
          <a:prstGeom prst="rect">
            <a:avLst/>
          </a:prstGeom>
        </p:spPr>
      </p:pic>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57401" y="3409772"/>
            <a:ext cx="612648" cy="375814"/>
          </a:xfrm>
          <a:prstGeom prst="rect">
            <a:avLst/>
          </a:prstGeom>
        </p:spPr>
      </p:pic>
      <p:pic>
        <p:nvPicPr>
          <p:cNvPr id="33" name="Picture 3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60449" y="3923244"/>
            <a:ext cx="612648" cy="375814"/>
          </a:xfrm>
          <a:prstGeom prst="rect">
            <a:avLst/>
          </a:prstGeom>
        </p:spPr>
      </p:pic>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57400" y="4415892"/>
            <a:ext cx="612648" cy="375814"/>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57400" y="4929364"/>
            <a:ext cx="612648" cy="375814"/>
          </a:xfrm>
          <a:prstGeom prst="rect">
            <a:avLst/>
          </a:prstGeom>
        </p:spPr>
      </p:pic>
      <p:pic>
        <p:nvPicPr>
          <p:cNvPr id="36" name="Picture 3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057400" y="381000"/>
            <a:ext cx="612648" cy="375814"/>
          </a:xfrm>
          <a:prstGeom prst="rect">
            <a:avLst/>
          </a:prstGeom>
        </p:spPr>
      </p:pic>
      <p:pic>
        <p:nvPicPr>
          <p:cNvPr id="37" name="Picture 3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6352" y="884060"/>
            <a:ext cx="612648" cy="375814"/>
          </a:xfrm>
          <a:prstGeom prst="rect">
            <a:avLst/>
          </a:prstGeom>
        </p:spPr>
      </p:pic>
      <p:pic>
        <p:nvPicPr>
          <p:cNvPr id="38" name="Picture 3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3303" y="1376708"/>
            <a:ext cx="612648" cy="375814"/>
          </a:xfrm>
          <a:prstGeom prst="rect">
            <a:avLst/>
          </a:prstGeom>
        </p:spPr>
      </p:pic>
      <p:pic>
        <p:nvPicPr>
          <p:cNvPr id="39" name="Picture 3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3303" y="1890180"/>
            <a:ext cx="612648" cy="375814"/>
          </a:xfrm>
          <a:prstGeom prst="rect">
            <a:avLst/>
          </a:prstGeom>
        </p:spPr>
      </p:pic>
      <p:pic>
        <p:nvPicPr>
          <p:cNvPr id="40" name="Picture 3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3303" y="2403652"/>
            <a:ext cx="612648" cy="375814"/>
          </a:xfrm>
          <a:prstGeom prst="rect">
            <a:avLst/>
          </a:prstGeom>
        </p:spPr>
      </p:pic>
      <p:pic>
        <p:nvPicPr>
          <p:cNvPr id="41" name="Picture 4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0254" y="2896300"/>
            <a:ext cx="612648" cy="375814"/>
          </a:xfrm>
          <a:prstGeom prst="rect">
            <a:avLst/>
          </a:prstGeom>
        </p:spPr>
      </p:pic>
      <p:pic>
        <p:nvPicPr>
          <p:cNvPr id="42" name="Picture 4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0254" y="3409772"/>
            <a:ext cx="612648" cy="375814"/>
          </a:xfrm>
          <a:prstGeom prst="rect">
            <a:avLst/>
          </a:prstGeom>
        </p:spPr>
      </p:pic>
      <p:pic>
        <p:nvPicPr>
          <p:cNvPr id="43" name="Picture 4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3302" y="3923244"/>
            <a:ext cx="612648" cy="375814"/>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0253" y="4415892"/>
            <a:ext cx="612648" cy="375814"/>
          </a:xfrm>
          <a:prstGeom prst="rect">
            <a:avLst/>
          </a:prstGeom>
        </p:spPr>
      </p:pic>
      <p:pic>
        <p:nvPicPr>
          <p:cNvPr id="45" name="Picture 44"/>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0253" y="4929364"/>
            <a:ext cx="612648" cy="375814"/>
          </a:xfrm>
          <a:prstGeom prst="rect">
            <a:avLst/>
          </a:prstGeom>
        </p:spPr>
      </p:pic>
      <p:pic>
        <p:nvPicPr>
          <p:cNvPr id="46" name="Picture 4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810253" y="381000"/>
            <a:ext cx="612648" cy="375814"/>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706362" y="383674"/>
            <a:ext cx="612648" cy="375814"/>
          </a:xfrm>
          <a:prstGeom prst="rect">
            <a:avLst/>
          </a:prstGeom>
        </p:spPr>
      </p:pic>
      <p:pic>
        <p:nvPicPr>
          <p:cNvPr id="48" name="Picture 4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4398255" y="381000"/>
            <a:ext cx="612648" cy="375814"/>
          </a:xfrm>
          <a:prstGeom prst="rect">
            <a:avLst/>
          </a:prstGeom>
        </p:spPr>
      </p:pic>
    </p:spTree>
    <p:extLst>
      <p:ext uri="{BB962C8B-B14F-4D97-AF65-F5344CB8AC3E}">
        <p14:creationId xmlns:p14="http://schemas.microsoft.com/office/powerpoint/2010/main" val="34632271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2438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1"/>
          <p:cNvSpPr>
            <a:spLocks noChangeArrowheads="1"/>
          </p:cNvSpPr>
          <p:nvPr/>
        </p:nvSpPr>
        <p:spPr bwMode="auto">
          <a:xfrm>
            <a:off x="5418138" y="990600"/>
            <a:ext cx="3497262" cy="2362200"/>
          </a:xfrm>
          <a:prstGeom prst="roundRect">
            <a:avLst>
              <a:gd name="adj" fmla="val 16667"/>
            </a:avLst>
          </a:prstGeom>
          <a:solidFill>
            <a:srgbClr val="FEDDDA"/>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54275" name="Text Box 5"/>
          <p:cNvSpPr txBox="1">
            <a:spLocks noChangeArrowheads="1"/>
          </p:cNvSpPr>
          <p:nvPr>
            <p:custDataLst>
              <p:tags r:id="rId1"/>
            </p:custDataLst>
          </p:nvPr>
        </p:nvSpPr>
        <p:spPr bwMode="auto">
          <a:xfrm>
            <a:off x="533400" y="1524000"/>
            <a:ext cx="129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p:txBody>
      </p:sp>
      <p:sp>
        <p:nvSpPr>
          <p:cNvPr id="54276" name="Text Box 6"/>
          <p:cNvSpPr txBox="1">
            <a:spLocks noChangeArrowheads="1"/>
          </p:cNvSpPr>
          <p:nvPr>
            <p:custDataLst>
              <p:tags r:id="rId2"/>
            </p:custDataLst>
          </p:nvPr>
        </p:nvSpPr>
        <p:spPr bwMode="auto">
          <a:xfrm>
            <a:off x="522288" y="1066800"/>
            <a:ext cx="3363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solidFill>
                  <a:srgbClr val="1C10EF"/>
                </a:solidFill>
                <a:latin typeface="Courier New" pitchFamily="-106" charset="0"/>
              </a:rPr>
              <a:t>21 </a:t>
            </a:r>
            <a:r>
              <a:rPr lang="en-US" b="1">
                <a:solidFill>
                  <a:srgbClr val="1C10EF"/>
                </a:solidFill>
                <a:latin typeface="Courier New" pitchFamily="-106" charset="0"/>
                <a:sym typeface="Symbol" pitchFamily="18" charset="2"/>
              </a:rPr>
              <a:t> 6  </a:t>
            </a:r>
            <a:r>
              <a:rPr lang="en-US">
                <a:solidFill>
                  <a:srgbClr val="1C10EF"/>
                </a:solidFill>
                <a:latin typeface="Courier New" pitchFamily="-106" charset="0"/>
                <a:sym typeface="Symbol" pitchFamily="18" charset="2"/>
              </a:rPr>
              <a:t>==</a:t>
            </a:r>
            <a:r>
              <a:rPr lang="en-US" b="1">
                <a:solidFill>
                  <a:srgbClr val="1C10EF"/>
                </a:solidFill>
                <a:latin typeface="Courier New" pitchFamily="-106" charset="0"/>
                <a:sym typeface="Symbol" pitchFamily="18" charset="2"/>
              </a:rPr>
              <a:t>  126</a:t>
            </a:r>
            <a:endParaRPr lang="en-US" b="1">
              <a:solidFill>
                <a:srgbClr val="1C10EF"/>
              </a:solidFill>
              <a:latin typeface="Courier New" pitchFamily="-106" charset="0"/>
            </a:endParaRPr>
          </a:p>
        </p:txBody>
      </p:sp>
      <p:pic>
        <p:nvPicPr>
          <p:cNvPr id="54277" name="Picture 7" descr="russianalien"/>
          <p:cNvPicPr>
            <a:picLocks noChangeAspect="1" noChangeArrowheads="1"/>
          </p:cNvPicPr>
          <p:nvPr>
            <p:custDataLst>
              <p:tags r:id="rId3"/>
            </p:custDataLst>
          </p:nvPr>
        </p:nvPicPr>
        <p:blipFill>
          <a:blip r:embed="rId26">
            <a:extLst>
              <a:ext uri="{28A0092B-C50C-407E-A947-70E740481C1C}">
                <a14:useLocalDpi xmlns:a14="http://schemas.microsoft.com/office/drawing/2010/main" val="0"/>
              </a:ext>
            </a:extLst>
          </a:blip>
          <a:srcRect/>
          <a:stretch>
            <a:fillRect/>
          </a:stretch>
        </p:blipFill>
        <p:spPr bwMode="auto">
          <a:xfrm>
            <a:off x="6400800" y="5568950"/>
            <a:ext cx="18176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8"/>
          <p:cNvSpPr txBox="1">
            <a:spLocks noChangeArrowheads="1"/>
          </p:cNvSpPr>
          <p:nvPr>
            <p:custDataLst>
              <p:tags r:id="rId4"/>
            </p:custDataLst>
          </p:nvPr>
        </p:nvSpPr>
        <p:spPr bwMode="auto">
          <a:xfrm>
            <a:off x="457200" y="1524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a:latin typeface="Times New Roman" pitchFamily="-106" charset="0"/>
              </a:rPr>
              <a:t>Insight: </a:t>
            </a:r>
            <a:r>
              <a:rPr lang="en-US" sz="3200">
                <a:latin typeface="Times New Roman" pitchFamily="-106" charset="0"/>
              </a:rPr>
              <a:t>Multiplication with Russian Peasants</a:t>
            </a:r>
          </a:p>
        </p:txBody>
      </p:sp>
      <p:sp>
        <p:nvSpPr>
          <p:cNvPr id="54279" name="Text Box 9"/>
          <p:cNvSpPr txBox="1">
            <a:spLocks noChangeArrowheads="1"/>
          </p:cNvSpPr>
          <p:nvPr>
            <p:custDataLst>
              <p:tags r:id="rId5"/>
            </p:custDataLst>
          </p:nvPr>
        </p:nvSpPr>
        <p:spPr bwMode="auto">
          <a:xfrm>
            <a:off x="5603875" y="1176338"/>
            <a:ext cx="31511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latin typeface="Cambria" pitchFamily="18" charset="0"/>
              </a:rPr>
              <a:t>Write the factors in two columns. </a:t>
            </a:r>
          </a:p>
          <a:p>
            <a:pPr>
              <a:spcBef>
                <a:spcPct val="50000"/>
              </a:spcBef>
            </a:pPr>
            <a:r>
              <a:rPr lang="en-US" sz="1600">
                <a:latin typeface="Cambria" pitchFamily="18" charset="0"/>
              </a:rPr>
              <a:t>Repeatedly halve the LEFT and double the RIGHT. </a:t>
            </a:r>
          </a:p>
          <a:p>
            <a:pPr>
              <a:spcBef>
                <a:spcPct val="50000"/>
              </a:spcBef>
            </a:pPr>
            <a:r>
              <a:rPr lang="en-US" sz="1600">
                <a:latin typeface="Cambria" pitchFamily="18" charset="0"/>
              </a:rPr>
              <a:t>Pull out the RIGHT values where the LEFT values are </a:t>
            </a:r>
            <a:r>
              <a:rPr lang="en-US" sz="1600" b="1" i="1" u="sng">
                <a:latin typeface="Cambria" pitchFamily="18" charset="0"/>
              </a:rPr>
              <a:t>odd</a:t>
            </a:r>
            <a:r>
              <a:rPr lang="en-US" sz="1600">
                <a:latin typeface="Cambria" pitchFamily="18" charset="0"/>
              </a:rPr>
              <a:t>. </a:t>
            </a:r>
          </a:p>
          <a:p>
            <a:pPr>
              <a:spcBef>
                <a:spcPct val="50000"/>
              </a:spcBef>
            </a:pPr>
            <a:r>
              <a:rPr lang="en-US" sz="1600" i="1">
                <a:latin typeface="Cambria" pitchFamily="18" charset="0"/>
              </a:rPr>
              <a:t>Sum those values for the answer.</a:t>
            </a:r>
          </a:p>
        </p:txBody>
      </p:sp>
      <p:sp>
        <p:nvSpPr>
          <p:cNvPr id="54280" name="Text Box 10"/>
          <p:cNvSpPr txBox="1">
            <a:spLocks noChangeArrowheads="1"/>
          </p:cNvSpPr>
          <p:nvPr>
            <p:custDataLst>
              <p:tags r:id="rId6"/>
            </p:custDataLst>
          </p:nvPr>
        </p:nvSpPr>
        <p:spPr bwMode="auto">
          <a:xfrm>
            <a:off x="7261225" y="6248400"/>
            <a:ext cx="17303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900" dirty="0">
                <a:latin typeface="Calibri" pitchFamily="34" charset="0"/>
                <a:cs typeface="Times New Roman" pitchFamily="-106" charset="0"/>
              </a:rPr>
              <a:t>(Translation:  “</a:t>
            </a:r>
            <a:r>
              <a:rPr lang="en-US" sz="900" dirty="0">
                <a:solidFill>
                  <a:srgbClr val="B410CE"/>
                </a:solidFill>
                <a:latin typeface="Calibri" pitchFamily="34" charset="0"/>
                <a:cs typeface="Times New Roman" pitchFamily="-106" charset="0"/>
              </a:rPr>
              <a:t>Hello, American Students!</a:t>
            </a:r>
            <a:r>
              <a:rPr lang="en-US" sz="900" dirty="0">
                <a:latin typeface="Calibri" pitchFamily="34" charset="0"/>
                <a:cs typeface="Times New Roman" pitchFamily="-106" charset="0"/>
              </a:rPr>
              <a:t>” I've been told there's a typo here, too!)</a:t>
            </a:r>
          </a:p>
        </p:txBody>
      </p:sp>
      <p:grpSp>
        <p:nvGrpSpPr>
          <p:cNvPr id="54281" name="Group 11"/>
          <p:cNvGrpSpPr>
            <a:grpSpLocks/>
          </p:cNvGrpSpPr>
          <p:nvPr>
            <p:custDataLst>
              <p:tags r:id="rId7"/>
            </p:custDataLst>
          </p:nvPr>
        </p:nvGrpSpPr>
        <p:grpSpPr bwMode="auto">
          <a:xfrm>
            <a:off x="8535988" y="5332413"/>
            <a:ext cx="455612" cy="473075"/>
            <a:chOff x="2928" y="1051"/>
            <a:chExt cx="840" cy="957"/>
          </a:xfrm>
        </p:grpSpPr>
        <p:sp>
          <p:nvSpPr>
            <p:cNvPr id="54288" name="Freeform 12"/>
            <p:cNvSpPr>
              <a:spLocks/>
            </p:cNvSpPr>
            <p:nvPr>
              <p:custDataLst>
                <p:tags r:id="rId11"/>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289" name="Oval 13"/>
            <p:cNvSpPr>
              <a:spLocks noChangeArrowheads="1"/>
            </p:cNvSpPr>
            <p:nvPr>
              <p:custDataLst>
                <p:tags r:id="rId1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54290" name="Oval 14"/>
            <p:cNvSpPr>
              <a:spLocks noChangeArrowheads="1"/>
            </p:cNvSpPr>
            <p:nvPr>
              <p:custDataLst>
                <p:tags r:id="rId1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1" name="Oval 15"/>
            <p:cNvSpPr>
              <a:spLocks noChangeArrowheads="1"/>
            </p:cNvSpPr>
            <p:nvPr>
              <p:custDataLst>
                <p:tags r:id="rId1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2" name="Oval 16"/>
            <p:cNvSpPr>
              <a:spLocks noChangeArrowheads="1"/>
            </p:cNvSpPr>
            <p:nvPr>
              <p:custDataLst>
                <p:tags r:id="rId1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3" name="Oval 17"/>
            <p:cNvSpPr>
              <a:spLocks noChangeArrowheads="1"/>
            </p:cNvSpPr>
            <p:nvPr>
              <p:custDataLst>
                <p:tags r:id="rId1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4" name="Oval 18"/>
            <p:cNvSpPr>
              <a:spLocks noChangeArrowheads="1"/>
            </p:cNvSpPr>
            <p:nvPr>
              <p:custDataLst>
                <p:tags r:id="rId1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5" name="Oval 19"/>
            <p:cNvSpPr>
              <a:spLocks noChangeArrowheads="1"/>
            </p:cNvSpPr>
            <p:nvPr>
              <p:custDataLst>
                <p:tags r:id="rId1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6" name="AutoShape 20"/>
            <p:cNvSpPr>
              <a:spLocks noChangeArrowheads="1"/>
            </p:cNvSpPr>
            <p:nvPr>
              <p:custDataLst>
                <p:tags r:id="rId1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4297" name="Freeform 21"/>
            <p:cNvSpPr>
              <a:spLocks/>
            </p:cNvSpPr>
            <p:nvPr>
              <p:custDataLst>
                <p:tags r:id="rId2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298" name="Freeform 22"/>
            <p:cNvSpPr>
              <a:spLocks/>
            </p:cNvSpPr>
            <p:nvPr>
              <p:custDataLst>
                <p:tags r:id="rId2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299" name="Freeform 23"/>
            <p:cNvSpPr>
              <a:spLocks/>
            </p:cNvSpPr>
            <p:nvPr>
              <p:custDataLst>
                <p:tags r:id="rId2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00" name="Freeform 24"/>
            <p:cNvSpPr>
              <a:spLocks/>
            </p:cNvSpPr>
            <p:nvPr>
              <p:custDataLst>
                <p:tags r:id="rId2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82" name="Text Box 25"/>
          <p:cNvSpPr txBox="1">
            <a:spLocks noChangeArrowheads="1"/>
          </p:cNvSpPr>
          <p:nvPr>
            <p:custDataLst>
              <p:tags r:id="rId8"/>
            </p:custDataLst>
          </p:nvPr>
        </p:nvSpPr>
        <p:spPr bwMode="auto">
          <a:xfrm>
            <a:off x="7321550" y="5100638"/>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solidFill>
                  <a:srgbClr val="067B0E"/>
                </a:solidFill>
                <a:latin typeface="Calibri" pitchFamily="-106" charset="0"/>
              </a:rPr>
              <a:t>Hey, buddy, can you spare an eye?</a:t>
            </a:r>
          </a:p>
        </p:txBody>
      </p:sp>
      <p:sp>
        <p:nvSpPr>
          <p:cNvPr id="54283" name="Text Box 6"/>
          <p:cNvSpPr txBox="1">
            <a:spLocks noChangeArrowheads="1"/>
          </p:cNvSpPr>
          <p:nvPr>
            <p:custDataLst>
              <p:tags r:id="rId9"/>
            </p:custDataLst>
          </p:nvPr>
        </p:nvSpPr>
        <p:spPr bwMode="auto">
          <a:xfrm>
            <a:off x="449263" y="3657600"/>
            <a:ext cx="389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solidFill>
                  <a:srgbClr val="1C10EF"/>
                </a:solidFill>
                <a:latin typeface="Courier New" pitchFamily="-106" charset="0"/>
              </a:rPr>
              <a:t>11 </a:t>
            </a:r>
            <a:r>
              <a:rPr lang="en-US" b="1">
                <a:solidFill>
                  <a:srgbClr val="1C10EF"/>
                </a:solidFill>
                <a:latin typeface="Courier New" pitchFamily="-106" charset="0"/>
                <a:sym typeface="Symbol" pitchFamily="18" charset="2"/>
              </a:rPr>
              <a:t> 15  </a:t>
            </a:r>
            <a:r>
              <a:rPr lang="en-US">
                <a:solidFill>
                  <a:srgbClr val="1C10EF"/>
                </a:solidFill>
                <a:latin typeface="Courier New" pitchFamily="-106" charset="0"/>
                <a:sym typeface="Symbol" pitchFamily="18" charset="2"/>
              </a:rPr>
              <a:t>==</a:t>
            </a:r>
            <a:r>
              <a:rPr lang="en-US" b="1">
                <a:solidFill>
                  <a:srgbClr val="1C10EF"/>
                </a:solidFill>
                <a:latin typeface="Courier New" pitchFamily="-106" charset="0"/>
                <a:sym typeface="Symbol" pitchFamily="18" charset="2"/>
              </a:rPr>
              <a:t>  165</a:t>
            </a:r>
            <a:endParaRPr lang="en-US" b="1">
              <a:solidFill>
                <a:srgbClr val="1C10EF"/>
              </a:solidFill>
              <a:latin typeface="Courier New" pitchFamily="-106" charset="0"/>
            </a:endParaRPr>
          </a:p>
        </p:txBody>
      </p:sp>
      <p:sp>
        <p:nvSpPr>
          <p:cNvPr id="54284" name="Text Box 5"/>
          <p:cNvSpPr txBox="1">
            <a:spLocks noChangeArrowheads="1"/>
          </p:cNvSpPr>
          <p:nvPr>
            <p:custDataLst>
              <p:tags r:id="rId10"/>
            </p:custDataLst>
          </p:nvPr>
        </p:nvSpPr>
        <p:spPr bwMode="auto">
          <a:xfrm>
            <a:off x="454025" y="41148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11   15</a:t>
            </a:r>
          </a:p>
        </p:txBody>
      </p:sp>
      <p:cxnSp>
        <p:nvCxnSpPr>
          <p:cNvPr id="54285" name="Straight Connector 3"/>
          <p:cNvCxnSpPr>
            <a:cxnSpLocks noChangeShapeType="1"/>
          </p:cNvCxnSpPr>
          <p:nvPr/>
        </p:nvCxnSpPr>
        <p:spPr bwMode="auto">
          <a:xfrm>
            <a:off x="533400" y="3505200"/>
            <a:ext cx="4648200" cy="0"/>
          </a:xfrm>
          <a:prstGeom prst="line">
            <a:avLst/>
          </a:prstGeom>
          <a:noFill/>
          <a:ln w="12700" algn="ctr">
            <a:solidFill>
              <a:srgbClr val="1C10EF"/>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5554663" y="3403600"/>
            <a:ext cx="31083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i="1">
                <a:solidFill>
                  <a:srgbClr val="1C10EF"/>
                </a:solidFill>
                <a:latin typeface="Cambria" pitchFamily="18" charset="0"/>
              </a:rPr>
              <a:t>Try it.  </a:t>
            </a:r>
            <a:r>
              <a:rPr lang="en-US" sz="2100">
                <a:solidFill>
                  <a:srgbClr val="1C10EF"/>
                </a:solidFill>
                <a:latin typeface="Cambria" pitchFamily="18" charset="0"/>
              </a:rPr>
              <a:t>Why does it work?</a:t>
            </a:r>
            <a:endParaRPr lang="en-US" sz="2100">
              <a:solidFill>
                <a:srgbClr val="1C10EF"/>
              </a:solidFill>
            </a:endParaRPr>
          </a:p>
        </p:txBody>
      </p:sp>
      <mc:AlternateContent xmlns:mc="http://schemas.openxmlformats.org/markup-compatibility/2006" xmlns:p14="http://schemas.microsoft.com/office/powerpoint/2010/main">
        <mc:Choice Requires="p14">
          <p:contentPart p14:bwMode="auto" r:id="rId27">
            <p14:nvContentPartPr>
              <p14:cNvPr id="2" name="Ink 1"/>
              <p14:cNvContentPartPr/>
              <p14:nvPr/>
            </p14:nvContentPartPr>
            <p14:xfrm>
              <a:off x="384120" y="1437840"/>
              <a:ext cx="3822120" cy="4911480"/>
            </p14:xfrm>
          </p:contentPart>
        </mc:Choice>
        <mc:Fallback xmlns="">
          <p:pic>
            <p:nvPicPr>
              <p:cNvPr id="2" name="Ink 1"/>
              <p:cNvPicPr/>
              <p:nvPr/>
            </p:nvPicPr>
            <p:blipFill>
              <a:blip r:embed="rId28"/>
              <a:stretch>
                <a:fillRect/>
              </a:stretch>
            </p:blipFill>
            <p:spPr>
              <a:xfrm>
                <a:off x="374760" y="1428480"/>
                <a:ext cx="3840840" cy="4930200"/>
              </a:xfrm>
              <a:prstGeom prst="rect">
                <a:avLst/>
              </a:prstGeom>
            </p:spPr>
          </p:pic>
        </mc:Fallback>
      </mc:AlternateContent>
    </p:spTree>
    <p:extLst>
      <p:ext uri="{BB962C8B-B14F-4D97-AF65-F5344CB8AC3E}">
        <p14:creationId xmlns:p14="http://schemas.microsoft.com/office/powerpoint/2010/main" val="2800532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sp>
        <p:nvSpPr>
          <p:cNvPr id="32772" name="Text Box 5"/>
          <p:cNvSpPr txBox="1">
            <a:spLocks noChangeArrowheads="1"/>
          </p:cNvSpPr>
          <p:nvPr>
            <p:custDataLst>
              <p:tags r:id="rId2"/>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Base 2 </a:t>
            </a:r>
          </a:p>
        </p:txBody>
      </p:sp>
      <p:sp>
        <p:nvSpPr>
          <p:cNvPr id="32773" name="Text Box 6"/>
          <p:cNvSpPr txBox="1">
            <a:spLocks noChangeArrowheads="1"/>
          </p:cNvSpPr>
          <p:nvPr>
            <p:custDataLst>
              <p:tags r:id="rId3"/>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latin typeface="Cambria" pitchFamily="18" charset="0"/>
              </a:rPr>
              <a:t>Base 10 </a:t>
            </a:r>
          </a:p>
        </p:txBody>
      </p:sp>
      <p:sp>
        <p:nvSpPr>
          <p:cNvPr id="32775" name="Text Box 11"/>
          <p:cNvSpPr txBox="1">
            <a:spLocks noChangeArrowheads="1"/>
          </p:cNvSpPr>
          <p:nvPr>
            <p:custDataLst>
              <p:tags r:id="rId4"/>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32776" name="Text Box 12"/>
          <p:cNvSpPr txBox="1">
            <a:spLocks noChangeArrowheads="1"/>
          </p:cNvSpPr>
          <p:nvPr>
            <p:custDataLst>
              <p:tags r:id="rId5"/>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4 tens   +   2 ones</a:t>
            </a:r>
          </a:p>
        </p:txBody>
      </p:sp>
      <p:sp>
        <p:nvSpPr>
          <p:cNvPr id="32777" name="Line 13"/>
          <p:cNvSpPr>
            <a:spLocks noChangeShapeType="1"/>
          </p:cNvSpPr>
          <p:nvPr>
            <p:custDataLst>
              <p:tags r:id="rId6"/>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8" name="Line 14"/>
          <p:cNvSpPr>
            <a:spLocks noChangeShapeType="1"/>
          </p:cNvSpPr>
          <p:nvPr>
            <p:custDataLst>
              <p:tags r:id="rId7"/>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9" name="Text Box 15"/>
          <p:cNvSpPr txBox="1">
            <a:spLocks noChangeArrowheads="1"/>
          </p:cNvSpPr>
          <p:nvPr>
            <p:custDataLst>
              <p:tags r:id="rId8"/>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101010</a:t>
            </a:r>
          </a:p>
        </p:txBody>
      </p:sp>
      <p:sp>
        <p:nvSpPr>
          <p:cNvPr id="32780" name="Text Box 24"/>
          <p:cNvSpPr txBox="1">
            <a:spLocks noChangeArrowheads="1"/>
          </p:cNvSpPr>
          <p:nvPr>
            <p:custDataLst>
              <p:tags r:id="rId9"/>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123</a:t>
            </a:r>
          </a:p>
        </p:txBody>
      </p:sp>
      <p:sp>
        <p:nvSpPr>
          <p:cNvPr id="32781" name="Text Box 25"/>
          <p:cNvSpPr txBox="1">
            <a:spLocks noChangeArrowheads="1"/>
          </p:cNvSpPr>
          <p:nvPr>
            <p:custDataLst>
              <p:tags r:id="rId10"/>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1 hundred + 2 tens + 3 ones</a:t>
            </a:r>
          </a:p>
        </p:txBody>
      </p:sp>
      <p:sp>
        <p:nvSpPr>
          <p:cNvPr id="32782" name="Line 26"/>
          <p:cNvSpPr>
            <a:spLocks noChangeShapeType="1"/>
          </p:cNvSpPr>
          <p:nvPr>
            <p:custDataLst>
              <p:tags r:id="rId11"/>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3" name="Line 27"/>
          <p:cNvSpPr>
            <a:spLocks noChangeShapeType="1"/>
          </p:cNvSpPr>
          <p:nvPr>
            <p:custDataLst>
              <p:tags r:id="rId12"/>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9" name="Line 33"/>
          <p:cNvSpPr>
            <a:spLocks noChangeShapeType="1"/>
          </p:cNvSpPr>
          <p:nvPr>
            <p:custDataLst>
              <p:tags r:id="rId13"/>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90" name="Text Box 35"/>
          <p:cNvSpPr txBox="1">
            <a:spLocks noChangeArrowheads="1"/>
          </p:cNvSpPr>
          <p:nvPr>
            <p:custDataLst>
              <p:tags r:id="rId14"/>
            </p:custDataLst>
          </p:nvPr>
        </p:nvSpPr>
        <p:spPr bwMode="auto">
          <a:xfrm>
            <a:off x="3657600" y="632936"/>
            <a:ext cx="1752600" cy="738664"/>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each column represents </a:t>
            </a:r>
            <a:r>
              <a:rPr lang="en-US" sz="1400" dirty="0" smtClean="0">
                <a:latin typeface="Cambria" pitchFamily="18" charset="0"/>
              </a:rPr>
              <a:t>the base's next power</a:t>
            </a:r>
            <a:endParaRPr lang="en-US" sz="1400" dirty="0">
              <a:latin typeface="Cambria" pitchFamily="18" charset="0"/>
            </a:endParaRPr>
          </a:p>
        </p:txBody>
      </p:sp>
      <p:sp>
        <p:nvSpPr>
          <p:cNvPr id="32791" name="Text Box 36"/>
          <p:cNvSpPr txBox="1">
            <a:spLocks noChangeArrowheads="1"/>
          </p:cNvSpPr>
          <p:nvPr>
            <p:custDataLst>
              <p:tags r:id="rId15"/>
            </p:custDataLst>
          </p:nvPr>
        </p:nvSpPr>
        <p:spPr bwMode="auto">
          <a:xfrm rot="-3488041">
            <a:off x="2653242"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ONEs column</a:t>
            </a:r>
          </a:p>
        </p:txBody>
      </p:sp>
      <p:sp>
        <p:nvSpPr>
          <p:cNvPr id="32792" name="Text Box 37"/>
          <p:cNvSpPr txBox="1">
            <a:spLocks noChangeArrowheads="1"/>
          </p:cNvSpPr>
          <p:nvPr>
            <p:custDataLst>
              <p:tags r:id="rId16"/>
            </p:custDataLst>
          </p:nvPr>
        </p:nvSpPr>
        <p:spPr bwMode="auto">
          <a:xfrm rot="-3488041">
            <a:off x="2343891" y="2003424"/>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TWOs column</a:t>
            </a:r>
          </a:p>
        </p:txBody>
      </p:sp>
      <p:sp>
        <p:nvSpPr>
          <p:cNvPr id="32793" name="Text Box 38"/>
          <p:cNvSpPr txBox="1">
            <a:spLocks noChangeArrowheads="1"/>
          </p:cNvSpPr>
          <p:nvPr>
            <p:custDataLst>
              <p:tags r:id="rId17"/>
            </p:custDataLst>
          </p:nvPr>
        </p:nvSpPr>
        <p:spPr bwMode="auto">
          <a:xfrm rot="-3488041">
            <a:off x="2034540"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FOURs column</a:t>
            </a:r>
          </a:p>
        </p:txBody>
      </p:sp>
      <p:sp>
        <p:nvSpPr>
          <p:cNvPr id="32794" name="Text Box 39"/>
          <p:cNvSpPr txBox="1">
            <a:spLocks noChangeArrowheads="1"/>
          </p:cNvSpPr>
          <p:nvPr>
            <p:custDataLst>
              <p:tags r:id="rId18"/>
            </p:custDataLst>
          </p:nvPr>
        </p:nvSpPr>
        <p:spPr bwMode="auto">
          <a:xfrm rot="-3488041">
            <a:off x="1656926" y="1944687"/>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EIGHTs column</a:t>
            </a:r>
          </a:p>
        </p:txBody>
      </p:sp>
      <p:sp>
        <p:nvSpPr>
          <p:cNvPr id="32795" name="Text Box 40"/>
          <p:cNvSpPr txBox="1">
            <a:spLocks noChangeArrowheads="1"/>
          </p:cNvSpPr>
          <p:nvPr>
            <p:custDataLst>
              <p:tags r:id="rId19"/>
            </p:custDataLst>
          </p:nvPr>
        </p:nvSpPr>
        <p:spPr bwMode="auto">
          <a:xfrm rot="-3488041">
            <a:off x="1359393"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col.</a:t>
            </a:r>
          </a:p>
        </p:txBody>
      </p:sp>
      <p:sp>
        <p:nvSpPr>
          <p:cNvPr id="32796" name="Text Box 41"/>
          <p:cNvSpPr txBox="1">
            <a:spLocks noChangeArrowheads="1"/>
          </p:cNvSpPr>
          <p:nvPr>
            <p:custDataLst>
              <p:tags r:id="rId20"/>
            </p:custDataLst>
          </p:nvPr>
        </p:nvSpPr>
        <p:spPr bwMode="auto">
          <a:xfrm rot="-3488041">
            <a:off x="868275" y="1783909"/>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col.</a:t>
            </a:r>
          </a:p>
        </p:txBody>
      </p:sp>
      <p:sp>
        <p:nvSpPr>
          <p:cNvPr id="32797" name="Text Box 43"/>
          <p:cNvSpPr txBox="1">
            <a:spLocks noChangeArrowheads="1"/>
          </p:cNvSpPr>
          <p:nvPr>
            <p:custDataLst>
              <p:tags r:id="rId21"/>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8" name="Text Box 44"/>
          <p:cNvSpPr txBox="1">
            <a:spLocks noChangeArrowheads="1"/>
          </p:cNvSpPr>
          <p:nvPr>
            <p:custDataLst>
              <p:tags r:id="rId22"/>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TWOs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9" name="Text Box 45"/>
          <p:cNvSpPr txBox="1">
            <a:spLocks noChangeArrowheads="1"/>
          </p:cNvSpPr>
          <p:nvPr>
            <p:custDataLst>
              <p:tags r:id="rId23"/>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FOURs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0" name="Text Box 46"/>
          <p:cNvSpPr txBox="1">
            <a:spLocks noChangeArrowheads="1"/>
          </p:cNvSpPr>
          <p:nvPr>
            <p:custDataLst>
              <p:tags r:id="rId24"/>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EIGHTs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1" name="Text Box 47"/>
          <p:cNvSpPr txBox="1">
            <a:spLocks noChangeArrowheads="1"/>
          </p:cNvSpPr>
          <p:nvPr>
            <p:custDataLst>
              <p:tags r:id="rId25"/>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2" name="Text Box 48"/>
          <p:cNvSpPr txBox="1">
            <a:spLocks noChangeArrowheads="1"/>
          </p:cNvSpPr>
          <p:nvPr>
            <p:custDataLst>
              <p:tags r:id="rId26"/>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3" name="Text Box 49"/>
          <p:cNvSpPr txBox="1">
            <a:spLocks noChangeArrowheads="1"/>
          </p:cNvSpPr>
          <p:nvPr>
            <p:custDataLst>
              <p:tags r:id="rId27"/>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SIXTYFOURs </a:t>
            </a:r>
            <a:r>
              <a:rPr lang="en-US" sz="1200" b="1" dirty="0" smtClean="0">
                <a:solidFill>
                  <a:srgbClr val="1E16E4"/>
                </a:solidFill>
                <a:latin typeface="Cambria" pitchFamily="18" charset="0"/>
              </a:rPr>
              <a:t>  col</a:t>
            </a:r>
            <a:endParaRPr lang="en-US" sz="1200" b="1" dirty="0">
              <a:solidFill>
                <a:srgbClr val="1E16E4"/>
              </a:solidFill>
              <a:latin typeface="Cambria" pitchFamily="18" charset="0"/>
            </a:endParaRPr>
          </a:p>
        </p:txBody>
      </p:sp>
      <p:sp>
        <p:nvSpPr>
          <p:cNvPr id="32804" name="Text Box 50"/>
          <p:cNvSpPr txBox="1">
            <a:spLocks noChangeArrowheads="1"/>
          </p:cNvSpPr>
          <p:nvPr>
            <p:custDataLst>
              <p:tags r:id="rId28"/>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solidFill>
                  <a:srgbClr val="1E16E4"/>
                </a:solidFill>
                <a:latin typeface="Cambria" pitchFamily="18" charset="0"/>
              </a:rPr>
              <a:t>128's   column</a:t>
            </a:r>
            <a:endParaRPr lang="en-US" sz="1200" b="1" dirty="0">
              <a:solidFill>
                <a:srgbClr val="1E16E4"/>
              </a:solidFill>
              <a:latin typeface="Cambria" pitchFamily="18" charset="0"/>
            </a:endParaRPr>
          </a:p>
        </p:txBody>
      </p:sp>
      <p:sp>
        <p:nvSpPr>
          <p:cNvPr id="32805" name="Text Box 51"/>
          <p:cNvSpPr txBox="1">
            <a:spLocks noChangeArrowheads="1"/>
          </p:cNvSpPr>
          <p:nvPr>
            <p:custDataLst>
              <p:tags r:id="rId29"/>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Cambria" pitchFamily="18" charset="0"/>
              </a:rPr>
              <a:t>Write 123 in binary…</a:t>
            </a:r>
          </a:p>
        </p:txBody>
      </p:sp>
      <p:sp>
        <p:nvSpPr>
          <p:cNvPr id="43" name="Text Box 55"/>
          <p:cNvSpPr txBox="1">
            <a:spLocks noChangeArrowheads="1"/>
          </p:cNvSpPr>
          <p:nvPr>
            <p:custDataLst>
              <p:tags r:id="rId30"/>
            </p:custDataLst>
          </p:nvPr>
        </p:nvSpPr>
        <p:spPr bwMode="auto">
          <a:xfrm rot="-3488041">
            <a:off x="6590242" y="15758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4" name="Text Box 56"/>
          <p:cNvSpPr txBox="1">
            <a:spLocks noChangeArrowheads="1"/>
          </p:cNvSpPr>
          <p:nvPr>
            <p:custDataLst>
              <p:tags r:id="rId31"/>
            </p:custDataLst>
          </p:nvPr>
        </p:nvSpPr>
        <p:spPr bwMode="auto">
          <a:xfrm rot="-3488041">
            <a:off x="6247342" y="16139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5" name="Text Box 57"/>
          <p:cNvSpPr txBox="1">
            <a:spLocks noChangeArrowheads="1"/>
          </p:cNvSpPr>
          <p:nvPr>
            <p:custDataLst>
              <p:tags r:id="rId32"/>
            </p:custDataLst>
          </p:nvPr>
        </p:nvSpPr>
        <p:spPr bwMode="auto">
          <a:xfrm rot="-3488041">
            <a:off x="67008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6" name="Text Box 58"/>
          <p:cNvSpPr txBox="1">
            <a:spLocks noChangeArrowheads="1"/>
          </p:cNvSpPr>
          <p:nvPr>
            <p:custDataLst>
              <p:tags r:id="rId33"/>
            </p:custDataLst>
          </p:nvPr>
        </p:nvSpPr>
        <p:spPr bwMode="auto">
          <a:xfrm rot="-3488041">
            <a:off x="63579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7" name="Text Box 59"/>
          <p:cNvSpPr txBox="1">
            <a:spLocks noChangeArrowheads="1"/>
          </p:cNvSpPr>
          <p:nvPr>
            <p:custDataLst>
              <p:tags r:id="rId34"/>
            </p:custDataLst>
          </p:nvPr>
        </p:nvSpPr>
        <p:spPr bwMode="auto">
          <a:xfrm rot="-3488041">
            <a:off x="5833269" y="4339653"/>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HUNDREDs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mc:AlternateContent xmlns:mc="http://schemas.openxmlformats.org/markup-compatibility/2006" xmlns:p14="http://schemas.microsoft.com/office/powerpoint/2010/main">
        <mc:Choice Requires="p14">
          <p:contentPart p14:bwMode="auto" r:id="rId36">
            <p14:nvContentPartPr>
              <p14:cNvPr id="2" name="Ink 1"/>
              <p14:cNvContentPartPr/>
              <p14:nvPr/>
            </p14:nvContentPartPr>
            <p14:xfrm>
              <a:off x="561960" y="2219400"/>
              <a:ext cx="8506440" cy="4467600"/>
            </p14:xfrm>
          </p:contentPart>
        </mc:Choice>
        <mc:Fallback xmlns="">
          <p:pic>
            <p:nvPicPr>
              <p:cNvPr id="2" name="Ink 1"/>
              <p:cNvPicPr/>
              <p:nvPr/>
            </p:nvPicPr>
            <p:blipFill>
              <a:blip r:embed="rId37"/>
              <a:stretch>
                <a:fillRect/>
              </a:stretch>
            </p:blipFill>
            <p:spPr>
              <a:xfrm>
                <a:off x="552600" y="2210040"/>
                <a:ext cx="8525160" cy="4486320"/>
              </a:xfrm>
              <a:prstGeom prst="rect">
                <a:avLst/>
              </a:prstGeom>
            </p:spPr>
          </p:pic>
        </mc:Fallback>
      </mc:AlternateContent>
    </p:spTree>
    <p:extLst>
      <p:ext uri="{BB962C8B-B14F-4D97-AF65-F5344CB8AC3E}">
        <p14:creationId xmlns:p14="http://schemas.microsoft.com/office/powerpoint/2010/main" val="10216945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6"/>
          <p:cNvSpPr txBox="1">
            <a:spLocks noChangeArrowheads="1"/>
          </p:cNvSpPr>
          <p:nvPr>
            <p:custDataLst>
              <p:tags r:id="rId1"/>
            </p:custDataLst>
          </p:nvPr>
        </p:nvSpPr>
        <p:spPr bwMode="auto">
          <a:xfrm>
            <a:off x="533400" y="762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math</a:t>
            </a:r>
          </a:p>
        </p:txBody>
      </p:sp>
      <p:sp>
        <p:nvSpPr>
          <p:cNvPr id="33797" name="Text Box 26"/>
          <p:cNvSpPr txBox="1">
            <a:spLocks noChangeArrowheads="1"/>
          </p:cNvSpPr>
          <p:nvPr>
            <p:custDataLst>
              <p:tags r:id="rId2"/>
            </p:custDataLst>
          </p:nvPr>
        </p:nvSpPr>
        <p:spPr bwMode="auto">
          <a:xfrm>
            <a:off x="3935413" y="1066800"/>
            <a:ext cx="1079500" cy="52322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tables of basic facts</a:t>
            </a:r>
          </a:p>
        </p:txBody>
      </p:sp>
      <p:sp>
        <p:nvSpPr>
          <p:cNvPr id="33798" name="Text Box 42"/>
          <p:cNvSpPr txBox="1">
            <a:spLocks noChangeArrowheads="1"/>
          </p:cNvSpPr>
          <p:nvPr>
            <p:custDataLst>
              <p:tags r:id="rId3"/>
            </p:custDataLst>
          </p:nvPr>
        </p:nvSpPr>
        <p:spPr bwMode="auto">
          <a:xfrm>
            <a:off x="5181600" y="76200"/>
            <a:ext cx="3794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Decimal math</a:t>
            </a:r>
          </a:p>
        </p:txBody>
      </p:sp>
      <p:sp>
        <p:nvSpPr>
          <p:cNvPr id="33799" name="Text Box 43"/>
          <p:cNvSpPr txBox="1">
            <a:spLocks noChangeArrowheads="1"/>
          </p:cNvSpPr>
          <p:nvPr>
            <p:custDataLst>
              <p:tags r:id="rId4"/>
            </p:custDataLst>
          </p:nvPr>
        </p:nvSpPr>
        <p:spPr bwMode="auto">
          <a:xfrm>
            <a:off x="4222750" y="21336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0" name="Text Box 44"/>
          <p:cNvSpPr txBox="1">
            <a:spLocks noChangeArrowheads="1"/>
          </p:cNvSpPr>
          <p:nvPr>
            <p:custDataLst>
              <p:tags r:id="rId5"/>
            </p:custDataLst>
          </p:nvPr>
        </p:nvSpPr>
        <p:spPr bwMode="auto">
          <a:xfrm>
            <a:off x="4222750" y="4800600"/>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pic>
        <p:nvPicPr>
          <p:cNvPr id="33801" name="Picture 45"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838200"/>
            <a:ext cx="32607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46"/>
          <p:cNvSpPr txBox="1">
            <a:spLocks noChangeArrowheads="1"/>
          </p:cNvSpPr>
          <p:nvPr/>
        </p:nvSpPr>
        <p:spPr bwMode="auto">
          <a:xfrm>
            <a:off x="3751263" y="311150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Addition</a:t>
            </a:r>
          </a:p>
        </p:txBody>
      </p:sp>
      <p:sp>
        <p:nvSpPr>
          <p:cNvPr id="33803" name="Text Box 47"/>
          <p:cNvSpPr txBox="1">
            <a:spLocks noChangeArrowheads="1"/>
          </p:cNvSpPr>
          <p:nvPr/>
        </p:nvSpPr>
        <p:spPr bwMode="auto">
          <a:xfrm>
            <a:off x="3598863" y="5672137"/>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Multiplication</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276480" y="857160"/>
              <a:ext cx="3248280" cy="5429880"/>
            </p14:xfrm>
          </p:contentPart>
        </mc:Choice>
        <mc:Fallback xmlns="">
          <p:pic>
            <p:nvPicPr>
              <p:cNvPr id="2" name="Ink 1"/>
              <p:cNvPicPr/>
              <p:nvPr/>
            </p:nvPicPr>
            <p:blipFill>
              <a:blip r:embed="rId10"/>
              <a:stretch>
                <a:fillRect/>
              </a:stretch>
            </p:blipFill>
            <p:spPr>
              <a:xfrm>
                <a:off x="267120" y="847800"/>
                <a:ext cx="3267000" cy="5448600"/>
              </a:xfrm>
              <a:prstGeom prst="rect">
                <a:avLst/>
              </a:prstGeom>
            </p:spPr>
          </p:pic>
        </mc:Fallback>
      </mc:AlternateContent>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359" y="3810000"/>
            <a:ext cx="3643846" cy="2929240"/>
          </a:xfrm>
          <a:prstGeom prst="rect">
            <a:avLst/>
          </a:prstGeom>
        </p:spPr>
      </p:pic>
      <p:sp>
        <p:nvSpPr>
          <p:cNvPr id="4" name="Rectangle 3"/>
          <p:cNvSpPr/>
          <p:nvPr/>
        </p:nvSpPr>
        <p:spPr>
          <a:xfrm>
            <a:off x="4371627" y="6691812"/>
            <a:ext cx="4572000" cy="200055"/>
          </a:xfrm>
          <a:prstGeom prst="rect">
            <a:avLst/>
          </a:prstGeom>
        </p:spPr>
        <p:txBody>
          <a:bodyPr>
            <a:spAutoFit/>
          </a:bodyPr>
          <a:lstStyle/>
          <a:p>
            <a:pPr algn="r"/>
            <a:r>
              <a:rPr lang="en-US" sz="700" dirty="0" smtClean="0"/>
              <a:t>www.youtube.com/watch?v=Nh7xapVB-Wk</a:t>
            </a:r>
            <a:endParaRPr lang="en-US" sz="700" dirty="0"/>
          </a:p>
        </p:txBody>
      </p:sp>
    </p:spTree>
    <p:extLst>
      <p:ext uri="{BB962C8B-B14F-4D97-AF65-F5344CB8AC3E}">
        <p14:creationId xmlns:p14="http://schemas.microsoft.com/office/powerpoint/2010/main" val="25758020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0"/>
          <p:cNvSpPr txBox="1">
            <a:spLocks noChangeArrowheads="1"/>
          </p:cNvSpPr>
          <p:nvPr>
            <p:custDataLst>
              <p:tags r:id="rId1"/>
            </p:custDataLst>
          </p:nvPr>
        </p:nvSpPr>
        <p:spPr bwMode="auto">
          <a:xfrm>
            <a:off x="152400" y="457200"/>
            <a:ext cx="2971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2000" dirty="0">
                <a:solidFill>
                  <a:srgbClr val="1E16E4"/>
                </a:solidFill>
                <a:latin typeface="Cambria" pitchFamily="18" charset="0"/>
              </a:rPr>
              <a:t>Convert these two binary numbers </a:t>
            </a:r>
            <a:r>
              <a:rPr lang="en-US" sz="2000" b="1" i="1" dirty="0">
                <a:solidFill>
                  <a:srgbClr val="1E16E4"/>
                </a:solidFill>
                <a:latin typeface="Cambria" pitchFamily="18" charset="0"/>
              </a:rPr>
              <a:t>to decimal</a:t>
            </a:r>
            <a:r>
              <a:rPr lang="en-US" sz="2000" dirty="0">
                <a:solidFill>
                  <a:srgbClr val="1E16E4"/>
                </a:solidFill>
                <a:latin typeface="Cambria" pitchFamily="18" charset="0"/>
              </a:rPr>
              <a:t>:</a:t>
            </a:r>
          </a:p>
        </p:txBody>
      </p:sp>
      <p:sp>
        <p:nvSpPr>
          <p:cNvPr id="36867" name="Text Box 33"/>
          <p:cNvSpPr txBox="1">
            <a:spLocks noChangeArrowheads="1"/>
          </p:cNvSpPr>
          <p:nvPr>
            <p:custDataLst>
              <p:tags r:id="rId2"/>
            </p:custDataLst>
          </p:nvPr>
        </p:nvSpPr>
        <p:spPr bwMode="auto">
          <a:xfrm>
            <a:off x="3200400" y="4953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110011</a:t>
            </a:r>
          </a:p>
        </p:txBody>
      </p:sp>
      <p:sp>
        <p:nvSpPr>
          <p:cNvPr id="36868" name="Text Box 34"/>
          <p:cNvSpPr txBox="1">
            <a:spLocks noChangeArrowheads="1"/>
          </p:cNvSpPr>
          <p:nvPr>
            <p:custDataLst>
              <p:tags r:id="rId3"/>
            </p:custDataLst>
          </p:nvPr>
        </p:nvSpPr>
        <p:spPr bwMode="auto">
          <a:xfrm>
            <a:off x="5943600" y="4953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10001000</a:t>
            </a:r>
          </a:p>
        </p:txBody>
      </p:sp>
      <p:sp>
        <p:nvSpPr>
          <p:cNvPr id="36869" name="Rectangle 35"/>
          <p:cNvSpPr>
            <a:spLocks noChangeArrowheads="1"/>
          </p:cNvSpPr>
          <p:nvPr>
            <p:custDataLst>
              <p:tags r:id="rId4"/>
            </p:custDataLst>
          </p:nvPr>
        </p:nvSpPr>
        <p:spPr bwMode="auto">
          <a:xfrm>
            <a:off x="521335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70" name="Rectangle 36"/>
          <p:cNvSpPr>
            <a:spLocks noChangeArrowheads="1"/>
          </p:cNvSpPr>
          <p:nvPr>
            <p:custDataLst>
              <p:tags r:id="rId5"/>
            </p:custDataLst>
          </p:nvPr>
        </p:nvSpPr>
        <p:spPr bwMode="auto">
          <a:xfrm>
            <a:off x="497205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71" name="Rectangle 37"/>
          <p:cNvSpPr>
            <a:spLocks noChangeArrowheads="1"/>
          </p:cNvSpPr>
          <p:nvPr>
            <p:custDataLst>
              <p:tags r:id="rId6"/>
            </p:custDataLst>
          </p:nvPr>
        </p:nvSpPr>
        <p:spPr bwMode="auto">
          <a:xfrm>
            <a:off x="4191000" y="381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72" name="Rectangle 38"/>
          <p:cNvSpPr>
            <a:spLocks noChangeArrowheads="1"/>
          </p:cNvSpPr>
          <p:nvPr>
            <p:custDataLst>
              <p:tags r:id="rId7"/>
            </p:custDataLst>
          </p:nvPr>
        </p:nvSpPr>
        <p:spPr bwMode="auto">
          <a:xfrm>
            <a:off x="3924300" y="381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73" name="Rectangle 39"/>
          <p:cNvSpPr>
            <a:spLocks noChangeArrowheads="1"/>
          </p:cNvSpPr>
          <p:nvPr>
            <p:custDataLst>
              <p:tags r:id="rId8"/>
            </p:custDataLst>
          </p:nvPr>
        </p:nvSpPr>
        <p:spPr bwMode="auto">
          <a:xfrm>
            <a:off x="471170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74" name="Rectangle 40"/>
          <p:cNvSpPr>
            <a:spLocks noChangeArrowheads="1"/>
          </p:cNvSpPr>
          <p:nvPr>
            <p:custDataLst>
              <p:tags r:id="rId9"/>
            </p:custDataLst>
          </p:nvPr>
        </p:nvSpPr>
        <p:spPr bwMode="auto">
          <a:xfrm>
            <a:off x="447040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75" name="Rectangle 49"/>
          <p:cNvSpPr>
            <a:spLocks noChangeArrowheads="1"/>
          </p:cNvSpPr>
          <p:nvPr>
            <p:custDataLst>
              <p:tags r:id="rId10"/>
            </p:custDataLst>
          </p:nvPr>
        </p:nvSpPr>
        <p:spPr bwMode="auto">
          <a:xfrm>
            <a:off x="798195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76" name="Rectangle 50"/>
          <p:cNvSpPr>
            <a:spLocks noChangeArrowheads="1"/>
          </p:cNvSpPr>
          <p:nvPr>
            <p:custDataLst>
              <p:tags r:id="rId11"/>
            </p:custDataLst>
          </p:nvPr>
        </p:nvSpPr>
        <p:spPr bwMode="auto">
          <a:xfrm>
            <a:off x="774065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77" name="Rectangle 51"/>
          <p:cNvSpPr>
            <a:spLocks noChangeArrowheads="1"/>
          </p:cNvSpPr>
          <p:nvPr>
            <p:custDataLst>
              <p:tags r:id="rId12"/>
            </p:custDataLst>
          </p:nvPr>
        </p:nvSpPr>
        <p:spPr bwMode="auto">
          <a:xfrm>
            <a:off x="69596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78" name="Rectangle 52"/>
          <p:cNvSpPr>
            <a:spLocks noChangeArrowheads="1"/>
          </p:cNvSpPr>
          <p:nvPr>
            <p:custDataLst>
              <p:tags r:id="rId13"/>
            </p:custDataLst>
          </p:nvPr>
        </p:nvSpPr>
        <p:spPr bwMode="auto">
          <a:xfrm>
            <a:off x="66929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79" name="Rectangle 53"/>
          <p:cNvSpPr>
            <a:spLocks noChangeArrowheads="1"/>
          </p:cNvSpPr>
          <p:nvPr>
            <p:custDataLst>
              <p:tags r:id="rId14"/>
            </p:custDataLst>
          </p:nvPr>
        </p:nvSpPr>
        <p:spPr bwMode="auto">
          <a:xfrm>
            <a:off x="748030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80" name="Rectangle 54"/>
          <p:cNvSpPr>
            <a:spLocks noChangeArrowheads="1"/>
          </p:cNvSpPr>
          <p:nvPr>
            <p:custDataLst>
              <p:tags r:id="rId15"/>
            </p:custDataLst>
          </p:nvPr>
        </p:nvSpPr>
        <p:spPr bwMode="auto">
          <a:xfrm>
            <a:off x="723900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81" name="Rectangle 55"/>
          <p:cNvSpPr>
            <a:spLocks noChangeArrowheads="1"/>
          </p:cNvSpPr>
          <p:nvPr>
            <p:custDataLst>
              <p:tags r:id="rId16"/>
            </p:custDataLst>
          </p:nvPr>
        </p:nvSpPr>
        <p:spPr bwMode="auto">
          <a:xfrm>
            <a:off x="64643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36882" name="Rectangle 56"/>
          <p:cNvSpPr>
            <a:spLocks noChangeArrowheads="1"/>
          </p:cNvSpPr>
          <p:nvPr>
            <p:custDataLst>
              <p:tags r:id="rId17"/>
            </p:custDataLst>
          </p:nvPr>
        </p:nvSpPr>
        <p:spPr bwMode="auto">
          <a:xfrm>
            <a:off x="6159500" y="4191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36883" name="Text Box 19"/>
          <p:cNvSpPr txBox="1">
            <a:spLocks noChangeArrowheads="1"/>
          </p:cNvSpPr>
          <p:nvPr>
            <p:custDataLst>
              <p:tags r:id="rId18"/>
            </p:custDataLst>
          </p:nvPr>
        </p:nvSpPr>
        <p:spPr bwMode="auto">
          <a:xfrm>
            <a:off x="152400" y="2895600"/>
            <a:ext cx="3124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2000" dirty="0">
                <a:solidFill>
                  <a:srgbClr val="1E16E4"/>
                </a:solidFill>
                <a:latin typeface="Cambria" pitchFamily="18" charset="0"/>
              </a:rPr>
              <a:t>Convert these two decimal numbers </a:t>
            </a:r>
            <a:r>
              <a:rPr lang="en-US" sz="2000" b="1" i="1" dirty="0">
                <a:solidFill>
                  <a:srgbClr val="1E16E4"/>
                </a:solidFill>
                <a:latin typeface="Cambria" pitchFamily="18" charset="0"/>
              </a:rPr>
              <a:t>to binary</a:t>
            </a:r>
            <a:r>
              <a:rPr lang="en-US" sz="2000" dirty="0">
                <a:solidFill>
                  <a:srgbClr val="1E16E4"/>
                </a:solidFill>
                <a:latin typeface="Cambria" pitchFamily="18" charset="0"/>
              </a:rPr>
              <a:t>:</a:t>
            </a:r>
          </a:p>
        </p:txBody>
      </p:sp>
      <p:sp>
        <p:nvSpPr>
          <p:cNvPr id="36884" name="Text Box 20"/>
          <p:cNvSpPr txBox="1">
            <a:spLocks noChangeArrowheads="1"/>
          </p:cNvSpPr>
          <p:nvPr>
            <p:custDataLst>
              <p:tags r:id="rId19"/>
            </p:custDataLst>
          </p:nvPr>
        </p:nvSpPr>
        <p:spPr bwMode="auto">
          <a:xfrm>
            <a:off x="7239000" y="2819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a:t>
            </a:r>
          </a:p>
        </p:txBody>
      </p:sp>
      <p:sp>
        <p:nvSpPr>
          <p:cNvPr id="36885" name="Text Box 21"/>
          <p:cNvSpPr txBox="1">
            <a:spLocks noChangeArrowheads="1"/>
          </p:cNvSpPr>
          <p:nvPr>
            <p:custDataLst>
              <p:tags r:id="rId20"/>
            </p:custDataLst>
          </p:nvPr>
        </p:nvSpPr>
        <p:spPr bwMode="auto">
          <a:xfrm>
            <a:off x="4051300" y="2819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28</a:t>
            </a:r>
          </a:p>
        </p:txBody>
      </p:sp>
      <p:sp>
        <p:nvSpPr>
          <p:cNvPr id="36886" name="Rectangle 22"/>
          <p:cNvSpPr>
            <a:spLocks noChangeArrowheads="1"/>
          </p:cNvSpPr>
          <p:nvPr>
            <p:custDataLst>
              <p:tags r:id="rId21"/>
            </p:custDataLst>
          </p:nvPr>
        </p:nvSpPr>
        <p:spPr bwMode="auto">
          <a:xfrm>
            <a:off x="5022850" y="42513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87" name="Rectangle 23"/>
          <p:cNvSpPr>
            <a:spLocks noChangeArrowheads="1"/>
          </p:cNvSpPr>
          <p:nvPr>
            <p:custDataLst>
              <p:tags r:id="rId22"/>
            </p:custDataLst>
          </p:nvPr>
        </p:nvSpPr>
        <p:spPr bwMode="auto">
          <a:xfrm>
            <a:off x="4781550" y="42513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88" name="Rectangle 24"/>
          <p:cNvSpPr>
            <a:spLocks noChangeArrowheads="1"/>
          </p:cNvSpPr>
          <p:nvPr>
            <p:custDataLst>
              <p:tags r:id="rId23"/>
            </p:custDataLst>
          </p:nvPr>
        </p:nvSpPr>
        <p:spPr bwMode="auto">
          <a:xfrm>
            <a:off x="4000500" y="42513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89" name="Rectangle 25"/>
          <p:cNvSpPr>
            <a:spLocks noChangeArrowheads="1"/>
          </p:cNvSpPr>
          <p:nvPr>
            <p:custDataLst>
              <p:tags r:id="rId24"/>
            </p:custDataLst>
          </p:nvPr>
        </p:nvSpPr>
        <p:spPr bwMode="auto">
          <a:xfrm>
            <a:off x="3733800" y="42513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90" name="Rectangle 26"/>
          <p:cNvSpPr>
            <a:spLocks noChangeArrowheads="1"/>
          </p:cNvSpPr>
          <p:nvPr>
            <p:custDataLst>
              <p:tags r:id="rId25"/>
            </p:custDataLst>
          </p:nvPr>
        </p:nvSpPr>
        <p:spPr bwMode="auto">
          <a:xfrm>
            <a:off x="4521200" y="42513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91" name="Rectangle 27"/>
          <p:cNvSpPr>
            <a:spLocks noChangeArrowheads="1"/>
          </p:cNvSpPr>
          <p:nvPr>
            <p:custDataLst>
              <p:tags r:id="rId26"/>
            </p:custDataLst>
          </p:nvPr>
        </p:nvSpPr>
        <p:spPr bwMode="auto">
          <a:xfrm>
            <a:off x="4279900" y="42513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92" name="Rectangle 28"/>
          <p:cNvSpPr>
            <a:spLocks noChangeArrowheads="1"/>
          </p:cNvSpPr>
          <p:nvPr>
            <p:custDataLst>
              <p:tags r:id="rId27"/>
            </p:custDataLst>
          </p:nvPr>
        </p:nvSpPr>
        <p:spPr bwMode="auto">
          <a:xfrm>
            <a:off x="8223250" y="423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93" name="Rectangle 29"/>
          <p:cNvSpPr>
            <a:spLocks noChangeArrowheads="1"/>
          </p:cNvSpPr>
          <p:nvPr>
            <p:custDataLst>
              <p:tags r:id="rId28"/>
            </p:custDataLst>
          </p:nvPr>
        </p:nvSpPr>
        <p:spPr bwMode="auto">
          <a:xfrm>
            <a:off x="7981950" y="423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94" name="Rectangle 30"/>
          <p:cNvSpPr>
            <a:spLocks noChangeArrowheads="1"/>
          </p:cNvSpPr>
          <p:nvPr>
            <p:custDataLst>
              <p:tags r:id="rId29"/>
            </p:custDataLst>
          </p:nvPr>
        </p:nvSpPr>
        <p:spPr bwMode="auto">
          <a:xfrm>
            <a:off x="7200900" y="423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95" name="Rectangle 31"/>
          <p:cNvSpPr>
            <a:spLocks noChangeArrowheads="1"/>
          </p:cNvSpPr>
          <p:nvPr>
            <p:custDataLst>
              <p:tags r:id="rId30"/>
            </p:custDataLst>
          </p:nvPr>
        </p:nvSpPr>
        <p:spPr bwMode="auto">
          <a:xfrm>
            <a:off x="6934200" y="423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96" name="Rectangle 32"/>
          <p:cNvSpPr>
            <a:spLocks noChangeArrowheads="1"/>
          </p:cNvSpPr>
          <p:nvPr>
            <p:custDataLst>
              <p:tags r:id="rId31"/>
            </p:custDataLst>
          </p:nvPr>
        </p:nvSpPr>
        <p:spPr bwMode="auto">
          <a:xfrm>
            <a:off x="7721600" y="423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97" name="Rectangle 33"/>
          <p:cNvSpPr>
            <a:spLocks noChangeArrowheads="1"/>
          </p:cNvSpPr>
          <p:nvPr>
            <p:custDataLst>
              <p:tags r:id="rId32"/>
            </p:custDataLst>
          </p:nvPr>
        </p:nvSpPr>
        <p:spPr bwMode="auto">
          <a:xfrm>
            <a:off x="7480300" y="423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98" name="Rectangle 34"/>
          <p:cNvSpPr>
            <a:spLocks noChangeArrowheads="1"/>
          </p:cNvSpPr>
          <p:nvPr>
            <p:custDataLst>
              <p:tags r:id="rId33"/>
            </p:custDataLst>
          </p:nvPr>
        </p:nvSpPr>
        <p:spPr bwMode="auto">
          <a:xfrm>
            <a:off x="6705600" y="423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36899" name="Rectangle 35"/>
          <p:cNvSpPr>
            <a:spLocks noChangeArrowheads="1"/>
          </p:cNvSpPr>
          <p:nvPr>
            <p:custDataLst>
              <p:tags r:id="rId34"/>
            </p:custDataLst>
          </p:nvPr>
        </p:nvSpPr>
        <p:spPr bwMode="auto">
          <a:xfrm>
            <a:off x="6400800" y="4238625"/>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37" name="Text Box 19"/>
          <p:cNvSpPr txBox="1">
            <a:spLocks noChangeArrowheads="1"/>
          </p:cNvSpPr>
          <p:nvPr>
            <p:custDataLst>
              <p:tags r:id="rId35"/>
            </p:custDataLst>
          </p:nvPr>
        </p:nvSpPr>
        <p:spPr bwMode="auto">
          <a:xfrm>
            <a:off x="3282950" y="6420162"/>
            <a:ext cx="28956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smtClean="0">
                <a:solidFill>
                  <a:srgbClr val="C00000"/>
                </a:solidFill>
                <a:latin typeface="Cambria" pitchFamily="18" charset="0"/>
              </a:rPr>
              <a:t>We'll return to this </a:t>
            </a:r>
            <a:r>
              <a:rPr lang="en-US" sz="1500" b="1" i="1" dirty="0" smtClean="0">
                <a:solidFill>
                  <a:srgbClr val="C00000"/>
                </a:solidFill>
                <a:latin typeface="Cambria" pitchFamily="18" charset="0"/>
              </a:rPr>
              <a:t>in a bit</a:t>
            </a:r>
            <a:r>
              <a:rPr lang="en-US" sz="1500" dirty="0" smtClean="0">
                <a:solidFill>
                  <a:srgbClr val="C00000"/>
                </a:solidFill>
                <a:latin typeface="Cambria" pitchFamily="18" charset="0"/>
              </a:rPr>
              <a:t>…</a:t>
            </a:r>
            <a:endParaRPr lang="en-US" sz="1500" dirty="0">
              <a:solidFill>
                <a:srgbClr val="C00000"/>
              </a:solidFill>
              <a:latin typeface="Cambria" pitchFamily="18" charset="0"/>
            </a:endParaRPr>
          </a:p>
        </p:txBody>
      </p:sp>
      <p:sp>
        <p:nvSpPr>
          <p:cNvPr id="40" name="Text Box 103"/>
          <p:cNvSpPr txBox="1">
            <a:spLocks noChangeArrowheads="1"/>
          </p:cNvSpPr>
          <p:nvPr>
            <p:custDataLst>
              <p:tags r:id="rId36"/>
            </p:custDataLst>
          </p:nvPr>
        </p:nvSpPr>
        <p:spPr bwMode="auto">
          <a:xfrm>
            <a:off x="79375" y="6381690"/>
            <a:ext cx="3121025" cy="400110"/>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b="1" dirty="0" smtClean="0">
                <a:solidFill>
                  <a:srgbClr val="FF0000"/>
                </a:solidFill>
                <a:latin typeface="Cambria" pitchFamily="18" charset="0"/>
              </a:rPr>
              <a:t>Extra! </a:t>
            </a:r>
            <a:r>
              <a:rPr lang="en-US" sz="1000" dirty="0" smtClean="0">
                <a:latin typeface="Cambria" pitchFamily="18" charset="0"/>
              </a:rPr>
              <a:t>Can you figure out the last two binary digits of 78,922,353 </a:t>
            </a:r>
            <a:r>
              <a:rPr lang="en-US" sz="1000" b="1" i="1" dirty="0" smtClean="0">
                <a:latin typeface="Cambria" pitchFamily="18" charset="0"/>
              </a:rPr>
              <a:t>without determining any other bits</a:t>
            </a:r>
            <a:r>
              <a:rPr lang="en-US" sz="1000" b="1" dirty="0" smtClean="0">
                <a:latin typeface="Cambria" pitchFamily="18" charset="0"/>
              </a:rPr>
              <a:t>?</a:t>
            </a:r>
            <a:endParaRPr lang="en-US" sz="1000" b="1" dirty="0">
              <a:latin typeface="Cambria" pitchFamily="18" charset="0"/>
            </a:endParaRPr>
          </a:p>
        </p:txBody>
      </p:sp>
      <mc:AlternateContent xmlns:mc="http://schemas.openxmlformats.org/markup-compatibility/2006" xmlns:p14="http://schemas.microsoft.com/office/powerpoint/2010/main">
        <mc:Choice Requires="p14">
          <p:contentPart p14:bwMode="auto" r:id="rId38">
            <p14:nvContentPartPr>
              <p14:cNvPr id="2" name="Ink 1"/>
              <p14:cNvContentPartPr/>
              <p14:nvPr/>
            </p14:nvContentPartPr>
            <p14:xfrm>
              <a:off x="104760" y="971640"/>
              <a:ext cx="8773200" cy="5382000"/>
            </p14:xfrm>
          </p:contentPart>
        </mc:Choice>
        <mc:Fallback xmlns="">
          <p:pic>
            <p:nvPicPr>
              <p:cNvPr id="2" name="Ink 1"/>
              <p:cNvPicPr/>
              <p:nvPr/>
            </p:nvPicPr>
            <p:blipFill>
              <a:blip r:embed="rId39"/>
              <a:stretch>
                <a:fillRect/>
              </a:stretch>
            </p:blipFill>
            <p:spPr>
              <a:xfrm>
                <a:off x="95400" y="962280"/>
                <a:ext cx="8791920" cy="5400720"/>
              </a:xfrm>
              <a:prstGeom prst="rect">
                <a:avLst/>
              </a:prstGeom>
            </p:spPr>
          </p:pic>
        </mc:Fallback>
      </mc:AlternateContent>
    </p:spTree>
    <p:extLst>
      <p:ext uri="{BB962C8B-B14F-4D97-AF65-F5344CB8AC3E}">
        <p14:creationId xmlns:p14="http://schemas.microsoft.com/office/powerpoint/2010/main" val="12486872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4953000" y="289278"/>
            <a:ext cx="4010378" cy="1584678"/>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7890" name="Text Box 19"/>
          <p:cNvSpPr txBox="1">
            <a:spLocks noChangeArrowheads="1"/>
          </p:cNvSpPr>
          <p:nvPr>
            <p:custDataLst>
              <p:tags r:id="rId1"/>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a:solidFill>
                  <a:srgbClr val="1E16E4"/>
                </a:solidFill>
                <a:latin typeface="Cambria" pitchFamily="18" charset="0"/>
              </a:rPr>
              <a:t>Add these two binary numbers </a:t>
            </a:r>
            <a:r>
              <a:rPr lang="en-US" sz="2000" b="1" i="1" dirty="0">
                <a:solidFill>
                  <a:srgbClr val="1E16E4"/>
                </a:solidFill>
                <a:latin typeface="Cambria" pitchFamily="18" charset="0"/>
              </a:rPr>
              <a:t>WITHOUT</a:t>
            </a:r>
            <a:r>
              <a:rPr lang="en-US" sz="2000" dirty="0">
                <a:solidFill>
                  <a:srgbClr val="1E16E4"/>
                </a:solidFill>
                <a:latin typeface="Cambria" pitchFamily="18" charset="0"/>
              </a:rPr>
              <a:t> converting to decimal !</a:t>
            </a:r>
          </a:p>
        </p:txBody>
      </p:sp>
      <p:sp>
        <p:nvSpPr>
          <p:cNvPr id="37891" name="Text Box 21"/>
          <p:cNvSpPr txBox="1">
            <a:spLocks noChangeArrowheads="1"/>
          </p:cNvSpPr>
          <p:nvPr>
            <p:custDataLst>
              <p:tags r:id="rId2"/>
            </p:custDataLst>
          </p:nvPr>
        </p:nvSpPr>
        <p:spPr bwMode="auto">
          <a:xfrm>
            <a:off x="6762045" y="47969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37892" name="Text Box 22"/>
          <p:cNvSpPr txBox="1">
            <a:spLocks noChangeArrowheads="1"/>
          </p:cNvSpPr>
          <p:nvPr>
            <p:custDataLst>
              <p:tags r:id="rId3"/>
            </p:custDataLst>
          </p:nvPr>
        </p:nvSpPr>
        <p:spPr bwMode="auto">
          <a:xfrm>
            <a:off x="5715000" y="5953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529</a:t>
            </a:r>
          </a:p>
        </p:txBody>
      </p:sp>
      <p:sp>
        <p:nvSpPr>
          <p:cNvPr id="37893" name="Text Box 23"/>
          <p:cNvSpPr txBox="1">
            <a:spLocks noChangeArrowheads="1"/>
          </p:cNvSpPr>
          <p:nvPr>
            <p:custDataLst>
              <p:tags r:id="rId4"/>
            </p:custDataLst>
          </p:nvPr>
        </p:nvSpPr>
        <p:spPr bwMode="auto">
          <a:xfrm>
            <a:off x="5715000" y="9001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742</a:t>
            </a:r>
          </a:p>
        </p:txBody>
      </p:sp>
      <p:sp>
        <p:nvSpPr>
          <p:cNvPr id="37894" name="Line 24"/>
          <p:cNvSpPr>
            <a:spLocks noChangeShapeType="1"/>
          </p:cNvSpPr>
          <p:nvPr>
            <p:custDataLst>
              <p:tags r:id="rId5"/>
            </p:custDataLst>
          </p:nvPr>
        </p:nvSpPr>
        <p:spPr bwMode="auto">
          <a:xfrm>
            <a:off x="5567363" y="1281113"/>
            <a:ext cx="9096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7895" name="Text Box 25"/>
          <p:cNvSpPr txBox="1">
            <a:spLocks noChangeArrowheads="1"/>
          </p:cNvSpPr>
          <p:nvPr>
            <p:custDataLst>
              <p:tags r:id="rId6"/>
            </p:custDataLst>
          </p:nvPr>
        </p:nvSpPr>
        <p:spPr bwMode="auto">
          <a:xfrm>
            <a:off x="5334000" y="12811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rgbClr val="EB102C"/>
                </a:solidFill>
                <a:latin typeface="Courier New" pitchFamily="-106" charset="0"/>
              </a:rPr>
              <a:t>1271</a:t>
            </a:r>
          </a:p>
        </p:txBody>
      </p:sp>
      <p:sp>
        <p:nvSpPr>
          <p:cNvPr id="37896" name="Rectangle 26"/>
          <p:cNvSpPr>
            <a:spLocks noChangeArrowheads="1"/>
          </p:cNvSpPr>
          <p:nvPr>
            <p:custDataLst>
              <p:tags r:id="rId7"/>
            </p:custDataLst>
          </p:nvPr>
        </p:nvSpPr>
        <p:spPr bwMode="auto">
          <a:xfrm>
            <a:off x="5981700" y="442913"/>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b="1">
                <a:latin typeface="Courier New" pitchFamily="-106" charset="0"/>
              </a:rPr>
              <a:t>1</a:t>
            </a:r>
          </a:p>
        </p:txBody>
      </p:sp>
      <p:sp>
        <p:nvSpPr>
          <p:cNvPr id="37897" name="Text Box 27"/>
          <p:cNvSpPr txBox="1">
            <a:spLocks noChangeArrowheads="1"/>
          </p:cNvSpPr>
          <p:nvPr>
            <p:custDataLst>
              <p:tags r:id="rId8"/>
            </p:custDataLst>
          </p:nvPr>
        </p:nvSpPr>
        <p:spPr bwMode="auto">
          <a:xfrm>
            <a:off x="6858000" y="909935"/>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37898" name="Rectangle 28"/>
          <p:cNvSpPr>
            <a:spLocks noChangeArrowheads="1"/>
          </p:cNvSpPr>
          <p:nvPr>
            <p:custDataLst>
              <p:tags r:id="rId9"/>
            </p:custDataLst>
          </p:nvPr>
        </p:nvSpPr>
        <p:spPr bwMode="auto">
          <a:xfrm>
            <a:off x="5449888" y="92551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37899" name="Line 29"/>
          <p:cNvSpPr>
            <a:spLocks noChangeShapeType="1"/>
          </p:cNvSpPr>
          <p:nvPr>
            <p:custDataLst>
              <p:tags r:id="rId10"/>
            </p:custDataLst>
          </p:nvPr>
        </p:nvSpPr>
        <p:spPr bwMode="auto">
          <a:xfrm flipH="1">
            <a:off x="6502399" y="1072443"/>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7900" name="Text Box 43"/>
          <p:cNvSpPr txBox="1">
            <a:spLocks noChangeArrowheads="1"/>
          </p:cNvSpPr>
          <p:nvPr>
            <p:custDataLst>
              <p:tags r:id="rId11"/>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101101</a:t>
            </a:r>
          </a:p>
        </p:txBody>
      </p:sp>
      <p:sp>
        <p:nvSpPr>
          <p:cNvPr id="37901" name="Text Box 44"/>
          <p:cNvSpPr txBox="1">
            <a:spLocks noChangeArrowheads="1"/>
          </p:cNvSpPr>
          <p:nvPr>
            <p:custDataLst>
              <p:tags r:id="rId12"/>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37902" name="Rectangle 45"/>
          <p:cNvSpPr>
            <a:spLocks noChangeArrowheads="1"/>
          </p:cNvSpPr>
          <p:nvPr>
            <p:custDataLst>
              <p:tags r:id="rId13"/>
            </p:custDataLst>
          </p:nvPr>
        </p:nvSpPr>
        <p:spPr bwMode="auto">
          <a:xfrm>
            <a:off x="838200" y="2009247"/>
            <a:ext cx="50847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4" name="Straight Connector 3"/>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3" name="Rectangle 2"/>
          <p:cNvSpPr/>
          <p:nvPr/>
        </p:nvSpPr>
        <p:spPr>
          <a:xfrm>
            <a:off x="8608794" y="6019800"/>
            <a:ext cx="354584" cy="261610"/>
          </a:xfrm>
          <a:prstGeom prst="rect">
            <a:avLst/>
          </a:prstGeom>
        </p:spPr>
        <p:txBody>
          <a:bodyPr wrap="none">
            <a:spAutoFit/>
          </a:bodyPr>
          <a:lstStyle/>
          <a:p>
            <a:r>
              <a:rPr lang="en-US" sz="1100" b="1" dirty="0" smtClean="0">
                <a:latin typeface="Courier New" pitchFamily="-106" charset="0"/>
              </a:rPr>
              <a:t>45</a:t>
            </a:r>
            <a:endParaRPr lang="en-US" sz="1100" dirty="0"/>
          </a:p>
        </p:txBody>
      </p:sp>
      <p:sp>
        <p:nvSpPr>
          <p:cNvPr id="19" name="Rectangle 18"/>
          <p:cNvSpPr/>
          <p:nvPr/>
        </p:nvSpPr>
        <p:spPr>
          <a:xfrm>
            <a:off x="8608794" y="6323283"/>
            <a:ext cx="354584" cy="261610"/>
          </a:xfrm>
          <a:prstGeom prst="rect">
            <a:avLst/>
          </a:prstGeom>
        </p:spPr>
        <p:txBody>
          <a:bodyPr wrap="none">
            <a:spAutoFit/>
          </a:bodyPr>
          <a:lstStyle/>
          <a:p>
            <a:r>
              <a:rPr lang="en-US" sz="1100" b="1" dirty="0" smtClean="0">
                <a:latin typeface="Courier New" pitchFamily="-106" charset="0"/>
              </a:rPr>
              <a:t>14</a:t>
            </a:r>
            <a:endParaRPr lang="en-US" sz="1100" dirty="0"/>
          </a:p>
        </p:txBody>
      </p:sp>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1495440" y="1200240"/>
              <a:ext cx="4458240" cy="2562480"/>
            </p14:xfrm>
          </p:contentPart>
        </mc:Choice>
        <mc:Fallback xmlns="">
          <p:pic>
            <p:nvPicPr>
              <p:cNvPr id="2" name="Ink 1"/>
              <p:cNvPicPr/>
              <p:nvPr/>
            </p:nvPicPr>
            <p:blipFill>
              <a:blip r:embed="rId16"/>
              <a:stretch>
                <a:fillRect/>
              </a:stretch>
            </p:blipFill>
            <p:spPr>
              <a:xfrm>
                <a:off x="1486080" y="1190880"/>
                <a:ext cx="4476960" cy="2581200"/>
              </a:xfrm>
              <a:prstGeom prst="rect">
                <a:avLst/>
              </a:prstGeom>
            </p:spPr>
          </p:pic>
        </mc:Fallback>
      </mc:AlternateContent>
    </p:spTree>
    <p:extLst>
      <p:ext uri="{BB962C8B-B14F-4D97-AF65-F5344CB8AC3E}">
        <p14:creationId xmlns:p14="http://schemas.microsoft.com/office/powerpoint/2010/main" val="25887208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4953000" y="289277"/>
            <a:ext cx="3987800" cy="226201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8916" name="Text Box 5"/>
          <p:cNvSpPr txBox="1">
            <a:spLocks noChangeArrowheads="1"/>
          </p:cNvSpPr>
          <p:nvPr>
            <p:custDataLst>
              <p:tags r:id="rId1"/>
            </p:custDataLst>
          </p:nvPr>
        </p:nvSpPr>
        <p:spPr bwMode="auto">
          <a:xfrm>
            <a:off x="5715000" y="5953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529</a:t>
            </a:r>
          </a:p>
        </p:txBody>
      </p:sp>
      <p:sp>
        <p:nvSpPr>
          <p:cNvPr id="38917" name="Text Box 6"/>
          <p:cNvSpPr txBox="1">
            <a:spLocks noChangeArrowheads="1"/>
          </p:cNvSpPr>
          <p:nvPr>
            <p:custDataLst>
              <p:tags r:id="rId2"/>
            </p:custDataLst>
          </p:nvPr>
        </p:nvSpPr>
        <p:spPr bwMode="auto">
          <a:xfrm>
            <a:off x="5715000" y="9001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42</a:t>
            </a:r>
          </a:p>
        </p:txBody>
      </p:sp>
      <p:sp>
        <p:nvSpPr>
          <p:cNvPr id="38918" name="Line 7"/>
          <p:cNvSpPr>
            <a:spLocks noChangeShapeType="1"/>
          </p:cNvSpPr>
          <p:nvPr>
            <p:custDataLst>
              <p:tags r:id="rId3"/>
            </p:custDataLst>
          </p:nvPr>
        </p:nvSpPr>
        <p:spPr bwMode="auto">
          <a:xfrm>
            <a:off x="5567363" y="1281113"/>
            <a:ext cx="9096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8919" name="Text Box 8"/>
          <p:cNvSpPr txBox="1">
            <a:spLocks noChangeArrowheads="1"/>
          </p:cNvSpPr>
          <p:nvPr>
            <p:custDataLst>
              <p:tags r:id="rId4"/>
            </p:custDataLst>
          </p:nvPr>
        </p:nvSpPr>
        <p:spPr bwMode="auto">
          <a:xfrm>
            <a:off x="5334000" y="12811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rgbClr val="EB102C"/>
                </a:solidFill>
                <a:latin typeface="Courier New" pitchFamily="-106" charset="0"/>
              </a:rPr>
              <a:t>1058</a:t>
            </a:r>
          </a:p>
        </p:txBody>
      </p:sp>
      <p:sp>
        <p:nvSpPr>
          <p:cNvPr id="38921" name="Rectangle 11"/>
          <p:cNvSpPr>
            <a:spLocks noChangeArrowheads="1"/>
          </p:cNvSpPr>
          <p:nvPr>
            <p:custDataLst>
              <p:tags r:id="rId5"/>
            </p:custDataLst>
          </p:nvPr>
        </p:nvSpPr>
        <p:spPr bwMode="auto">
          <a:xfrm>
            <a:off x="5449888" y="92551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38927" name="Text Box 17"/>
          <p:cNvSpPr txBox="1">
            <a:spLocks noChangeArrowheads="1"/>
          </p:cNvSpPr>
          <p:nvPr>
            <p:custDataLst>
              <p:tags r:id="rId6"/>
            </p:custDataLst>
          </p:nvPr>
        </p:nvSpPr>
        <p:spPr bwMode="auto">
          <a:xfrm>
            <a:off x="5143500" y="1574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rgbClr val="EB102C"/>
                </a:solidFill>
                <a:latin typeface="Courier New" pitchFamily="-106" charset="0"/>
              </a:rPr>
              <a:t>2116</a:t>
            </a:r>
          </a:p>
        </p:txBody>
      </p:sp>
      <p:sp>
        <p:nvSpPr>
          <p:cNvPr id="38928" name="Line 18"/>
          <p:cNvSpPr>
            <a:spLocks noChangeShapeType="1"/>
          </p:cNvSpPr>
          <p:nvPr>
            <p:custDataLst>
              <p:tags r:id="rId7"/>
            </p:custDataLst>
          </p:nvPr>
        </p:nvSpPr>
        <p:spPr bwMode="auto">
          <a:xfrm>
            <a:off x="5413375" y="2001838"/>
            <a:ext cx="10509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8929" name="Text Box 19"/>
          <p:cNvSpPr txBox="1">
            <a:spLocks noChangeArrowheads="1"/>
          </p:cNvSpPr>
          <p:nvPr>
            <p:custDataLst>
              <p:tags r:id="rId8"/>
            </p:custDataLst>
          </p:nvPr>
        </p:nvSpPr>
        <p:spPr bwMode="auto">
          <a:xfrm>
            <a:off x="48641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22218</a:t>
            </a:r>
          </a:p>
        </p:txBody>
      </p:sp>
      <p:sp>
        <p:nvSpPr>
          <p:cNvPr id="20" name="Text Box 21"/>
          <p:cNvSpPr txBox="1">
            <a:spLocks noChangeArrowheads="1"/>
          </p:cNvSpPr>
          <p:nvPr>
            <p:custDataLst>
              <p:tags r:id="rId9"/>
            </p:custDataLst>
          </p:nvPr>
        </p:nvSpPr>
        <p:spPr bwMode="auto">
          <a:xfrm>
            <a:off x="6762045" y="47969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21" name="Text Box 27"/>
          <p:cNvSpPr txBox="1">
            <a:spLocks noChangeArrowheads="1"/>
          </p:cNvSpPr>
          <p:nvPr>
            <p:custDataLst>
              <p:tags r:id="rId10"/>
            </p:custDataLst>
          </p:nvPr>
        </p:nvSpPr>
        <p:spPr bwMode="auto">
          <a:xfrm>
            <a:off x="6858000" y="909935"/>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22" name="Line 29"/>
          <p:cNvSpPr>
            <a:spLocks noChangeShapeType="1"/>
          </p:cNvSpPr>
          <p:nvPr>
            <p:custDataLst>
              <p:tags r:id="rId11"/>
            </p:custDataLst>
          </p:nvPr>
        </p:nvSpPr>
        <p:spPr bwMode="auto">
          <a:xfrm flipH="1">
            <a:off x="6502399" y="1072443"/>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3" name="Text Box 19"/>
          <p:cNvSpPr txBox="1">
            <a:spLocks noChangeArrowheads="1"/>
          </p:cNvSpPr>
          <p:nvPr>
            <p:custDataLst>
              <p:tags r:id="rId12"/>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smtClean="0">
                <a:solidFill>
                  <a:srgbClr val="1E16E4"/>
                </a:solidFill>
                <a:latin typeface="Cambria" pitchFamily="18" charset="0"/>
              </a:rPr>
              <a:t>Multiply </a:t>
            </a:r>
            <a:r>
              <a:rPr lang="en-US" sz="2000" dirty="0">
                <a:solidFill>
                  <a:srgbClr val="1E16E4"/>
                </a:solidFill>
                <a:latin typeface="Cambria" pitchFamily="18" charset="0"/>
              </a:rPr>
              <a:t>these two binary numbers </a:t>
            </a:r>
            <a:r>
              <a:rPr lang="en-US" sz="2000" b="1" i="1" dirty="0">
                <a:solidFill>
                  <a:srgbClr val="1E16E4"/>
                </a:solidFill>
                <a:latin typeface="Cambria" pitchFamily="18" charset="0"/>
              </a:rPr>
              <a:t>WITHOUT</a:t>
            </a:r>
            <a:r>
              <a:rPr lang="en-US" sz="2000" dirty="0">
                <a:solidFill>
                  <a:srgbClr val="1E16E4"/>
                </a:solidFill>
                <a:latin typeface="Cambria" pitchFamily="18" charset="0"/>
              </a:rPr>
              <a:t> converting to decimal !</a:t>
            </a:r>
          </a:p>
        </p:txBody>
      </p:sp>
      <p:sp>
        <p:nvSpPr>
          <p:cNvPr id="24" name="Text Box 43"/>
          <p:cNvSpPr txBox="1">
            <a:spLocks noChangeArrowheads="1"/>
          </p:cNvSpPr>
          <p:nvPr>
            <p:custDataLst>
              <p:tags r:id="rId13"/>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101101</a:t>
            </a:r>
          </a:p>
        </p:txBody>
      </p:sp>
      <p:sp>
        <p:nvSpPr>
          <p:cNvPr id="25" name="Text Box 44"/>
          <p:cNvSpPr txBox="1">
            <a:spLocks noChangeArrowheads="1"/>
          </p:cNvSpPr>
          <p:nvPr>
            <p:custDataLst>
              <p:tags r:id="rId14"/>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26" name="Rectangle 45"/>
          <p:cNvSpPr>
            <a:spLocks noChangeArrowheads="1"/>
          </p:cNvSpPr>
          <p:nvPr>
            <p:custDataLst>
              <p:tags r:id="rId15"/>
            </p:custDataLst>
          </p:nvPr>
        </p:nvSpPr>
        <p:spPr bwMode="auto">
          <a:xfrm>
            <a:off x="838201" y="2103314"/>
            <a:ext cx="50847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27" name="Straight Connector 26"/>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28" name="Rectangle 27"/>
          <p:cNvSpPr/>
          <p:nvPr/>
        </p:nvSpPr>
        <p:spPr>
          <a:xfrm>
            <a:off x="8608794" y="6019800"/>
            <a:ext cx="354584" cy="261610"/>
          </a:xfrm>
          <a:prstGeom prst="rect">
            <a:avLst/>
          </a:prstGeom>
        </p:spPr>
        <p:txBody>
          <a:bodyPr wrap="none">
            <a:spAutoFit/>
          </a:bodyPr>
          <a:lstStyle/>
          <a:p>
            <a:r>
              <a:rPr lang="en-US" sz="1100" b="1" dirty="0" smtClean="0">
                <a:latin typeface="Courier New" pitchFamily="-106" charset="0"/>
              </a:rPr>
              <a:t>45</a:t>
            </a:r>
            <a:endParaRPr lang="en-US" sz="1100" dirty="0"/>
          </a:p>
        </p:txBody>
      </p:sp>
      <p:sp>
        <p:nvSpPr>
          <p:cNvPr id="29" name="Rectangle 28"/>
          <p:cNvSpPr/>
          <p:nvPr/>
        </p:nvSpPr>
        <p:spPr>
          <a:xfrm>
            <a:off x="8608794" y="6323283"/>
            <a:ext cx="354584" cy="261610"/>
          </a:xfrm>
          <a:prstGeom prst="rect">
            <a:avLst/>
          </a:prstGeom>
        </p:spPr>
        <p:txBody>
          <a:bodyPr wrap="none">
            <a:spAutoFit/>
          </a:bodyPr>
          <a:lstStyle/>
          <a:p>
            <a:r>
              <a:rPr lang="en-US" sz="1100" b="1" dirty="0" smtClean="0">
                <a:latin typeface="Courier New" pitchFamily="-106" charset="0"/>
              </a:rPr>
              <a:t>14</a:t>
            </a:r>
            <a:endParaRPr lang="en-US" sz="1100" dirty="0"/>
          </a:p>
        </p:txBody>
      </p:sp>
      <p:sp>
        <p:nvSpPr>
          <p:cNvPr id="3" name="Rectangle 2"/>
          <p:cNvSpPr/>
          <p:nvPr/>
        </p:nvSpPr>
        <p:spPr>
          <a:xfrm rot="20859917">
            <a:off x="5215764" y="5558134"/>
            <a:ext cx="2283744" cy="923330"/>
          </a:xfrm>
          <a:prstGeom prst="rect">
            <a:avLst/>
          </a:prstGeom>
          <a:solidFill>
            <a:srgbClr val="FEDDDA"/>
          </a:solidFill>
          <a:ln>
            <a:solidFill>
              <a:srgbClr val="FF0000"/>
            </a:solidFill>
          </a:ln>
        </p:spPr>
        <p:txBody>
          <a:bodyPr wrap="square">
            <a:spAutoFit/>
          </a:bodyPr>
          <a:lstStyle/>
          <a:p>
            <a:pPr algn="ctr"/>
            <a:r>
              <a:rPr lang="en-US" sz="1800" dirty="0" smtClean="0">
                <a:latin typeface="Cambria" pitchFamily="18" charset="0"/>
              </a:rPr>
              <a:t>A machine could   -  </a:t>
            </a:r>
            <a:r>
              <a:rPr lang="en-US" sz="1800" i="1" dirty="0" smtClean="0">
                <a:latin typeface="Cambria" pitchFamily="18" charset="0"/>
              </a:rPr>
              <a:t>and probably should   -</a:t>
            </a:r>
            <a:r>
              <a:rPr lang="en-US" sz="1800" dirty="0" smtClean="0">
                <a:latin typeface="Cambria" pitchFamily="18" charset="0"/>
              </a:rPr>
              <a:t>   be doing this !</a:t>
            </a:r>
            <a:endParaRPr lang="en-US" sz="1800" dirty="0"/>
          </a:p>
        </p:txBody>
      </p:sp>
      <mc:AlternateContent xmlns:mc="http://schemas.openxmlformats.org/markup-compatibility/2006" xmlns:p14="http://schemas.microsoft.com/office/powerpoint/2010/main">
        <mc:Choice Requires="p14">
          <p:contentPart p14:bwMode="auto" r:id="rId17">
            <p14:nvContentPartPr>
              <p14:cNvPr id="2" name="Ink 1"/>
              <p14:cNvContentPartPr/>
              <p14:nvPr/>
            </p14:nvContentPartPr>
            <p14:xfrm>
              <a:off x="-47520" y="2533680"/>
              <a:ext cx="5020200" cy="3400920"/>
            </p14:xfrm>
          </p:contentPart>
        </mc:Choice>
        <mc:Fallback xmlns="">
          <p:pic>
            <p:nvPicPr>
              <p:cNvPr id="2" name="Ink 1"/>
              <p:cNvPicPr/>
              <p:nvPr/>
            </p:nvPicPr>
            <p:blipFill>
              <a:blip r:embed="rId18"/>
              <a:stretch>
                <a:fillRect/>
              </a:stretch>
            </p:blipFill>
            <p:spPr>
              <a:xfrm>
                <a:off x="-56880" y="2524320"/>
                <a:ext cx="5038920" cy="3419640"/>
              </a:xfrm>
              <a:prstGeom prst="rect">
                <a:avLst/>
              </a:prstGeom>
            </p:spPr>
          </p:pic>
        </mc:Fallback>
      </mc:AlternateContent>
    </p:spTree>
    <p:extLst>
      <p:ext uri="{BB962C8B-B14F-4D97-AF65-F5344CB8AC3E}">
        <p14:creationId xmlns:p14="http://schemas.microsoft.com/office/powerpoint/2010/main" val="31784284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21"/>
          <p:cNvSpPr txBox="1">
            <a:spLocks noChangeArrowheads="1"/>
          </p:cNvSpPr>
          <p:nvPr>
            <p:custDataLst>
              <p:tags r:id="rId1"/>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0965" name="Rectangle 22"/>
          <p:cNvSpPr>
            <a:spLocks noChangeArrowheads="1"/>
          </p:cNvSpPr>
          <p:nvPr>
            <p:custDataLst>
              <p:tags r:id="rId2"/>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0966" name="Rectangle 23"/>
          <p:cNvSpPr>
            <a:spLocks noChangeArrowheads="1"/>
          </p:cNvSpPr>
          <p:nvPr>
            <p:custDataLst>
              <p:tags r:id="rId3"/>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0968" name="Rectangle 25"/>
          <p:cNvSpPr>
            <a:spLocks noChangeArrowheads="1"/>
          </p:cNvSpPr>
          <p:nvPr>
            <p:custDataLst>
              <p:tags r:id="rId4"/>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0969" name="Rectangle 26"/>
          <p:cNvSpPr>
            <a:spLocks noChangeArrowheads="1"/>
          </p:cNvSpPr>
          <p:nvPr>
            <p:custDataLst>
              <p:tags r:id="rId5"/>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27</a:t>
            </a:r>
          </a:p>
        </p:txBody>
      </p:sp>
      <p:sp>
        <p:nvSpPr>
          <p:cNvPr id="40970" name="Line 29"/>
          <p:cNvSpPr>
            <a:spLocks noChangeShapeType="1"/>
          </p:cNvSpPr>
          <p:nvPr>
            <p:custDataLst>
              <p:tags r:id="rId6"/>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971" name="Text Box 6"/>
          <p:cNvSpPr txBox="1">
            <a:spLocks noChangeArrowheads="1"/>
          </p:cNvSpPr>
          <p:nvPr>
            <p:custDataLst>
              <p:tags r:id="rId7"/>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0972" name="Rectangle 8"/>
          <p:cNvSpPr>
            <a:spLocks noChangeArrowheads="1"/>
          </p:cNvSpPr>
          <p:nvPr>
            <p:custDataLst>
              <p:tags r:id="rId8"/>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0973" name="Rectangle 9"/>
          <p:cNvSpPr>
            <a:spLocks noChangeArrowheads="1"/>
          </p:cNvSpPr>
          <p:nvPr>
            <p:custDataLst>
              <p:tags r:id="rId9"/>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0974" name="Rectangle 10"/>
          <p:cNvSpPr>
            <a:spLocks noChangeArrowheads="1"/>
          </p:cNvSpPr>
          <p:nvPr>
            <p:custDataLst>
              <p:tags r:id="rId10"/>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0975" name="Rectangle 11"/>
          <p:cNvSpPr>
            <a:spLocks noChangeArrowheads="1"/>
          </p:cNvSpPr>
          <p:nvPr>
            <p:custDataLst>
              <p:tags r:id="rId11"/>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0976" name="Rectangle 12"/>
          <p:cNvSpPr>
            <a:spLocks noChangeArrowheads="1"/>
          </p:cNvSpPr>
          <p:nvPr>
            <p:custDataLst>
              <p:tags r:id="rId12"/>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0977" name="Rectangle 13"/>
          <p:cNvSpPr>
            <a:spLocks noChangeArrowheads="1"/>
          </p:cNvSpPr>
          <p:nvPr>
            <p:custDataLst>
              <p:tags r:id="rId13"/>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0980" name="Text Box 17"/>
          <p:cNvSpPr txBox="1">
            <a:spLocks noChangeArrowheads="1"/>
          </p:cNvSpPr>
          <p:nvPr>
            <p:custDataLst>
              <p:tags r:id="rId14"/>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101010</a:t>
            </a:r>
          </a:p>
        </p:txBody>
      </p:sp>
      <p:sp>
        <p:nvSpPr>
          <p:cNvPr id="40981" name="Line 19"/>
          <p:cNvSpPr>
            <a:spLocks noChangeShapeType="1"/>
          </p:cNvSpPr>
          <p:nvPr>
            <p:custDataLst>
              <p:tags r:id="rId15"/>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0982" name="Text Box 5"/>
          <p:cNvSpPr txBox="1">
            <a:spLocks noChangeArrowheads="1"/>
          </p:cNvSpPr>
          <p:nvPr>
            <p:custDataLst>
              <p:tags r:id="rId16"/>
            </p:custDataLst>
          </p:nvPr>
        </p:nvSpPr>
        <p:spPr bwMode="auto">
          <a:xfrm>
            <a:off x="6324600" y="228600"/>
            <a:ext cx="2370138" cy="1323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a:latin typeface="Cambria" pitchFamily="18" charset="0"/>
              </a:rPr>
              <a:t>Beyond </a:t>
            </a:r>
            <a:r>
              <a:rPr lang="en-US" sz="4000" dirty="0">
                <a:latin typeface="Cambria" pitchFamily="18" charset="0"/>
              </a:rPr>
              <a:t>Binary</a:t>
            </a:r>
          </a:p>
        </p:txBody>
      </p:sp>
      <p:sp>
        <p:nvSpPr>
          <p:cNvPr id="40983" name="Text Box 6"/>
          <p:cNvSpPr txBox="1">
            <a:spLocks noChangeArrowheads="1"/>
          </p:cNvSpPr>
          <p:nvPr>
            <p:custDataLst>
              <p:tags r:id="rId17"/>
            </p:custDataLst>
          </p:nvPr>
        </p:nvSpPr>
        <p:spPr bwMode="auto">
          <a:xfrm>
            <a:off x="685800" y="381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C10EF"/>
                </a:solidFill>
                <a:latin typeface="Courier New" pitchFamily="-106" charset="0"/>
              </a:rPr>
              <a:t>base 1</a:t>
            </a:r>
          </a:p>
        </p:txBody>
      </p:sp>
      <p:sp>
        <p:nvSpPr>
          <p:cNvPr id="40984"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dirty="0">
                <a:solidFill>
                  <a:srgbClr val="7F7F7F"/>
                </a:solidFill>
                <a:latin typeface="Courier New" pitchFamily="-106" charset="0"/>
              </a:rPr>
              <a:t>111111111111111111111111111111111111111111</a:t>
            </a:r>
            <a:endParaRPr lang="en-US" sz="800" dirty="0">
              <a:solidFill>
                <a:srgbClr val="7F7F7F"/>
              </a:solidFill>
            </a:endParaRPr>
          </a:p>
          <a:p>
            <a:endParaRPr lang="en-US" sz="800" dirty="0">
              <a:solidFill>
                <a:srgbClr val="7F7F7F"/>
              </a:solidFill>
            </a:endParaRPr>
          </a:p>
        </p:txBody>
      </p:sp>
      <p:sp>
        <p:nvSpPr>
          <p:cNvPr id="40985" name="Text Box 6"/>
          <p:cNvSpPr txBox="1">
            <a:spLocks noChangeArrowheads="1"/>
          </p:cNvSpPr>
          <p:nvPr>
            <p:custDataLst>
              <p:tags r:id="rId18"/>
            </p:custDataLst>
          </p:nvPr>
        </p:nvSpPr>
        <p:spPr bwMode="auto">
          <a:xfrm>
            <a:off x="1349375" y="3814804"/>
            <a:ext cx="4814358" cy="1200329"/>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latin typeface="Calibri" pitchFamily="-106" charset="0"/>
              </a:rPr>
              <a:t>There are 10 kinds of </a:t>
            </a:r>
            <a:r>
              <a:rPr lang="en-US" sz="1800" b="1" dirty="0" smtClean="0">
                <a:latin typeface="Calibri" pitchFamily="-106" charset="0"/>
              </a:rPr>
              <a:t> "</a:t>
            </a:r>
            <a:r>
              <a:rPr lang="en-US" sz="1800" b="1" dirty="0">
                <a:latin typeface="Calibri" pitchFamily="-106" charset="0"/>
              </a:rPr>
              <a:t>people" </a:t>
            </a:r>
            <a:r>
              <a:rPr lang="en-US" sz="1800" b="1" dirty="0" smtClean="0">
                <a:latin typeface="Calibri" pitchFamily="-106" charset="0"/>
              </a:rPr>
              <a:t> in </a:t>
            </a:r>
            <a:r>
              <a:rPr lang="en-US" sz="1800" b="1" dirty="0">
                <a:latin typeface="Calibri" pitchFamily="-106" charset="0"/>
              </a:rPr>
              <a:t>the </a:t>
            </a:r>
            <a:r>
              <a:rPr lang="en-US" sz="1800" b="1" dirty="0" smtClean="0">
                <a:latin typeface="Calibri" pitchFamily="-106" charset="0"/>
              </a:rPr>
              <a:t>universe:</a:t>
            </a:r>
            <a:r>
              <a:rPr lang="en-US" sz="1800" dirty="0">
                <a:latin typeface="Calibri" pitchFamily="-106" charset="0"/>
              </a:rPr>
              <a:t> </a:t>
            </a:r>
            <a:r>
              <a:rPr lang="en-US" sz="1800" dirty="0" smtClean="0">
                <a:latin typeface="Calibri" pitchFamily="-106" charset="0"/>
              </a:rPr>
              <a:t>  	those </a:t>
            </a:r>
            <a:r>
              <a:rPr lang="en-US" sz="1800" dirty="0">
                <a:latin typeface="Calibri" pitchFamily="-106" charset="0"/>
              </a:rPr>
              <a:t>who know ternary, 			those who don't, and 			those who think this is a binary joke!</a:t>
            </a:r>
          </a:p>
        </p:txBody>
      </p:sp>
      <p:grpSp>
        <p:nvGrpSpPr>
          <p:cNvPr id="40986" name="Group 35"/>
          <p:cNvGrpSpPr>
            <a:grpSpLocks/>
          </p:cNvGrpSpPr>
          <p:nvPr>
            <p:custDataLst>
              <p:tags r:id="rId19"/>
            </p:custDataLst>
          </p:nvPr>
        </p:nvGrpSpPr>
        <p:grpSpPr bwMode="auto">
          <a:xfrm>
            <a:off x="1213483" y="4505325"/>
            <a:ext cx="531813" cy="600075"/>
            <a:chOff x="2928" y="1051"/>
            <a:chExt cx="840" cy="957"/>
          </a:xfrm>
        </p:grpSpPr>
        <p:sp>
          <p:nvSpPr>
            <p:cNvPr id="40992" name="Freeform 36"/>
            <p:cNvSpPr>
              <a:spLocks/>
            </p:cNvSpPr>
            <p:nvPr>
              <p:custDataLst>
                <p:tags r:id="rId2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0993" name="Oval 37"/>
            <p:cNvSpPr>
              <a:spLocks noChangeArrowheads="1"/>
            </p:cNvSpPr>
            <p:nvPr>
              <p:custDataLst>
                <p:tags r:id="rId2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40994" name="Oval 38"/>
            <p:cNvSpPr>
              <a:spLocks noChangeArrowheads="1"/>
            </p:cNvSpPr>
            <p:nvPr>
              <p:custDataLst>
                <p:tags r:id="rId2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0995" name="Oval 39"/>
            <p:cNvSpPr>
              <a:spLocks noChangeArrowheads="1"/>
            </p:cNvSpPr>
            <p:nvPr>
              <p:custDataLst>
                <p:tags r:id="rId2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0996" name="Oval 40"/>
            <p:cNvSpPr>
              <a:spLocks noChangeArrowheads="1"/>
            </p:cNvSpPr>
            <p:nvPr>
              <p:custDataLst>
                <p:tags r:id="rId2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0997" name="Oval 41"/>
            <p:cNvSpPr>
              <a:spLocks noChangeArrowheads="1"/>
            </p:cNvSpPr>
            <p:nvPr>
              <p:custDataLst>
                <p:tags r:id="rId2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0998" name="Oval 42"/>
            <p:cNvSpPr>
              <a:spLocks noChangeArrowheads="1"/>
            </p:cNvSpPr>
            <p:nvPr>
              <p:custDataLst>
                <p:tags r:id="rId2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0999" name="Oval 43"/>
            <p:cNvSpPr>
              <a:spLocks noChangeArrowheads="1"/>
            </p:cNvSpPr>
            <p:nvPr>
              <p:custDataLst>
                <p:tags r:id="rId3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1000" name="AutoShape 44"/>
            <p:cNvSpPr>
              <a:spLocks noChangeArrowheads="1"/>
            </p:cNvSpPr>
            <p:nvPr>
              <p:custDataLst>
                <p:tags r:id="rId3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41001" name="Freeform 45"/>
            <p:cNvSpPr>
              <a:spLocks/>
            </p:cNvSpPr>
            <p:nvPr>
              <p:custDataLst>
                <p:tags r:id="rId3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002" name="Freeform 46"/>
            <p:cNvSpPr>
              <a:spLocks/>
            </p:cNvSpPr>
            <p:nvPr>
              <p:custDataLst>
                <p:tags r:id="rId3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003" name="Freeform 47"/>
            <p:cNvSpPr>
              <a:spLocks/>
            </p:cNvSpPr>
            <p:nvPr>
              <p:custDataLst>
                <p:tags r:id="rId3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004" name="Freeform 48"/>
            <p:cNvSpPr>
              <a:spLocks/>
            </p:cNvSpPr>
            <p:nvPr>
              <p:custDataLst>
                <p:tags r:id="rId3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6" name="Text Box 18"/>
          <p:cNvSpPr txBox="1">
            <a:spLocks noChangeArrowheads="1"/>
          </p:cNvSpPr>
          <p:nvPr>
            <p:custDataLst>
              <p:tags r:id="rId20"/>
            </p:custDataLst>
          </p:nvPr>
        </p:nvSpPr>
        <p:spPr bwMode="auto">
          <a:xfrm>
            <a:off x="4806069" y="434622"/>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40988" name="Text Box 53"/>
          <p:cNvSpPr txBox="1">
            <a:spLocks noChangeArrowheads="1"/>
          </p:cNvSpPr>
          <p:nvPr>
            <p:custDataLst>
              <p:tags r:id="rId21"/>
            </p:custDataLst>
          </p:nvPr>
        </p:nvSpPr>
        <p:spPr bwMode="auto">
          <a:xfrm>
            <a:off x="4500563" y="1744663"/>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40989" name="Text Box 54"/>
          <p:cNvSpPr txBox="1">
            <a:spLocks noChangeArrowheads="1"/>
          </p:cNvSpPr>
          <p:nvPr>
            <p:custDataLst>
              <p:tags r:id="rId22"/>
            </p:custDataLst>
          </p:nvPr>
        </p:nvSpPr>
        <p:spPr bwMode="auto">
          <a:xfrm>
            <a:off x="4500563" y="2317750"/>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2" name="Rectangle 1"/>
          <p:cNvSpPr/>
          <p:nvPr/>
        </p:nvSpPr>
        <p:spPr>
          <a:xfrm>
            <a:off x="7156046" y="2249487"/>
            <a:ext cx="707245" cy="461665"/>
          </a:xfrm>
          <a:prstGeom prst="rect">
            <a:avLst/>
          </a:prstGeom>
        </p:spPr>
        <p:txBody>
          <a:bodyPr wrap="none">
            <a:spAutoFit/>
          </a:bodyPr>
          <a:lstStyle/>
          <a:p>
            <a:r>
              <a:rPr lang="en-US" dirty="0" smtClean="0">
                <a:latin typeface="Calibri" pitchFamily="-106" charset="0"/>
              </a:rPr>
              <a:t>42 ?</a:t>
            </a:r>
            <a:endParaRPr lang="en-US" dirty="0"/>
          </a:p>
        </p:txBody>
      </p:sp>
      <mc:AlternateContent xmlns:mc="http://schemas.openxmlformats.org/markup-compatibility/2006" xmlns:p14="http://schemas.microsoft.com/office/powerpoint/2010/main">
        <mc:Choice Requires="p14">
          <p:contentPart p14:bwMode="auto" r:id="rId38">
            <p14:nvContentPartPr>
              <p14:cNvPr id="3" name="Ink 2"/>
              <p14:cNvContentPartPr/>
              <p14:nvPr/>
            </p14:nvContentPartPr>
            <p14:xfrm>
              <a:off x="2772000" y="2162160"/>
              <a:ext cx="4915080" cy="2381760"/>
            </p14:xfrm>
          </p:contentPart>
        </mc:Choice>
        <mc:Fallback xmlns="">
          <p:pic>
            <p:nvPicPr>
              <p:cNvPr id="3" name="Ink 2"/>
              <p:cNvPicPr/>
              <p:nvPr/>
            </p:nvPicPr>
            <p:blipFill>
              <a:blip r:embed="rId39"/>
              <a:stretch>
                <a:fillRect/>
              </a:stretch>
            </p:blipFill>
            <p:spPr>
              <a:xfrm>
                <a:off x="2762640" y="2152800"/>
                <a:ext cx="4933800" cy="2400480"/>
              </a:xfrm>
              <a:prstGeom prst="rect">
                <a:avLst/>
              </a:prstGeom>
            </p:spPr>
          </p:pic>
        </mc:Fallback>
      </mc:AlternateContent>
    </p:spTree>
    <p:extLst>
      <p:ext uri="{BB962C8B-B14F-4D97-AF65-F5344CB8AC3E}">
        <p14:creationId xmlns:p14="http://schemas.microsoft.com/office/powerpoint/2010/main" val="2278965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ounded Rectangle 65"/>
          <p:cNvSpPr>
            <a:spLocks noChangeArrowheads="1"/>
          </p:cNvSpPr>
          <p:nvPr/>
        </p:nvSpPr>
        <p:spPr bwMode="auto">
          <a:xfrm>
            <a:off x="2209800" y="3124200"/>
            <a:ext cx="6629400" cy="1447800"/>
          </a:xfrm>
          <a:prstGeom prst="roundRect">
            <a:avLst>
              <a:gd name="adj" fmla="val 16667"/>
            </a:avLst>
          </a:prstGeom>
          <a:solidFill>
            <a:srgbClr val="FEDDDA"/>
          </a:solidFill>
          <a:ln w="19050" algn="ctr">
            <a:solidFill>
              <a:schemeClr val="bg1">
                <a:lumMod val="95000"/>
              </a:schemeClr>
            </a:solidFill>
            <a:round/>
            <a:headEnd/>
            <a:tailEnd/>
          </a:ln>
        </p:spPr>
        <p:txBody>
          <a:bodyPr>
            <a:spAutoFit/>
          </a:bodyPr>
          <a:lstStyle/>
          <a:p>
            <a:pPr algn="ctr" eaLnBrk="0" hangingPunct="0"/>
            <a:endParaRPr lang="en-US"/>
          </a:p>
        </p:txBody>
      </p:sp>
      <p:sp>
        <p:nvSpPr>
          <p:cNvPr id="42006" name="Text Box 27"/>
          <p:cNvSpPr txBox="1">
            <a:spLocks noChangeArrowheads="1"/>
          </p:cNvSpPr>
          <p:nvPr>
            <p:custDataLst>
              <p:tags r:id="rId1"/>
            </p:custDataLst>
          </p:nvPr>
        </p:nvSpPr>
        <p:spPr bwMode="auto">
          <a:xfrm>
            <a:off x="2101850" y="218281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2012" name="TextBox 17"/>
          <p:cNvSpPr txBox="1">
            <a:spLocks noChangeArrowheads="1"/>
          </p:cNvSpPr>
          <p:nvPr/>
        </p:nvSpPr>
        <p:spPr bwMode="auto">
          <a:xfrm>
            <a:off x="2819400" y="3154363"/>
            <a:ext cx="533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3200" dirty="0">
                <a:latin typeface="Calibri" pitchFamily="-106" charset="0"/>
              </a:rPr>
              <a:t>Which of these </a:t>
            </a:r>
            <a:r>
              <a:rPr lang="en-US" sz="3200" b="1" i="1" dirty="0">
                <a:solidFill>
                  <a:srgbClr val="FF0000"/>
                </a:solidFill>
                <a:latin typeface="Calibri" pitchFamily="-106" charset="0"/>
              </a:rPr>
              <a:t>isn't</a:t>
            </a:r>
            <a:r>
              <a:rPr lang="en-US" sz="3200" b="1" i="1" dirty="0">
                <a:latin typeface="Calibri" pitchFamily="-106" charset="0"/>
              </a:rPr>
              <a:t> </a:t>
            </a:r>
            <a:r>
              <a:rPr lang="en-US" sz="3200" dirty="0">
                <a:latin typeface="Calibri" pitchFamily="-106" charset="0"/>
              </a:rPr>
              <a:t>42...?</a:t>
            </a:r>
          </a:p>
        </p:txBody>
      </p:sp>
      <p:sp>
        <p:nvSpPr>
          <p:cNvPr id="42013" name="Text Box 16"/>
          <p:cNvSpPr txBox="1">
            <a:spLocks noChangeArrowheads="1"/>
          </p:cNvSpPr>
          <p:nvPr>
            <p:custDataLst>
              <p:tags r:id="rId2"/>
            </p:custDataLst>
          </p:nvPr>
        </p:nvSpPr>
        <p:spPr bwMode="auto">
          <a:xfrm>
            <a:off x="2333625" y="37195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222</a:t>
            </a:r>
          </a:p>
        </p:txBody>
      </p:sp>
      <p:sp>
        <p:nvSpPr>
          <p:cNvPr id="42014" name="Text Box 16"/>
          <p:cNvSpPr txBox="1">
            <a:spLocks noChangeArrowheads="1"/>
          </p:cNvSpPr>
          <p:nvPr>
            <p:custDataLst>
              <p:tags r:id="rId3"/>
            </p:custDataLst>
          </p:nvPr>
        </p:nvSpPr>
        <p:spPr bwMode="auto">
          <a:xfrm>
            <a:off x="3667125" y="37195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60</a:t>
            </a:r>
          </a:p>
        </p:txBody>
      </p:sp>
      <p:sp>
        <p:nvSpPr>
          <p:cNvPr id="42015" name="Text Box 16"/>
          <p:cNvSpPr txBox="1">
            <a:spLocks noChangeArrowheads="1"/>
          </p:cNvSpPr>
          <p:nvPr>
            <p:custDataLst>
              <p:tags r:id="rId4"/>
            </p:custDataLst>
          </p:nvPr>
        </p:nvSpPr>
        <p:spPr bwMode="auto">
          <a:xfrm>
            <a:off x="5000625" y="37195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54</a:t>
            </a:r>
          </a:p>
        </p:txBody>
      </p:sp>
      <p:sp>
        <p:nvSpPr>
          <p:cNvPr id="42016" name="Text Box 16"/>
          <p:cNvSpPr txBox="1">
            <a:spLocks noChangeArrowheads="1"/>
          </p:cNvSpPr>
          <p:nvPr>
            <p:custDataLst>
              <p:tags r:id="rId5"/>
            </p:custDataLst>
          </p:nvPr>
        </p:nvSpPr>
        <p:spPr bwMode="auto">
          <a:xfrm>
            <a:off x="6334125" y="37195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46</a:t>
            </a:r>
          </a:p>
        </p:txBody>
      </p:sp>
      <p:sp>
        <p:nvSpPr>
          <p:cNvPr id="42017" name="Text Box 16"/>
          <p:cNvSpPr txBox="1">
            <a:spLocks noChangeArrowheads="1"/>
          </p:cNvSpPr>
          <p:nvPr>
            <p:custDataLst>
              <p:tags r:id="rId6"/>
            </p:custDataLst>
          </p:nvPr>
        </p:nvSpPr>
        <p:spPr bwMode="auto">
          <a:xfrm>
            <a:off x="7667625" y="37195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39</a:t>
            </a:r>
          </a:p>
        </p:txBody>
      </p:sp>
      <p:sp>
        <p:nvSpPr>
          <p:cNvPr id="42018" name="Text Box 21"/>
          <p:cNvSpPr txBox="1">
            <a:spLocks noChangeArrowheads="1"/>
          </p:cNvSpPr>
          <p:nvPr>
            <p:custDataLst>
              <p:tags r:id="rId7"/>
            </p:custDataLst>
          </p:nvPr>
        </p:nvSpPr>
        <p:spPr bwMode="auto">
          <a:xfrm>
            <a:off x="866775" y="2743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4</a:t>
            </a:r>
          </a:p>
        </p:txBody>
      </p:sp>
      <p:sp>
        <p:nvSpPr>
          <p:cNvPr id="42019" name="Text Box 21"/>
          <p:cNvSpPr txBox="1">
            <a:spLocks noChangeArrowheads="1"/>
          </p:cNvSpPr>
          <p:nvPr>
            <p:custDataLst>
              <p:tags r:id="rId8"/>
            </p:custDataLst>
          </p:nvPr>
        </p:nvSpPr>
        <p:spPr bwMode="auto">
          <a:xfrm>
            <a:off x="866775" y="3108325"/>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5</a:t>
            </a:r>
          </a:p>
        </p:txBody>
      </p:sp>
      <p:sp>
        <p:nvSpPr>
          <p:cNvPr id="42020" name="Text Box 21"/>
          <p:cNvSpPr txBox="1">
            <a:spLocks noChangeArrowheads="1"/>
          </p:cNvSpPr>
          <p:nvPr>
            <p:custDataLst>
              <p:tags r:id="rId9"/>
            </p:custDataLst>
          </p:nvPr>
        </p:nvSpPr>
        <p:spPr bwMode="auto">
          <a:xfrm>
            <a:off x="866775" y="3475038"/>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6</a:t>
            </a:r>
          </a:p>
        </p:txBody>
      </p:sp>
      <p:sp>
        <p:nvSpPr>
          <p:cNvPr id="42021" name="Text Box 21"/>
          <p:cNvSpPr txBox="1">
            <a:spLocks noChangeArrowheads="1"/>
          </p:cNvSpPr>
          <p:nvPr>
            <p:custDataLst>
              <p:tags r:id="rId10"/>
            </p:custDataLst>
          </p:nvPr>
        </p:nvSpPr>
        <p:spPr bwMode="auto">
          <a:xfrm>
            <a:off x="866775" y="3840163"/>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7</a:t>
            </a:r>
          </a:p>
        </p:txBody>
      </p:sp>
      <p:sp>
        <p:nvSpPr>
          <p:cNvPr id="42022" name="Text Box 21"/>
          <p:cNvSpPr txBox="1">
            <a:spLocks noChangeArrowheads="1"/>
          </p:cNvSpPr>
          <p:nvPr>
            <p:custDataLst>
              <p:tags r:id="rId11"/>
            </p:custDataLst>
          </p:nvPr>
        </p:nvSpPr>
        <p:spPr bwMode="auto">
          <a:xfrm>
            <a:off x="866775" y="420687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8</a:t>
            </a:r>
          </a:p>
        </p:txBody>
      </p:sp>
      <p:sp>
        <p:nvSpPr>
          <p:cNvPr id="42023" name="Text Box 21"/>
          <p:cNvSpPr txBox="1">
            <a:spLocks noChangeArrowheads="1"/>
          </p:cNvSpPr>
          <p:nvPr>
            <p:custDataLst>
              <p:tags r:id="rId12"/>
            </p:custDataLst>
          </p:nvPr>
        </p:nvSpPr>
        <p:spPr bwMode="auto">
          <a:xfrm>
            <a:off x="866775" y="45720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9</a:t>
            </a:r>
          </a:p>
        </p:txBody>
      </p:sp>
      <p:sp>
        <p:nvSpPr>
          <p:cNvPr id="42024" name="TextBox 17"/>
          <p:cNvSpPr txBox="1">
            <a:spLocks noChangeArrowheads="1"/>
          </p:cNvSpPr>
          <p:nvPr/>
        </p:nvSpPr>
        <p:spPr bwMode="auto">
          <a:xfrm>
            <a:off x="3338513" y="4233863"/>
            <a:ext cx="44529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500" dirty="0">
                <a:latin typeface="Calibri" pitchFamily="-106" charset="0"/>
              </a:rPr>
              <a:t>and what are the </a:t>
            </a:r>
            <a:r>
              <a:rPr lang="en-US" sz="1500" b="1" i="1" dirty="0">
                <a:solidFill>
                  <a:srgbClr val="FF0000"/>
                </a:solidFill>
                <a:latin typeface="Calibri" pitchFamily="-106" charset="0"/>
              </a:rPr>
              <a:t>bases</a:t>
            </a:r>
            <a:r>
              <a:rPr lang="en-US" sz="1500" i="1" dirty="0">
                <a:latin typeface="Calibri" pitchFamily="-106" charset="0"/>
              </a:rPr>
              <a:t> </a:t>
            </a:r>
            <a:r>
              <a:rPr lang="en-US" sz="1500" dirty="0">
                <a:latin typeface="Calibri" pitchFamily="-106" charset="0"/>
              </a:rPr>
              <a:t>of the </a:t>
            </a:r>
            <a:r>
              <a:rPr lang="en-US" sz="1500" dirty="0" smtClean="0">
                <a:latin typeface="Calibri" pitchFamily="-106" charset="0"/>
              </a:rPr>
              <a:t>rest?</a:t>
            </a:r>
            <a:endParaRPr lang="en-US" sz="1500" dirty="0">
              <a:latin typeface="Calibri" pitchFamily="-106" charset="0"/>
            </a:endParaRPr>
          </a:p>
        </p:txBody>
      </p:sp>
      <p:sp>
        <p:nvSpPr>
          <p:cNvPr id="42025" name="Text Box 21"/>
          <p:cNvSpPr txBox="1">
            <a:spLocks noChangeArrowheads="1"/>
          </p:cNvSpPr>
          <p:nvPr>
            <p:custDataLst>
              <p:tags r:id="rId13"/>
            </p:custDataLst>
          </p:nvPr>
        </p:nvSpPr>
        <p:spPr bwMode="auto">
          <a:xfrm>
            <a:off x="866775" y="5449888"/>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11</a:t>
            </a:r>
          </a:p>
        </p:txBody>
      </p:sp>
      <p:sp>
        <p:nvSpPr>
          <p:cNvPr id="42026" name="Text Box 21"/>
          <p:cNvSpPr txBox="1">
            <a:spLocks noChangeArrowheads="1"/>
          </p:cNvSpPr>
          <p:nvPr>
            <p:custDataLst>
              <p:tags r:id="rId14"/>
            </p:custDataLst>
          </p:nvPr>
        </p:nvSpPr>
        <p:spPr bwMode="auto">
          <a:xfrm>
            <a:off x="866775" y="577532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12</a:t>
            </a:r>
          </a:p>
        </p:txBody>
      </p:sp>
      <p:sp>
        <p:nvSpPr>
          <p:cNvPr id="47" name="Text Box 7"/>
          <p:cNvSpPr txBox="1">
            <a:spLocks noChangeArrowheads="1"/>
          </p:cNvSpPr>
          <p:nvPr>
            <p:custDataLst>
              <p:tags r:id="rId15"/>
            </p:custDataLst>
          </p:nvPr>
        </p:nvSpPr>
        <p:spPr bwMode="auto">
          <a:xfrm>
            <a:off x="666750" y="4972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48" name="Text Box 16"/>
          <p:cNvSpPr txBox="1">
            <a:spLocks noChangeArrowheads="1"/>
          </p:cNvSpPr>
          <p:nvPr>
            <p:custDataLst>
              <p:tags r:id="rId16"/>
            </p:custDataLst>
          </p:nvPr>
        </p:nvSpPr>
        <p:spPr bwMode="auto">
          <a:xfrm>
            <a:off x="3328988" y="49260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49" name="Text Box 21"/>
          <p:cNvSpPr txBox="1">
            <a:spLocks noChangeArrowheads="1"/>
          </p:cNvSpPr>
          <p:nvPr>
            <p:custDataLst>
              <p:tags r:id="rId17"/>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50" name="Rectangle 22"/>
          <p:cNvSpPr>
            <a:spLocks noChangeArrowheads="1"/>
          </p:cNvSpPr>
          <p:nvPr>
            <p:custDataLst>
              <p:tags r:id="rId18"/>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2" name="Rectangle 23"/>
          <p:cNvSpPr>
            <a:spLocks noChangeArrowheads="1"/>
          </p:cNvSpPr>
          <p:nvPr>
            <p:custDataLst>
              <p:tags r:id="rId19"/>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53" name="Rectangle 25"/>
          <p:cNvSpPr>
            <a:spLocks noChangeArrowheads="1"/>
          </p:cNvSpPr>
          <p:nvPr>
            <p:custDataLst>
              <p:tags r:id="rId20"/>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54" name="Rectangle 26"/>
          <p:cNvSpPr>
            <a:spLocks noChangeArrowheads="1"/>
          </p:cNvSpPr>
          <p:nvPr>
            <p:custDataLst>
              <p:tags r:id="rId21"/>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27</a:t>
            </a:r>
          </a:p>
        </p:txBody>
      </p:sp>
      <p:sp>
        <p:nvSpPr>
          <p:cNvPr id="55" name="Line 29"/>
          <p:cNvSpPr>
            <a:spLocks noChangeShapeType="1"/>
          </p:cNvSpPr>
          <p:nvPr>
            <p:custDataLst>
              <p:tags r:id="rId22"/>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Text Box 6"/>
          <p:cNvSpPr txBox="1">
            <a:spLocks noChangeArrowheads="1"/>
          </p:cNvSpPr>
          <p:nvPr>
            <p:custDataLst>
              <p:tags r:id="rId23"/>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57" name="Rectangle 8"/>
          <p:cNvSpPr>
            <a:spLocks noChangeArrowheads="1"/>
          </p:cNvSpPr>
          <p:nvPr>
            <p:custDataLst>
              <p:tags r:id="rId24"/>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8" name="Rectangle 9"/>
          <p:cNvSpPr>
            <a:spLocks noChangeArrowheads="1"/>
          </p:cNvSpPr>
          <p:nvPr>
            <p:custDataLst>
              <p:tags r:id="rId25"/>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59" name="Rectangle 10"/>
          <p:cNvSpPr>
            <a:spLocks noChangeArrowheads="1"/>
          </p:cNvSpPr>
          <p:nvPr>
            <p:custDataLst>
              <p:tags r:id="rId26"/>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60" name="Rectangle 11"/>
          <p:cNvSpPr>
            <a:spLocks noChangeArrowheads="1"/>
          </p:cNvSpPr>
          <p:nvPr>
            <p:custDataLst>
              <p:tags r:id="rId27"/>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61" name="Rectangle 12"/>
          <p:cNvSpPr>
            <a:spLocks noChangeArrowheads="1"/>
          </p:cNvSpPr>
          <p:nvPr>
            <p:custDataLst>
              <p:tags r:id="rId28"/>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62" name="Rectangle 13"/>
          <p:cNvSpPr>
            <a:spLocks noChangeArrowheads="1"/>
          </p:cNvSpPr>
          <p:nvPr>
            <p:custDataLst>
              <p:tags r:id="rId29"/>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63" name="Text Box 17"/>
          <p:cNvSpPr txBox="1">
            <a:spLocks noChangeArrowheads="1"/>
          </p:cNvSpPr>
          <p:nvPr>
            <p:custDataLst>
              <p:tags r:id="rId30"/>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101010</a:t>
            </a:r>
          </a:p>
        </p:txBody>
      </p:sp>
      <p:sp>
        <p:nvSpPr>
          <p:cNvPr id="64" name="Line 19"/>
          <p:cNvSpPr>
            <a:spLocks noChangeShapeType="1"/>
          </p:cNvSpPr>
          <p:nvPr>
            <p:custDataLst>
              <p:tags r:id="rId31"/>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5" name="Text Box 5"/>
          <p:cNvSpPr txBox="1">
            <a:spLocks noChangeArrowheads="1"/>
          </p:cNvSpPr>
          <p:nvPr>
            <p:custDataLst>
              <p:tags r:id="rId32"/>
            </p:custDataLst>
          </p:nvPr>
        </p:nvSpPr>
        <p:spPr bwMode="auto">
          <a:xfrm>
            <a:off x="6324600" y="228600"/>
            <a:ext cx="2370138" cy="1323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a:latin typeface="Cambria" pitchFamily="18" charset="0"/>
              </a:rPr>
              <a:t>Beyond </a:t>
            </a:r>
            <a:r>
              <a:rPr lang="en-US" sz="4000" dirty="0">
                <a:latin typeface="Cambria" pitchFamily="18" charset="0"/>
              </a:rPr>
              <a:t>Binary</a:t>
            </a:r>
          </a:p>
        </p:txBody>
      </p:sp>
      <p:sp>
        <p:nvSpPr>
          <p:cNvPr id="66" name="Text Box 6"/>
          <p:cNvSpPr txBox="1">
            <a:spLocks noChangeArrowheads="1"/>
          </p:cNvSpPr>
          <p:nvPr>
            <p:custDataLst>
              <p:tags r:id="rId33"/>
            </p:custDataLst>
          </p:nvPr>
        </p:nvSpPr>
        <p:spPr bwMode="auto">
          <a:xfrm>
            <a:off x="685800" y="381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C10EF"/>
                </a:solidFill>
                <a:latin typeface="Courier New" pitchFamily="-106" charset="0"/>
              </a:rPr>
              <a:t>base 1</a:t>
            </a:r>
          </a:p>
        </p:txBody>
      </p:sp>
      <p:sp>
        <p:nvSpPr>
          <p:cNvPr id="67"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dirty="0">
                <a:solidFill>
                  <a:srgbClr val="7F7F7F"/>
                </a:solidFill>
                <a:latin typeface="Courier New" pitchFamily="-106" charset="0"/>
              </a:rPr>
              <a:t>111111111111111111111111111111111111111111</a:t>
            </a:r>
            <a:endParaRPr lang="en-US" sz="800" dirty="0">
              <a:solidFill>
                <a:srgbClr val="7F7F7F"/>
              </a:solidFill>
            </a:endParaRPr>
          </a:p>
          <a:p>
            <a:endParaRPr lang="en-US" sz="800" dirty="0">
              <a:solidFill>
                <a:srgbClr val="7F7F7F"/>
              </a:solidFill>
            </a:endParaRPr>
          </a:p>
        </p:txBody>
      </p:sp>
      <p:sp>
        <p:nvSpPr>
          <p:cNvPr id="68" name="Text Box 18"/>
          <p:cNvSpPr txBox="1">
            <a:spLocks noChangeArrowheads="1"/>
          </p:cNvSpPr>
          <p:nvPr>
            <p:custDataLst>
              <p:tags r:id="rId34"/>
            </p:custDataLst>
          </p:nvPr>
        </p:nvSpPr>
        <p:spPr bwMode="auto">
          <a:xfrm>
            <a:off x="4806069" y="434622"/>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69" name="Text Box 53"/>
          <p:cNvSpPr txBox="1">
            <a:spLocks noChangeArrowheads="1"/>
          </p:cNvSpPr>
          <p:nvPr>
            <p:custDataLst>
              <p:tags r:id="rId35"/>
            </p:custDataLst>
          </p:nvPr>
        </p:nvSpPr>
        <p:spPr bwMode="auto">
          <a:xfrm>
            <a:off x="4500563" y="1744663"/>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0" name="Text Box 54"/>
          <p:cNvSpPr txBox="1">
            <a:spLocks noChangeArrowheads="1"/>
          </p:cNvSpPr>
          <p:nvPr>
            <p:custDataLst>
              <p:tags r:id="rId36"/>
            </p:custDataLst>
          </p:nvPr>
        </p:nvSpPr>
        <p:spPr bwMode="auto">
          <a:xfrm>
            <a:off x="4500563" y="2317750"/>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71" name="Text Box 72"/>
          <p:cNvSpPr txBox="1">
            <a:spLocks noChangeArrowheads="1"/>
          </p:cNvSpPr>
          <p:nvPr>
            <p:custDataLst>
              <p:tags r:id="rId37"/>
            </p:custDataLst>
          </p:nvPr>
        </p:nvSpPr>
        <p:spPr bwMode="auto">
          <a:xfrm>
            <a:off x="4500564" y="5029200"/>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mc:AlternateContent xmlns:mc="http://schemas.openxmlformats.org/markup-compatibility/2006" xmlns:p14="http://schemas.microsoft.com/office/powerpoint/2010/main">
        <mc:Choice Requires="p14">
          <p:contentPart p14:bwMode="auto" r:id="rId40">
            <p14:nvContentPartPr>
              <p14:cNvPr id="2" name="Ink 1"/>
              <p14:cNvContentPartPr/>
              <p14:nvPr/>
            </p14:nvContentPartPr>
            <p14:xfrm>
              <a:off x="2162160" y="3247920"/>
              <a:ext cx="3696120" cy="2495880"/>
            </p14:xfrm>
          </p:contentPart>
        </mc:Choice>
        <mc:Fallback xmlns="">
          <p:pic>
            <p:nvPicPr>
              <p:cNvPr id="2" name="Ink 1"/>
              <p:cNvPicPr/>
              <p:nvPr/>
            </p:nvPicPr>
            <p:blipFill>
              <a:blip r:embed="rId41"/>
              <a:stretch>
                <a:fillRect/>
              </a:stretch>
            </p:blipFill>
            <p:spPr>
              <a:xfrm>
                <a:off x="2152800" y="3238560"/>
                <a:ext cx="3714840" cy="2514600"/>
              </a:xfrm>
              <a:prstGeom prst="rect">
                <a:avLst/>
              </a:prstGeom>
            </p:spPr>
          </p:pic>
        </mc:Fallback>
      </mc:AlternateContent>
    </p:spTree>
    <p:extLst>
      <p:ext uri="{BB962C8B-B14F-4D97-AF65-F5344CB8AC3E}">
        <p14:creationId xmlns:p14="http://schemas.microsoft.com/office/powerpoint/2010/main" val="374475632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solidFill>
                  <a:srgbClr val="FF0000"/>
                </a:solidFill>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a:t>
            </a:r>
            <a:r>
              <a:rPr lang="en-US" dirty="0" smtClean="0">
                <a:latin typeface="Cambria" pitchFamily="18" charset="0"/>
              </a:rPr>
              <a:t> (bit) of  </a:t>
            </a:r>
            <a:r>
              <a:rPr lang="en-US" b="1" dirty="0">
                <a:solidFill>
                  <a:srgbClr val="C00000"/>
                </a:solidFill>
                <a:latin typeface="Cambria" pitchFamily="18" charset="0"/>
              </a:rPr>
              <a:t>7</a:t>
            </a:r>
            <a:r>
              <a:rPr lang="en-US" b="1" dirty="0" smtClean="0">
                <a:solidFill>
                  <a:srgbClr val="C00000"/>
                </a:solidFill>
                <a:latin typeface="Cambria" pitchFamily="18" charset="0"/>
              </a:rPr>
              <a:t>,053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   The last </a:t>
            </a:r>
            <a:r>
              <a:rPr lang="en-US" i="1" dirty="0" smtClean="0">
                <a:latin typeface="Cambria" pitchFamily="18" charset="0"/>
              </a:rPr>
              <a:t>two</a:t>
            </a:r>
            <a:r>
              <a:rPr lang="en-US" dirty="0" smtClean="0">
                <a:latin typeface="Cambria" pitchFamily="18" charset="0"/>
              </a:rPr>
              <a:t>? </a:t>
            </a:r>
            <a:r>
              <a:rPr lang="en-US" dirty="0">
                <a:latin typeface="Cambria" pitchFamily="18" charset="0"/>
              </a:rPr>
              <a:t> </a:t>
            </a:r>
            <a:r>
              <a:rPr lang="en-US" i="1" dirty="0" smtClean="0">
                <a:latin typeface="Cambria" pitchFamily="18" charset="0"/>
              </a:rPr>
              <a:t>three</a:t>
            </a:r>
            <a:r>
              <a:rPr lang="en-US" dirty="0" smtClean="0">
                <a:latin typeface="Cambria" pitchFamily="18" charset="0"/>
              </a:rPr>
              <a:t>?</a:t>
            </a:r>
            <a:endParaRPr lang="en-US" dirty="0">
              <a:latin typeface="Cambria" pitchFamily="18" charset="0"/>
            </a:endParaRPr>
          </a:p>
        </p:txBody>
      </p:sp>
      <p:sp>
        <p:nvSpPr>
          <p:cNvPr id="3" name="TextBox 2"/>
          <p:cNvSpPr txBox="1"/>
          <p:nvPr/>
        </p:nvSpPr>
        <p:spPr>
          <a:xfrm>
            <a:off x="4610100" y="5562600"/>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1s</a:t>
            </a:r>
            <a:endParaRPr lang="en-US" sz="2100" dirty="0">
              <a:latin typeface="Calibri" pitchFamily="34" charset="0"/>
              <a:cs typeface="Courier New" pitchFamily="49" charset="0"/>
            </a:endParaRPr>
          </a:p>
        </p:txBody>
      </p:sp>
      <p:sp>
        <p:nvSpPr>
          <p:cNvPr id="5" name="TextBox 4"/>
          <p:cNvSpPr txBox="1"/>
          <p:nvPr/>
        </p:nvSpPr>
        <p:spPr>
          <a:xfrm>
            <a:off x="50038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2</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6" name="TextBox 5"/>
          <p:cNvSpPr txBox="1"/>
          <p:nvPr/>
        </p:nvSpPr>
        <p:spPr>
          <a:xfrm>
            <a:off x="42926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4s</a:t>
            </a:r>
            <a:endParaRPr lang="en-US" sz="2100" dirty="0">
              <a:latin typeface="Calibri" pitchFamily="34" charset="0"/>
              <a:cs typeface="Courier New" pitchFamily="49" charset="0"/>
            </a:endParaRPr>
          </a:p>
        </p:txBody>
      </p:sp>
      <p:sp>
        <p:nvSpPr>
          <p:cNvPr id="7" name="TextBox 6"/>
          <p:cNvSpPr txBox="1"/>
          <p:nvPr/>
        </p:nvSpPr>
        <p:spPr>
          <a:xfrm>
            <a:off x="35814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8</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8" name="TextBox 7"/>
          <p:cNvSpPr txBox="1"/>
          <p:nvPr/>
        </p:nvSpPr>
        <p:spPr>
          <a:xfrm>
            <a:off x="25908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a:t>
            </a:r>
            <a:endParaRPr lang="en-US" sz="2100" dirty="0">
              <a:latin typeface="Calibri" pitchFamily="34" charset="0"/>
              <a:cs typeface="Courier New" pitchFamily="49"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85800" y="1219320"/>
              <a:ext cx="8020440" cy="4753080"/>
            </p14:xfrm>
          </p:contentPart>
        </mc:Choice>
        <mc:Fallback xmlns="">
          <p:pic>
            <p:nvPicPr>
              <p:cNvPr id="2" name="Ink 1"/>
              <p:cNvPicPr/>
              <p:nvPr/>
            </p:nvPicPr>
            <p:blipFill>
              <a:blip r:embed="rId4"/>
              <a:stretch>
                <a:fillRect/>
              </a:stretch>
            </p:blipFill>
            <p:spPr>
              <a:xfrm>
                <a:off x="676440" y="1209960"/>
                <a:ext cx="8039160" cy="4771800"/>
              </a:xfrm>
              <a:prstGeom prst="rect">
                <a:avLst/>
              </a:prstGeom>
            </p:spPr>
          </p:pic>
        </mc:Fallback>
      </mc:AlternateContent>
    </p:spTree>
    <p:extLst>
      <p:ext uri="{BB962C8B-B14F-4D97-AF65-F5344CB8AC3E}">
        <p14:creationId xmlns:p14="http://schemas.microsoft.com/office/powerpoint/2010/main" val="1464802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4669536" y="646176"/>
            <a:ext cx="804672" cy="1133856"/>
          </a:xfrm>
          <a:prstGeom prst="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2" name="Rectangle 61"/>
          <p:cNvSpPr/>
          <p:nvPr/>
        </p:nvSpPr>
        <p:spPr bwMode="auto">
          <a:xfrm>
            <a:off x="3535680" y="633984"/>
            <a:ext cx="902208" cy="4267200"/>
          </a:xfrm>
          <a:prstGeom prst="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1" name="Rectangle 60"/>
          <p:cNvSpPr/>
          <p:nvPr/>
        </p:nvSpPr>
        <p:spPr bwMode="auto">
          <a:xfrm>
            <a:off x="121920" y="633984"/>
            <a:ext cx="3133344" cy="4267200"/>
          </a:xfrm>
          <a:prstGeom prst="rect">
            <a:avLst/>
          </a:prstGeom>
          <a:solidFill>
            <a:srgbClr val="FFDBB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722" name="Text Box 31"/>
          <p:cNvSpPr txBox="1">
            <a:spLocks noChangeArrowheads="1"/>
          </p:cNvSpPr>
          <p:nvPr>
            <p:custDataLst>
              <p:tags r:id="rId1"/>
            </p:custDataLst>
          </p:nvPr>
        </p:nvSpPr>
        <p:spPr bwMode="auto">
          <a:xfrm>
            <a:off x="457200" y="5562600"/>
            <a:ext cx="4422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Value</a:t>
            </a:r>
            <a:r>
              <a:rPr lang="en-US" sz="2100" dirty="0" smtClean="0">
                <a:latin typeface="Cambria" pitchFamily="18" charset="0"/>
              </a:rPr>
              <a:t>  (semantics)</a:t>
            </a:r>
            <a:endParaRPr lang="en-US" sz="2100" dirty="0">
              <a:latin typeface="Cambria" pitchFamily="18" charset="0"/>
            </a:endParaRPr>
          </a:p>
        </p:txBody>
      </p:sp>
      <p:sp>
        <p:nvSpPr>
          <p:cNvPr id="3" name="Text Box 37"/>
          <p:cNvSpPr txBox="1">
            <a:spLocks noChangeArrowheads="1"/>
          </p:cNvSpPr>
          <p:nvPr>
            <p:custDataLst>
              <p:tags r:id="rId2"/>
            </p:custDataLst>
          </p:nvPr>
        </p:nvSpPr>
        <p:spPr bwMode="auto">
          <a:xfrm>
            <a:off x="5764880" y="2212975"/>
            <a:ext cx="212750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smtClean="0">
                <a:latin typeface="Courier New" pitchFamily="-106" charset="0"/>
              </a:rPr>
              <a:t>101010</a:t>
            </a:r>
            <a:endParaRPr lang="en-US" sz="4200" b="1" dirty="0">
              <a:latin typeface="Courier New" pitchFamily="-106" charset="0"/>
            </a:endParaRPr>
          </a:p>
        </p:txBody>
      </p:sp>
      <p:sp>
        <p:nvSpPr>
          <p:cNvPr id="4" name="Text Box 31"/>
          <p:cNvSpPr txBox="1">
            <a:spLocks noChangeArrowheads="1"/>
          </p:cNvSpPr>
          <p:nvPr>
            <p:custDataLst>
              <p:tags r:id="rId3"/>
            </p:custDataLst>
          </p:nvPr>
        </p:nvSpPr>
        <p:spPr bwMode="auto">
          <a:xfrm>
            <a:off x="4876800" y="5562600"/>
            <a:ext cx="3810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Syntax</a:t>
            </a:r>
            <a:endParaRPr lang="en-US" sz="4200" dirty="0">
              <a:latin typeface="Cambria" pitchFamily="18" charset="0"/>
            </a:endParaRPr>
          </a:p>
        </p:txBody>
      </p:sp>
      <p:sp>
        <p:nvSpPr>
          <p:cNvPr id="5" name="Text Box 31"/>
          <p:cNvSpPr txBox="1">
            <a:spLocks noChangeArrowheads="1"/>
          </p:cNvSpPr>
          <p:nvPr>
            <p:custDataLst>
              <p:tags r:id="rId4"/>
            </p:custDataLst>
          </p:nvPr>
        </p:nvSpPr>
        <p:spPr bwMode="auto">
          <a:xfrm>
            <a:off x="758952" y="6294438"/>
            <a:ext cx="381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latin typeface="Cambria" pitchFamily="18" charset="0"/>
              </a:rPr>
              <a:t>stuff we care about (what things </a:t>
            </a:r>
            <a:r>
              <a:rPr lang="en-US" sz="1200" i="1" dirty="0" smtClean="0">
                <a:latin typeface="Cambria" pitchFamily="18" charset="0"/>
              </a:rPr>
              <a:t>mean)</a:t>
            </a:r>
            <a:endParaRPr lang="en-US" sz="1200" dirty="0">
              <a:latin typeface="Cambria" pitchFamily="18" charset="0"/>
            </a:endParaRPr>
          </a:p>
        </p:txBody>
      </p:sp>
      <p:sp>
        <p:nvSpPr>
          <p:cNvPr id="6" name="Text Box 31"/>
          <p:cNvSpPr txBox="1">
            <a:spLocks noChangeArrowheads="1"/>
          </p:cNvSpPr>
          <p:nvPr>
            <p:custDataLst>
              <p:tags r:id="rId5"/>
            </p:custDataLst>
          </p:nvPr>
        </p:nvSpPr>
        <p:spPr bwMode="auto">
          <a:xfrm>
            <a:off x="4858512" y="6294437"/>
            <a:ext cx="381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latin typeface="Cambria" pitchFamily="18" charset="0"/>
              </a:rPr>
              <a:t>stuff  we need  </a:t>
            </a:r>
            <a:r>
              <a:rPr lang="en-US" sz="1200" i="1" dirty="0" smtClean="0">
                <a:latin typeface="Cambria" pitchFamily="18" charset="0"/>
              </a:rPr>
              <a:t>to communicate</a:t>
            </a:r>
            <a:endParaRPr lang="en-US" sz="1200" i="1" dirty="0">
              <a:latin typeface="Cambria" pitchFamily="18" charset="0"/>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34699" y="1309402"/>
            <a:ext cx="612648" cy="37581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31650" y="1802050"/>
            <a:ext cx="612648" cy="375814"/>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31650" y="2315522"/>
            <a:ext cx="612648" cy="375814"/>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31650" y="2828994"/>
            <a:ext cx="612648" cy="375814"/>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28601" y="3321642"/>
            <a:ext cx="612648" cy="375814"/>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28601" y="3835114"/>
            <a:ext cx="612648" cy="375814"/>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31649" y="4348586"/>
            <a:ext cx="612648" cy="375814"/>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28600" y="806342"/>
            <a:ext cx="612648" cy="375814"/>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7552" y="1309402"/>
            <a:ext cx="612648" cy="375814"/>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4503" y="1802050"/>
            <a:ext cx="612648" cy="375814"/>
          </a:xfrm>
          <a:prstGeom prst="rect">
            <a:avLst/>
          </a:prstGeom>
        </p:spPr>
      </p:pic>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4503" y="2315522"/>
            <a:ext cx="612648" cy="375814"/>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4503" y="2828994"/>
            <a:ext cx="612648" cy="375814"/>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1454" y="3321642"/>
            <a:ext cx="612648" cy="375814"/>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1454" y="3835114"/>
            <a:ext cx="612648" cy="375814"/>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4502" y="4348586"/>
            <a:ext cx="612648" cy="375814"/>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981453" y="806342"/>
            <a:ext cx="612648" cy="375814"/>
          </a:xfrm>
          <a:prstGeom prst="rect">
            <a:avLst/>
          </a:prstGeom>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8699" y="1309402"/>
            <a:ext cx="612648" cy="375814"/>
          </a:xfrm>
          <a:prstGeom prst="rect">
            <a:avLst/>
          </a:prstGeom>
        </p:spPr>
      </p:pic>
      <p:pic>
        <p:nvPicPr>
          <p:cNvPr id="28" name="Picture 2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5650" y="1802050"/>
            <a:ext cx="612648" cy="375814"/>
          </a:xfrm>
          <a:prstGeom prst="rect">
            <a:avLst/>
          </a:prstGeom>
        </p:spPr>
      </p:pic>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5650" y="2315522"/>
            <a:ext cx="612648" cy="375814"/>
          </a:xfrm>
          <a:prstGeom prst="rect">
            <a:avLst/>
          </a:prstGeom>
        </p:spPr>
      </p:pic>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5650" y="2828994"/>
            <a:ext cx="612648" cy="375814"/>
          </a:xfrm>
          <a:prstGeom prst="rect">
            <a:avLst/>
          </a:prstGeom>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2601" y="3321642"/>
            <a:ext cx="612648" cy="375814"/>
          </a:xfrm>
          <a:prstGeom prst="rect">
            <a:avLst/>
          </a:prstGeom>
        </p:spPr>
      </p:pic>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2601" y="3835114"/>
            <a:ext cx="612648" cy="375814"/>
          </a:xfrm>
          <a:prstGeom prst="rect">
            <a:avLst/>
          </a:prstGeom>
        </p:spPr>
      </p:pic>
      <p:pic>
        <p:nvPicPr>
          <p:cNvPr id="33" name="Picture 3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5649" y="4348586"/>
            <a:ext cx="612648" cy="375814"/>
          </a:xfrm>
          <a:prstGeom prst="rect">
            <a:avLst/>
          </a:prstGeom>
        </p:spPr>
      </p:pic>
      <p:pic>
        <p:nvPicPr>
          <p:cNvPr id="36" name="Picture 3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1752600" y="806342"/>
            <a:ext cx="612648" cy="375814"/>
          </a:xfrm>
          <a:prstGeom prst="rect">
            <a:avLst/>
          </a:prstGeom>
        </p:spPr>
      </p:pic>
      <p:pic>
        <p:nvPicPr>
          <p:cNvPr id="37" name="Picture 3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11552" y="1309402"/>
            <a:ext cx="612648" cy="375814"/>
          </a:xfrm>
          <a:prstGeom prst="rect">
            <a:avLst/>
          </a:prstGeom>
        </p:spPr>
      </p:pic>
      <p:pic>
        <p:nvPicPr>
          <p:cNvPr id="38" name="Picture 3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8503" y="1802050"/>
            <a:ext cx="612648" cy="375814"/>
          </a:xfrm>
          <a:prstGeom prst="rect">
            <a:avLst/>
          </a:prstGeom>
        </p:spPr>
      </p:pic>
      <p:pic>
        <p:nvPicPr>
          <p:cNvPr id="39" name="Picture 3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8503" y="2315522"/>
            <a:ext cx="612648" cy="375814"/>
          </a:xfrm>
          <a:prstGeom prst="rect">
            <a:avLst/>
          </a:prstGeom>
        </p:spPr>
      </p:pic>
      <p:pic>
        <p:nvPicPr>
          <p:cNvPr id="40" name="Picture 3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8503" y="2828994"/>
            <a:ext cx="612648" cy="375814"/>
          </a:xfrm>
          <a:prstGeom prst="rect">
            <a:avLst/>
          </a:prstGeom>
        </p:spPr>
      </p:pic>
      <p:pic>
        <p:nvPicPr>
          <p:cNvPr id="41" name="Picture 4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5454" y="3321642"/>
            <a:ext cx="612648" cy="375814"/>
          </a:xfrm>
          <a:prstGeom prst="rect">
            <a:avLst/>
          </a:prstGeom>
        </p:spPr>
      </p:pic>
      <p:pic>
        <p:nvPicPr>
          <p:cNvPr id="42" name="Picture 4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5454" y="3835114"/>
            <a:ext cx="612648" cy="375814"/>
          </a:xfrm>
          <a:prstGeom prst="rect">
            <a:avLst/>
          </a:prstGeom>
        </p:spPr>
      </p:pic>
      <p:pic>
        <p:nvPicPr>
          <p:cNvPr id="43" name="Picture 4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8502" y="4348586"/>
            <a:ext cx="612648" cy="375814"/>
          </a:xfrm>
          <a:prstGeom prst="rect">
            <a:avLst/>
          </a:prstGeom>
        </p:spPr>
      </p:pic>
      <p:pic>
        <p:nvPicPr>
          <p:cNvPr id="46" name="Picture 4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2505453" y="806342"/>
            <a:ext cx="612648" cy="375814"/>
          </a:xfrm>
          <a:prstGeom prst="rect">
            <a:avLst/>
          </a:prstGeom>
        </p:spPr>
      </p:pic>
      <p:pic>
        <p:nvPicPr>
          <p:cNvPr id="51" name="Picture 50"/>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91128" y="1304684"/>
            <a:ext cx="612648" cy="375814"/>
          </a:xfrm>
          <a:prstGeom prst="rect">
            <a:avLst/>
          </a:prstGeom>
        </p:spPr>
      </p:pic>
      <p:pic>
        <p:nvPicPr>
          <p:cNvPr id="52" name="Picture 51"/>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8079" y="1797332"/>
            <a:ext cx="612648" cy="375814"/>
          </a:xfrm>
          <a:prstGeom prst="rect">
            <a:avLst/>
          </a:prstGeom>
        </p:spPr>
      </p:pic>
      <p:pic>
        <p:nvPicPr>
          <p:cNvPr id="53" name="Picture 52"/>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8079" y="2310804"/>
            <a:ext cx="612648" cy="375814"/>
          </a:xfrm>
          <a:prstGeom prst="rect">
            <a:avLst/>
          </a:prstGeom>
        </p:spPr>
      </p:pic>
      <p:pic>
        <p:nvPicPr>
          <p:cNvPr id="54" name="Picture 53"/>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8079" y="2824276"/>
            <a:ext cx="612648" cy="375814"/>
          </a:xfrm>
          <a:prstGeom prst="rect">
            <a:avLst/>
          </a:prstGeom>
        </p:spPr>
      </p:pic>
      <p:pic>
        <p:nvPicPr>
          <p:cNvPr id="55" name="Picture 54"/>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5030" y="3316924"/>
            <a:ext cx="612648" cy="375814"/>
          </a:xfrm>
          <a:prstGeom prst="rect">
            <a:avLst/>
          </a:prstGeom>
        </p:spPr>
      </p:pic>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5030" y="3830396"/>
            <a:ext cx="612648" cy="375814"/>
          </a:xfrm>
          <a:prstGeom prst="rect">
            <a:avLst/>
          </a:prstGeom>
        </p:spPr>
      </p:pic>
      <p:pic>
        <p:nvPicPr>
          <p:cNvPr id="57" name="Picture 56"/>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8078" y="4343868"/>
            <a:ext cx="612648" cy="375814"/>
          </a:xfrm>
          <a:prstGeom prst="rect">
            <a:avLst/>
          </a:prstGeom>
        </p:spPr>
      </p:pic>
      <p:pic>
        <p:nvPicPr>
          <p:cNvPr id="58" name="Picture 57"/>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3685029" y="801624"/>
            <a:ext cx="612648" cy="375814"/>
          </a:xfrm>
          <a:prstGeom prst="rect">
            <a:avLst/>
          </a:prstGeom>
        </p:spPr>
      </p:pic>
      <p:pic>
        <p:nvPicPr>
          <p:cNvPr id="59" name="Picture 58"/>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4760967" y="1304684"/>
            <a:ext cx="612648" cy="375814"/>
          </a:xfrm>
          <a:prstGeom prst="rect">
            <a:avLst/>
          </a:prstGeom>
        </p:spPr>
      </p:pic>
      <p:pic>
        <p:nvPicPr>
          <p:cNvPr id="60" name="Picture 59"/>
          <p:cNvPicPr>
            <a:picLocks noChangeAspect="1"/>
          </p:cNvPicPr>
          <p:nvPr/>
        </p:nvPicPr>
        <p:blipFill rotWithShape="1">
          <a:blip r:embed="rId7">
            <a:extLst>
              <a:ext uri="{28A0092B-C50C-407E-A947-70E740481C1C}">
                <a14:useLocalDpi xmlns:a14="http://schemas.microsoft.com/office/drawing/2010/main" val="0"/>
              </a:ext>
            </a:extLst>
          </a:blip>
          <a:srcRect l="2007" t="2006" r="2448" b="2368"/>
          <a:stretch/>
        </p:blipFill>
        <p:spPr>
          <a:xfrm>
            <a:off x="4754868" y="801624"/>
            <a:ext cx="612648" cy="375814"/>
          </a:xfrm>
          <a:prstGeom prst="rect">
            <a:avLst/>
          </a:prstGeom>
        </p:spPr>
      </p:pic>
      <p:sp>
        <p:nvSpPr>
          <p:cNvPr id="30721" name="TextBox 30720"/>
          <p:cNvSpPr txBox="1"/>
          <p:nvPr/>
        </p:nvSpPr>
        <p:spPr>
          <a:xfrm rot="21341498">
            <a:off x="2329303" y="4866877"/>
            <a:ext cx="1792220" cy="738664"/>
          </a:xfrm>
          <a:prstGeom prst="rect">
            <a:avLst/>
          </a:prstGeom>
          <a:solidFill>
            <a:schemeClr val="bg1">
              <a:lumMod val="85000"/>
            </a:schemeClr>
          </a:solidFill>
          <a:ln>
            <a:solidFill>
              <a:srgbClr val="1C10EF"/>
            </a:solidFill>
          </a:ln>
        </p:spPr>
        <p:txBody>
          <a:bodyPr wrap="square" rtlCol="0">
            <a:spAutoFit/>
          </a:bodyPr>
          <a:lstStyle/>
          <a:p>
            <a:pPr algn="ctr"/>
            <a:r>
              <a:rPr lang="en-US" sz="4200" dirty="0" smtClean="0">
                <a:solidFill>
                  <a:srgbClr val="1C10EF"/>
                </a:solidFill>
                <a:latin typeface="Calibri" panose="020F0502020204030204" pitchFamily="34" charset="0"/>
              </a:rPr>
              <a:t>SAME!</a:t>
            </a:r>
            <a:endParaRPr lang="en-US" sz="4200" dirty="0">
              <a:solidFill>
                <a:srgbClr val="1C10EF"/>
              </a:solidFill>
              <a:latin typeface="Calibri" panose="020F0502020204030204" pitchFamily="34" charset="0"/>
            </a:endParaRPr>
          </a:p>
        </p:txBody>
      </p:sp>
      <p:sp>
        <p:nvSpPr>
          <p:cNvPr id="65" name="TextBox 64"/>
          <p:cNvSpPr txBox="1"/>
          <p:nvPr/>
        </p:nvSpPr>
        <p:spPr>
          <a:xfrm rot="21073085">
            <a:off x="6876171" y="2928162"/>
            <a:ext cx="1541987" cy="461665"/>
          </a:xfrm>
          <a:prstGeom prst="rect">
            <a:avLst/>
          </a:prstGeom>
          <a:solidFill>
            <a:schemeClr val="bg1">
              <a:lumMod val="85000"/>
            </a:schemeClr>
          </a:solidFill>
          <a:ln>
            <a:noFill/>
          </a:ln>
        </p:spPr>
        <p:txBody>
          <a:bodyPr wrap="square" rtlCol="0">
            <a:spAutoFit/>
          </a:bodyPr>
          <a:lstStyle/>
          <a:p>
            <a:pPr algn="ctr"/>
            <a:r>
              <a:rPr lang="en-US" dirty="0" smtClean="0">
                <a:solidFill>
                  <a:srgbClr val="1C10EF"/>
                </a:solidFill>
                <a:latin typeface="Calibri" panose="020F0502020204030204" pitchFamily="34" charset="0"/>
              </a:rPr>
              <a:t>different</a:t>
            </a:r>
            <a:endParaRPr lang="en-US" dirty="0">
              <a:solidFill>
                <a:srgbClr val="1C10EF"/>
              </a:solidFill>
              <a:latin typeface="Calibri" panose="020F0502020204030204" pitchFamily="34" charset="0"/>
            </a:endParaRPr>
          </a:p>
        </p:txBody>
      </p:sp>
    </p:spTree>
    <p:extLst>
      <p:ext uri="{BB962C8B-B14F-4D97-AF65-F5344CB8AC3E}">
        <p14:creationId xmlns:p14="http://schemas.microsoft.com/office/powerpoint/2010/main" val="682555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08" name="Text Box 26"/>
          <p:cNvSpPr txBox="1">
            <a:spLocks noChangeArrowheads="1"/>
          </p:cNvSpPr>
          <p:nvPr>
            <p:custDataLst>
              <p:tags r:id="rId1"/>
            </p:custDataLst>
          </p:nvPr>
        </p:nvSpPr>
        <p:spPr bwMode="auto">
          <a:xfrm>
            <a:off x="3865386" y="4191000"/>
            <a:ext cx="1773414" cy="46166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What does the fact that </a:t>
            </a:r>
            <a:r>
              <a:rPr lang="en-US" sz="1200" dirty="0" smtClean="0">
                <a:latin typeface="Cambria" pitchFamily="18" charset="0"/>
              </a:rPr>
              <a:t>139 </a:t>
            </a:r>
            <a:r>
              <a:rPr lang="en-US" sz="1200" dirty="0">
                <a:latin typeface="Cambria" pitchFamily="18" charset="0"/>
              </a:rPr>
              <a:t>is </a:t>
            </a:r>
            <a:r>
              <a:rPr lang="en-US" sz="1200" dirty="0" smtClean="0">
                <a:latin typeface="Cambria" pitchFamily="18" charset="0"/>
              </a:rPr>
              <a:t>ODD tell us?!</a:t>
            </a:r>
            <a:endParaRPr lang="en-US" sz="1200" dirty="0">
              <a:latin typeface="Cambria" pitchFamily="18" charset="0"/>
            </a:endParaRPr>
          </a:p>
        </p:txBody>
      </p:sp>
      <p:sp>
        <p:nvSpPr>
          <p:cNvPr id="30"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a:t>
            </a:r>
            <a:r>
              <a:rPr lang="en-US" sz="4000" dirty="0">
                <a:latin typeface="Cambria" pitchFamily="18" charset="0"/>
              </a:rPr>
              <a:t>C</a:t>
            </a:r>
            <a:r>
              <a:rPr lang="en-US" sz="4000" dirty="0" smtClean="0">
                <a:latin typeface="Cambria" pitchFamily="18" charset="0"/>
              </a:rPr>
              <a:t>omputing </a:t>
            </a:r>
            <a:r>
              <a:rPr lang="en-US" sz="4000" dirty="0">
                <a:latin typeface="Cambria" pitchFamily="18" charset="0"/>
              </a:rPr>
              <a:t>in binary</a:t>
            </a:r>
          </a:p>
        </p:txBody>
      </p:sp>
      <p:sp>
        <p:nvSpPr>
          <p:cNvPr id="31" name="Text Box 6"/>
          <p:cNvSpPr txBox="1">
            <a:spLocks noChangeArrowheads="1"/>
          </p:cNvSpPr>
          <p:nvPr>
            <p:custDataLst>
              <p:tags r:id="rId3"/>
            </p:custDataLst>
          </p:nvPr>
        </p:nvSpPr>
        <p:spPr bwMode="auto">
          <a:xfrm>
            <a:off x="11430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32" name="Text Box 7"/>
          <p:cNvSpPr txBox="1">
            <a:spLocks noChangeArrowheads="1"/>
          </p:cNvSpPr>
          <p:nvPr>
            <p:custDataLst>
              <p:tags r:id="rId4"/>
            </p:custDataLst>
          </p:nvPr>
        </p:nvSpPr>
        <p:spPr bwMode="auto">
          <a:xfrm>
            <a:off x="4724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34" name="Rectangle 9"/>
          <p:cNvSpPr>
            <a:spLocks noChangeArrowheads="1"/>
          </p:cNvSpPr>
          <p:nvPr>
            <p:custDataLst>
              <p:tags r:id="rId5"/>
            </p:custDataLst>
          </p:nvPr>
        </p:nvSpPr>
        <p:spPr bwMode="auto">
          <a:xfrm>
            <a:off x="34861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5" name="Rectangle 10"/>
          <p:cNvSpPr>
            <a:spLocks noChangeArrowheads="1"/>
          </p:cNvSpPr>
          <p:nvPr>
            <p:custDataLst>
              <p:tags r:id="rId6"/>
            </p:custDataLst>
          </p:nvPr>
        </p:nvSpPr>
        <p:spPr bwMode="auto">
          <a:xfrm>
            <a:off x="32448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 name="Rectangle 11"/>
          <p:cNvSpPr>
            <a:spLocks noChangeArrowheads="1"/>
          </p:cNvSpPr>
          <p:nvPr>
            <p:custDataLst>
              <p:tags r:id="rId7"/>
            </p:custDataLst>
          </p:nvPr>
        </p:nvSpPr>
        <p:spPr bwMode="auto">
          <a:xfrm>
            <a:off x="24638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7" name="Rectangle 12"/>
          <p:cNvSpPr>
            <a:spLocks noChangeArrowheads="1"/>
          </p:cNvSpPr>
          <p:nvPr>
            <p:custDataLst>
              <p:tags r:id="rId8"/>
            </p:custDataLst>
          </p:nvPr>
        </p:nvSpPr>
        <p:spPr bwMode="auto">
          <a:xfrm>
            <a:off x="219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8" name="Rectangle 13"/>
          <p:cNvSpPr>
            <a:spLocks noChangeArrowheads="1"/>
          </p:cNvSpPr>
          <p:nvPr>
            <p:custDataLst>
              <p:tags r:id="rId9"/>
            </p:custDataLst>
          </p:nvPr>
        </p:nvSpPr>
        <p:spPr bwMode="auto">
          <a:xfrm>
            <a:off x="2984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9" name="Rectangle 14"/>
          <p:cNvSpPr>
            <a:spLocks noChangeArrowheads="1"/>
          </p:cNvSpPr>
          <p:nvPr>
            <p:custDataLst>
              <p:tags r:id="rId10"/>
            </p:custDataLst>
          </p:nvPr>
        </p:nvSpPr>
        <p:spPr bwMode="auto">
          <a:xfrm>
            <a:off x="27432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40" name="Rectangle 15"/>
          <p:cNvSpPr>
            <a:spLocks noChangeArrowheads="1"/>
          </p:cNvSpPr>
          <p:nvPr>
            <p:custDataLst>
              <p:tags r:id="rId11"/>
            </p:custDataLst>
          </p:nvPr>
        </p:nvSpPr>
        <p:spPr bwMode="auto">
          <a:xfrm>
            <a:off x="19685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41" name="Rectangle 16"/>
          <p:cNvSpPr>
            <a:spLocks noChangeArrowheads="1"/>
          </p:cNvSpPr>
          <p:nvPr>
            <p:custDataLst>
              <p:tags r:id="rId12"/>
            </p:custDataLst>
          </p:nvPr>
        </p:nvSpPr>
        <p:spPr bwMode="auto">
          <a:xfrm>
            <a:off x="16637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42" name="Text Box 17"/>
          <p:cNvSpPr txBox="1">
            <a:spLocks noChangeArrowheads="1"/>
          </p:cNvSpPr>
          <p:nvPr>
            <p:custDataLst>
              <p:tags r:id="rId13"/>
            </p:custDataLst>
          </p:nvPr>
        </p:nvSpPr>
        <p:spPr bwMode="auto">
          <a:xfrm>
            <a:off x="5562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139</a:t>
            </a:r>
            <a:endParaRPr lang="en-US" sz="3200" b="1" dirty="0">
              <a:latin typeface="Courier New" pitchFamily="-106" charset="0"/>
            </a:endParaRPr>
          </a:p>
        </p:txBody>
      </p:sp>
      <p:sp>
        <p:nvSpPr>
          <p:cNvPr id="43" name="Rectangle 18"/>
          <p:cNvSpPr>
            <a:spLocks noChangeArrowheads="1"/>
          </p:cNvSpPr>
          <p:nvPr>
            <p:custDataLst>
              <p:tags r:id="rId14"/>
            </p:custDataLst>
          </p:nvPr>
        </p:nvSpPr>
        <p:spPr bwMode="auto">
          <a:xfrm>
            <a:off x="5981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4" name="Rectangle 19"/>
          <p:cNvSpPr>
            <a:spLocks noChangeArrowheads="1"/>
          </p:cNvSpPr>
          <p:nvPr>
            <p:custDataLst>
              <p:tags r:id="rId15"/>
            </p:custDataLst>
          </p:nvPr>
        </p:nvSpPr>
        <p:spPr bwMode="auto">
          <a:xfrm>
            <a:off x="5676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5" name="Rectangle 20"/>
          <p:cNvSpPr>
            <a:spLocks noChangeArrowheads="1"/>
          </p:cNvSpPr>
          <p:nvPr>
            <p:custDataLst>
              <p:tags r:id="rId16"/>
            </p:custDataLst>
          </p:nvPr>
        </p:nvSpPr>
        <p:spPr bwMode="auto">
          <a:xfrm>
            <a:off x="6286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8" name="Text Box 25"/>
          <p:cNvSpPr txBox="1">
            <a:spLocks noChangeArrowheads="1"/>
          </p:cNvSpPr>
          <p:nvPr>
            <p:custDataLst>
              <p:tags r:id="rId17"/>
            </p:custDataLst>
          </p:nvPr>
        </p:nvSpPr>
        <p:spPr bwMode="auto">
          <a:xfrm>
            <a:off x="3615267" y="3621088"/>
            <a:ext cx="2830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smtClean="0">
                <a:latin typeface="Cambria" pitchFamily="18" charset="0"/>
              </a:rPr>
              <a:t>Try </a:t>
            </a:r>
            <a:r>
              <a:rPr lang="en-US" b="1" dirty="0">
                <a:latin typeface="Cambria" pitchFamily="18" charset="0"/>
              </a:rPr>
              <a:t>r</a:t>
            </a:r>
            <a:r>
              <a:rPr lang="en-US" b="1" dirty="0" smtClean="0">
                <a:latin typeface="Cambria" pitchFamily="18" charset="0"/>
              </a:rPr>
              <a:t>ight-to-left</a:t>
            </a:r>
            <a:r>
              <a:rPr lang="en-US" dirty="0" smtClean="0">
                <a:latin typeface="Cambria" pitchFamily="18" charset="0"/>
              </a:rPr>
              <a:t>!</a:t>
            </a:r>
            <a:endParaRPr lang="en-US" b="1" i="1" dirty="0">
              <a:solidFill>
                <a:srgbClr val="C00000"/>
              </a:solidFill>
              <a:latin typeface="Cambria" pitchFamily="18" charset="0"/>
            </a:endParaRPr>
          </a:p>
        </p:txBody>
      </p:sp>
      <p:sp>
        <p:nvSpPr>
          <p:cNvPr id="49" name="Text Box 20"/>
          <p:cNvSpPr txBox="1">
            <a:spLocks noChangeArrowheads="1"/>
          </p:cNvSpPr>
          <p:nvPr>
            <p:custDataLst>
              <p:tags r:id="rId18"/>
            </p:custDataLst>
          </p:nvPr>
        </p:nvSpPr>
        <p:spPr bwMode="auto">
          <a:xfrm>
            <a:off x="3962400"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t>=</a:t>
            </a:r>
          </a:p>
        </p:txBody>
      </p:sp>
      <p:sp>
        <p:nvSpPr>
          <p:cNvPr id="50" name="Line 22"/>
          <p:cNvSpPr>
            <a:spLocks noChangeShapeType="1"/>
          </p:cNvSpPr>
          <p:nvPr>
            <p:custDataLst>
              <p:tags r:id="rId19"/>
            </p:custDataLst>
          </p:nvPr>
        </p:nvSpPr>
        <p:spPr bwMode="auto">
          <a:xfrm flipV="1">
            <a:off x="3601156" y="2602236"/>
            <a:ext cx="5643" cy="121340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51" name="Line 22"/>
          <p:cNvSpPr>
            <a:spLocks noChangeShapeType="1"/>
          </p:cNvSpPr>
          <p:nvPr>
            <p:custDataLst>
              <p:tags r:id="rId20"/>
            </p:custDataLst>
          </p:nvPr>
        </p:nvSpPr>
        <p:spPr bwMode="auto">
          <a:xfrm flipH="1">
            <a:off x="1930399" y="2602236"/>
            <a:ext cx="1489779" cy="549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1095480" y="2048040"/>
              <a:ext cx="5601240" cy="4248360"/>
            </p14:xfrm>
          </p:contentPart>
        </mc:Choice>
        <mc:Fallback xmlns="">
          <p:pic>
            <p:nvPicPr>
              <p:cNvPr id="2" name="Ink 1"/>
              <p:cNvPicPr/>
              <p:nvPr/>
            </p:nvPicPr>
            <p:blipFill>
              <a:blip r:embed="rId23"/>
              <a:stretch>
                <a:fillRect/>
              </a:stretch>
            </p:blipFill>
            <p:spPr>
              <a:xfrm>
                <a:off x="1086120" y="2038680"/>
                <a:ext cx="5619960" cy="4267080"/>
              </a:xfrm>
              <a:prstGeom prst="rect">
                <a:avLst/>
              </a:prstGeom>
            </p:spPr>
          </p:pic>
        </mc:Fallback>
      </mc:AlternateContent>
    </p:spTree>
    <p:extLst>
      <p:ext uri="{BB962C8B-B14F-4D97-AF65-F5344CB8AC3E}">
        <p14:creationId xmlns:p14="http://schemas.microsoft.com/office/powerpoint/2010/main" val="34964598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bwMode="auto">
          <a:xfrm>
            <a:off x="249137" y="1904999"/>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4" name="Rounded Rectangle 93"/>
          <p:cNvSpPr/>
          <p:nvPr/>
        </p:nvSpPr>
        <p:spPr bwMode="auto">
          <a:xfrm>
            <a:off x="249137" y="2609983"/>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1" name="Rounded Rectangle 90"/>
          <p:cNvSpPr/>
          <p:nvPr/>
        </p:nvSpPr>
        <p:spPr bwMode="auto">
          <a:xfrm>
            <a:off x="4953000" y="1783644"/>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4953000" y="252980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4953000" y="106680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4953000" y="1794933"/>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4953000" y="2539425"/>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4953000" y="106680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sp>
        <p:nvSpPr>
          <p:cNvPr id="80" name="Rectangle 27"/>
          <p:cNvSpPr>
            <a:spLocks noChangeArrowheads="1"/>
          </p:cNvSpPr>
          <p:nvPr>
            <p:custDataLst>
              <p:tags r:id="rId5"/>
            </p:custDataLst>
          </p:nvPr>
        </p:nvSpPr>
        <p:spPr bwMode="auto">
          <a:xfrm>
            <a:off x="340943" y="1905000"/>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13</a:t>
            </a:r>
            <a:endParaRPr lang="en-US" sz="3200" b="1" dirty="0">
              <a:latin typeface="Courier New" pitchFamily="-106" charset="0"/>
            </a:endParaRPr>
          </a:p>
        </p:txBody>
      </p:sp>
      <p:sp>
        <p:nvSpPr>
          <p:cNvPr id="81" name="Rectangle 27"/>
          <p:cNvSpPr>
            <a:spLocks noChangeArrowheads="1"/>
          </p:cNvSpPr>
          <p:nvPr>
            <p:custDataLst>
              <p:tags r:id="rId6"/>
            </p:custDataLst>
          </p:nvPr>
        </p:nvSpPr>
        <p:spPr bwMode="auto">
          <a:xfrm>
            <a:off x="609885" y="1005243"/>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smtClean="0">
                <a:latin typeface="Calibri" pitchFamily="34" charset="0"/>
              </a:rPr>
              <a:t>13:      </a:t>
            </a:r>
            <a:r>
              <a:rPr lang="en-US" sz="1800" b="1" dirty="0" smtClean="0">
                <a:latin typeface="Courier New" pitchFamily="-106" charset="0"/>
              </a:rPr>
              <a:t>1011</a:t>
            </a:r>
            <a:endParaRPr lang="en-US" sz="1800" b="1" dirty="0">
              <a:latin typeface="Courier New" pitchFamily="-106" charset="0"/>
            </a:endParaRPr>
          </a:p>
        </p:txBody>
      </p:sp>
      <p:cxnSp>
        <p:nvCxnSpPr>
          <p:cNvPr id="3" name="Straight Connector 2"/>
          <p:cNvCxnSpPr/>
          <p:nvPr/>
        </p:nvCxnSpPr>
        <p:spPr bwMode="auto">
          <a:xfrm>
            <a:off x="609600" y="35052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7"/>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much faster </a:t>
            </a:r>
            <a:r>
              <a:rPr lang="en-US" sz="1800" dirty="0">
                <a:latin typeface="Cambria" pitchFamily="18" charset="0"/>
              </a:rPr>
              <a:t>than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8"/>
            </p:custDataLst>
          </p:nvPr>
        </p:nvSpPr>
        <p:spPr bwMode="auto">
          <a:xfrm>
            <a:off x="4132916" y="4438499"/>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9"/>
            </p:custDataLst>
          </p:nvPr>
        </p:nvSpPr>
        <p:spPr bwMode="auto">
          <a:xfrm>
            <a:off x="4009484" y="561225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8" name="Rectangle 27"/>
          <p:cNvSpPr>
            <a:spLocks noChangeArrowheads="1"/>
          </p:cNvSpPr>
          <p:nvPr>
            <p:custDataLst>
              <p:tags r:id="rId10"/>
            </p:custDataLst>
          </p:nvPr>
        </p:nvSpPr>
        <p:spPr bwMode="auto">
          <a:xfrm>
            <a:off x="4009484" y="6197025"/>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89" name="Rectangle 27"/>
          <p:cNvSpPr>
            <a:spLocks noChangeArrowheads="1"/>
          </p:cNvSpPr>
          <p:nvPr>
            <p:custDataLst>
              <p:tags r:id="rId11"/>
            </p:custDataLst>
          </p:nvPr>
        </p:nvSpPr>
        <p:spPr bwMode="auto">
          <a:xfrm>
            <a:off x="4132916" y="5015643"/>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90" name="Rectangle 27"/>
          <p:cNvSpPr>
            <a:spLocks noChangeArrowheads="1"/>
          </p:cNvSpPr>
          <p:nvPr>
            <p:custDataLst>
              <p:tags r:id="rId12"/>
            </p:custDataLst>
          </p:nvPr>
        </p:nvSpPr>
        <p:spPr bwMode="auto">
          <a:xfrm>
            <a:off x="340943" y="2609983"/>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13</a:t>
            </a:r>
            <a:endParaRPr lang="en-US" sz="3200" b="1" dirty="0">
              <a:latin typeface="Courier New" pitchFamily="-106" charset="0"/>
            </a:endParaRPr>
          </a:p>
        </p:txBody>
      </p:sp>
      <p:sp>
        <p:nvSpPr>
          <p:cNvPr id="11" name="Rectangle 10"/>
          <p:cNvSpPr/>
          <p:nvPr/>
        </p:nvSpPr>
        <p:spPr>
          <a:xfrm>
            <a:off x="4548658" y="240309"/>
            <a:ext cx="4049122" cy="415498"/>
          </a:xfrm>
          <a:prstGeom prst="rect">
            <a:avLst/>
          </a:prstGeom>
        </p:spPr>
        <p:txBody>
          <a:bodyPr wrap="none">
            <a:spAutoFit/>
          </a:bodyPr>
          <a:lstStyle/>
          <a:p>
            <a:r>
              <a:rPr lang="en-US" sz="2100" dirty="0" smtClean="0">
                <a:latin typeface="Cambria" pitchFamily="18" charset="0"/>
              </a:rPr>
              <a:t>Evaluate these bitwise operations</a:t>
            </a:r>
            <a:endParaRPr lang="en-US" sz="2100" dirty="0"/>
          </a:p>
        </p:txBody>
      </p:sp>
      <p:sp>
        <p:nvSpPr>
          <p:cNvPr id="13" name="TextBox 12"/>
          <p:cNvSpPr txBox="1"/>
          <p:nvPr/>
        </p:nvSpPr>
        <p:spPr>
          <a:xfrm>
            <a:off x="199285" y="4971871"/>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statements </a:t>
            </a:r>
            <a:r>
              <a:rPr lang="en-US" sz="1800" dirty="0" smtClean="0">
                <a:solidFill>
                  <a:srgbClr val="000000"/>
                </a:solidFill>
                <a:latin typeface="Cambria" pitchFamily="18" charset="0"/>
              </a:rPr>
              <a:t>using </a:t>
            </a:r>
            <a:r>
              <a:rPr lang="en-US" sz="1800" dirty="0">
                <a:solidFill>
                  <a:srgbClr val="000000"/>
                </a:solidFill>
                <a:latin typeface="Cambria" pitchFamily="18" charset="0"/>
              </a:rPr>
              <a:t>combinations </a:t>
            </a:r>
            <a:r>
              <a:rPr lang="en-US" sz="1800" dirty="0" smtClean="0">
                <a:solidFill>
                  <a:srgbClr val="000000"/>
                </a:solidFill>
                <a:latin typeface="Cambria" pitchFamily="18" charset="0"/>
              </a:rPr>
              <a:t>from </a:t>
            </a:r>
            <a:r>
              <a:rPr lang="en-US" sz="1800" u="sng" dirty="0" smtClean="0">
                <a:solidFill>
                  <a:srgbClr val="000000"/>
                </a:solidFill>
                <a:latin typeface="Cambria" pitchFamily="18" charset="0"/>
              </a:rPr>
              <a:t>only</a:t>
            </a:r>
            <a:r>
              <a:rPr lang="en-US" sz="1800" dirty="0" smtClean="0">
                <a:solidFill>
                  <a:srgbClr val="000000"/>
                </a:solidFill>
                <a:latin typeface="Cambria" pitchFamily="18" charset="0"/>
              </a:rPr>
              <a:t> the </a:t>
            </a:r>
            <a:r>
              <a:rPr lang="en-US" sz="1800" b="1" i="1"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14" name="Left Brace 13"/>
          <p:cNvSpPr/>
          <p:nvPr/>
        </p:nvSpPr>
        <p:spPr bwMode="auto">
          <a:xfrm>
            <a:off x="3464595" y="4572000"/>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4" name="Rectangle 27"/>
          <p:cNvSpPr>
            <a:spLocks noChangeArrowheads="1"/>
          </p:cNvSpPr>
          <p:nvPr>
            <p:custDataLst>
              <p:tags r:id="rId13"/>
            </p:custDataLst>
          </p:nvPr>
        </p:nvSpPr>
        <p:spPr bwMode="auto">
          <a:xfrm rot="662777">
            <a:off x="6741248" y="835967"/>
            <a:ext cx="2297144"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25" name="Rectangle 27"/>
          <p:cNvSpPr>
            <a:spLocks noChangeArrowheads="1"/>
          </p:cNvSpPr>
          <p:nvPr>
            <p:custDataLst>
              <p:tags r:id="rId14"/>
            </p:custDataLst>
          </p:nvPr>
        </p:nvSpPr>
        <p:spPr bwMode="auto">
          <a:xfrm rot="662777">
            <a:off x="2213789" y="1201928"/>
            <a:ext cx="1455156"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You'll need to use binary here.</a:t>
            </a:r>
            <a:endParaRPr lang="en-US" sz="1200" dirty="0">
              <a:latin typeface="Cambria" pitchFamily="18" charset="0"/>
            </a:endParaRP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71720" y="704880"/>
              <a:ext cx="7848720" cy="3772080"/>
            </p14:xfrm>
          </p:contentPart>
        </mc:Choice>
        <mc:Fallback xmlns="">
          <p:pic>
            <p:nvPicPr>
              <p:cNvPr id="2" name="Ink 1"/>
              <p:cNvPicPr/>
              <p:nvPr/>
            </p:nvPicPr>
            <p:blipFill>
              <a:blip r:embed="rId17"/>
              <a:stretch>
                <a:fillRect/>
              </a:stretch>
            </p:blipFill>
            <p:spPr>
              <a:xfrm>
                <a:off x="162360" y="695520"/>
                <a:ext cx="7867440" cy="3790800"/>
              </a:xfrm>
              <a:prstGeom prst="rect">
                <a:avLst/>
              </a:prstGeom>
            </p:spPr>
          </p:pic>
        </mc:Fallback>
      </mc:AlternateContent>
    </p:spTree>
    <p:extLst>
      <p:ext uri="{BB962C8B-B14F-4D97-AF65-F5344CB8AC3E}">
        <p14:creationId xmlns:p14="http://schemas.microsoft.com/office/powerpoint/2010/main" val="17914483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99285" y="4438499"/>
            <a:ext cx="8792315" cy="234330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pic>
        <p:nvPicPr>
          <p:cNvPr id="51211" name="Picture 35"/>
          <p:cNvPicPr>
            <a:picLocks noChangeAspect="1" noChangeArrowheads="1"/>
          </p:cNvPicPr>
          <p:nvPr/>
        </p:nvPicPr>
        <p:blipFill>
          <a:blip r:embed="rId7">
            <a:extLst>
              <a:ext uri="{28A0092B-C50C-407E-A947-70E740481C1C}">
                <a14:useLocalDpi xmlns:a14="http://schemas.microsoft.com/office/drawing/2010/main" val="0"/>
              </a:ext>
            </a:extLst>
          </a:blip>
          <a:srcRect l="31250" t="21175" r="29688" b="21428"/>
          <a:stretch>
            <a:fillRect/>
          </a:stretch>
        </p:blipFill>
        <p:spPr bwMode="auto">
          <a:xfrm>
            <a:off x="4426283" y="76201"/>
            <a:ext cx="4038600" cy="42195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1214" name="Rectangle 1"/>
          <p:cNvSpPr>
            <a:spLocks noChangeArrowheads="1"/>
          </p:cNvSpPr>
          <p:nvPr/>
        </p:nvSpPr>
        <p:spPr bwMode="auto">
          <a:xfrm>
            <a:off x="988512" y="76200"/>
            <a:ext cx="3385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1800" dirty="0">
                <a:latin typeface="Cambria" pitchFamily="18" charset="0"/>
              </a:rPr>
              <a:t>Intel x86 processor instructions and their speeds (2011)</a:t>
            </a:r>
          </a:p>
        </p:txBody>
      </p:sp>
      <p:sp>
        <p:nvSpPr>
          <p:cNvPr id="31" name="Text Box 17"/>
          <p:cNvSpPr txBox="1">
            <a:spLocks noChangeArrowheads="1"/>
          </p:cNvSpPr>
          <p:nvPr>
            <p:custDataLst>
              <p:tags r:id="rId1"/>
            </p:custDataLst>
          </p:nvPr>
        </p:nvSpPr>
        <p:spPr bwMode="auto">
          <a:xfrm>
            <a:off x="304801" y="1371601"/>
            <a:ext cx="2819400" cy="161582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a:t>
            </a:r>
            <a:r>
              <a:rPr lang="en-US" sz="1800" dirty="0" smtClean="0">
                <a:latin typeface="Cambria" pitchFamily="18" charset="0"/>
              </a:rPr>
              <a:t>, </a:t>
            </a:r>
            <a:r>
              <a:rPr lang="en-US" sz="1800" dirty="0" smtClean="0">
                <a:solidFill>
                  <a:srgbClr val="1C10EF"/>
                </a:solidFill>
                <a:latin typeface="Cambria" pitchFamily="18" charset="0"/>
              </a:rPr>
              <a:t>and</a:t>
            </a:r>
            <a:r>
              <a:rPr lang="en-US" sz="1800" dirty="0" smtClean="0">
                <a:latin typeface="Cambria" pitchFamily="18" charset="0"/>
              </a:rPr>
              <a:t>, </a:t>
            </a:r>
            <a:r>
              <a:rPr lang="en-US" sz="1800" dirty="0" smtClean="0">
                <a:solidFill>
                  <a:srgbClr val="1C10EF"/>
                </a:solidFill>
                <a:latin typeface="Cambria" pitchFamily="18" charset="0"/>
              </a:rPr>
              <a:t>or</a:t>
            </a:r>
            <a:r>
              <a:rPr lang="en-US" sz="1800" dirty="0" smtClean="0">
                <a:latin typeface="Cambria" pitchFamily="18" charset="0"/>
              </a:rPr>
              <a:t>, </a:t>
            </a:r>
            <a:r>
              <a:rPr lang="en-US" sz="1800" dirty="0" smtClean="0">
                <a:solidFill>
                  <a:srgbClr val="1C10EF"/>
                </a:solidFill>
                <a:latin typeface="Cambria" pitchFamily="18" charset="0"/>
              </a:rPr>
              <a:t>add</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much faster </a:t>
            </a:r>
            <a:r>
              <a:rPr lang="en-US" sz="1800" dirty="0">
                <a:latin typeface="Cambria" pitchFamily="18" charset="0"/>
              </a:rPr>
              <a:t>than </a:t>
            </a:r>
            <a:r>
              <a:rPr lang="en-US" sz="1800" dirty="0" smtClean="0">
                <a:solidFill>
                  <a:srgbClr val="EB102C"/>
                </a:solidFill>
                <a:latin typeface="Cambria" pitchFamily="18" charset="0"/>
              </a:rPr>
              <a:t>multiply</a:t>
            </a:r>
            <a:r>
              <a:rPr lang="en-US" sz="1800" dirty="0" smtClean="0">
                <a:latin typeface="Cambria" pitchFamily="18" charset="0"/>
              </a:rPr>
              <a:t>, </a:t>
            </a:r>
            <a:r>
              <a:rPr lang="en-US" sz="1800" dirty="0" smtClean="0">
                <a:solidFill>
                  <a:srgbClr val="EB102C"/>
                </a:solidFill>
                <a:latin typeface="Cambria" pitchFamily="18" charset="0"/>
              </a:rPr>
              <a:t>divide</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a:t>
            </a:r>
            <a:r>
              <a:rPr lang="en-US" sz="1800" b="1" i="1" dirty="0" smtClean="0">
                <a:latin typeface="Cambria" pitchFamily="18" charset="0"/>
              </a:rPr>
              <a:t>relatively</a:t>
            </a:r>
            <a:r>
              <a:rPr lang="en-US" sz="1800" dirty="0" smtClean="0">
                <a:latin typeface="Cambria" pitchFamily="18" charset="0"/>
              </a:rPr>
              <a:t>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33" name="Rectangle 27"/>
          <p:cNvSpPr>
            <a:spLocks noChangeArrowheads="1"/>
          </p:cNvSpPr>
          <p:nvPr>
            <p:custDataLst>
              <p:tags r:id="rId2"/>
            </p:custDataLst>
          </p:nvPr>
        </p:nvSpPr>
        <p:spPr bwMode="auto">
          <a:xfrm>
            <a:off x="4132916" y="4438499"/>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34" name="Rectangle 27"/>
          <p:cNvSpPr>
            <a:spLocks noChangeArrowheads="1"/>
          </p:cNvSpPr>
          <p:nvPr>
            <p:custDataLst>
              <p:tags r:id="rId3"/>
            </p:custDataLst>
          </p:nvPr>
        </p:nvSpPr>
        <p:spPr bwMode="auto">
          <a:xfrm>
            <a:off x="4009484" y="561225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35" name="Rectangle 27"/>
          <p:cNvSpPr>
            <a:spLocks noChangeArrowheads="1"/>
          </p:cNvSpPr>
          <p:nvPr>
            <p:custDataLst>
              <p:tags r:id="rId4"/>
            </p:custDataLst>
          </p:nvPr>
        </p:nvSpPr>
        <p:spPr bwMode="auto">
          <a:xfrm>
            <a:off x="4009484" y="6197025"/>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36" name="Rectangle 27"/>
          <p:cNvSpPr>
            <a:spLocks noChangeArrowheads="1"/>
          </p:cNvSpPr>
          <p:nvPr>
            <p:custDataLst>
              <p:tags r:id="rId5"/>
            </p:custDataLst>
          </p:nvPr>
        </p:nvSpPr>
        <p:spPr bwMode="auto">
          <a:xfrm>
            <a:off x="4132916" y="5015643"/>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37" name="TextBox 36"/>
          <p:cNvSpPr txBox="1"/>
          <p:nvPr/>
        </p:nvSpPr>
        <p:spPr>
          <a:xfrm>
            <a:off x="199285" y="4971871"/>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t>
            </a:r>
            <a:r>
              <a:rPr lang="en-US" sz="1800" dirty="0" smtClean="0">
                <a:solidFill>
                  <a:srgbClr val="000000"/>
                </a:solidFill>
                <a:latin typeface="Cambria" pitchFamily="18" charset="0"/>
              </a:rPr>
              <a:t>a </a:t>
            </a:r>
            <a:r>
              <a:rPr lang="en-US" sz="1800" dirty="0">
                <a:solidFill>
                  <a:srgbClr val="000000"/>
                </a:solidFill>
                <a:latin typeface="Cambria" pitchFamily="18" charset="0"/>
              </a:rPr>
              <a:t>way to compute these statements </a:t>
            </a:r>
            <a:r>
              <a:rPr lang="en-US" sz="1800" dirty="0" smtClean="0">
                <a:solidFill>
                  <a:srgbClr val="000000"/>
                </a:solidFill>
                <a:latin typeface="Cambria" pitchFamily="18" charset="0"/>
              </a:rPr>
              <a:t>using </a:t>
            </a:r>
            <a:r>
              <a:rPr lang="en-US" sz="1800" dirty="0">
                <a:solidFill>
                  <a:srgbClr val="000000"/>
                </a:solidFill>
                <a:latin typeface="Cambria" pitchFamily="18" charset="0"/>
              </a:rPr>
              <a:t>combinations </a:t>
            </a:r>
            <a:r>
              <a:rPr lang="en-US" sz="1800" dirty="0" smtClean="0">
                <a:solidFill>
                  <a:srgbClr val="000000"/>
                </a:solidFill>
                <a:latin typeface="Cambria" pitchFamily="18" charset="0"/>
              </a:rPr>
              <a:t>from </a:t>
            </a:r>
            <a:r>
              <a:rPr lang="en-US" sz="1800" u="sng" dirty="0" smtClean="0">
                <a:solidFill>
                  <a:srgbClr val="000000"/>
                </a:solidFill>
                <a:latin typeface="Cambria" pitchFamily="18" charset="0"/>
              </a:rPr>
              <a:t>only</a:t>
            </a:r>
            <a:r>
              <a:rPr lang="en-US" sz="1800" dirty="0" smtClean="0">
                <a:solidFill>
                  <a:srgbClr val="000000"/>
                </a:solidFill>
                <a:latin typeface="Cambria" pitchFamily="18" charset="0"/>
              </a:rPr>
              <a:t>  </a:t>
            </a:r>
            <a:r>
              <a:rPr lang="en-US" sz="1800" dirty="0">
                <a:solidFill>
                  <a:srgbClr val="000000"/>
                </a:solidFill>
                <a:latin typeface="Cambria" pitchFamily="18" charset="0"/>
              </a:rPr>
              <a:t>the </a:t>
            </a:r>
            <a:r>
              <a:rPr lang="en-US" sz="1800" b="1" i="1"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38" name="Left Brace 37"/>
          <p:cNvSpPr/>
          <p:nvPr/>
        </p:nvSpPr>
        <p:spPr bwMode="auto">
          <a:xfrm>
            <a:off x="3464595" y="4572000"/>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cxnSp>
        <p:nvCxnSpPr>
          <p:cNvPr id="5" name="Straight Arrow Connector 4"/>
          <p:cNvCxnSpPr/>
          <p:nvPr/>
        </p:nvCxnSpPr>
        <p:spPr bwMode="auto">
          <a:xfrm flipV="1">
            <a:off x="3446972" y="1552223"/>
            <a:ext cx="1061155" cy="169334"/>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43" name="Straight Arrow Connector 42"/>
          <p:cNvCxnSpPr/>
          <p:nvPr/>
        </p:nvCxnSpPr>
        <p:spPr bwMode="auto">
          <a:xfrm>
            <a:off x="3469550" y="1744134"/>
            <a:ext cx="1016000" cy="11289"/>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46" name="Straight Arrow Connector 45"/>
          <p:cNvCxnSpPr/>
          <p:nvPr/>
        </p:nvCxnSpPr>
        <p:spPr bwMode="auto">
          <a:xfrm>
            <a:off x="3449794" y="2514601"/>
            <a:ext cx="1013178" cy="1092200"/>
          </a:xfrm>
          <a:prstGeom prst="straightConnector1">
            <a:avLst/>
          </a:prstGeom>
          <a:noFill/>
          <a:ln w="12700" cap="flat" cmpd="sng" algn="ctr">
            <a:solidFill>
              <a:srgbClr val="FF0000"/>
            </a:solidFill>
            <a:prstDash val="solid"/>
            <a:round/>
            <a:headEnd type="none" w="med" len="med"/>
            <a:tailEnd type="arrow" w="lg" len="lg"/>
          </a:ln>
          <a:effectLst/>
        </p:spPr>
      </p:cxnSp>
      <p:cxnSp>
        <p:nvCxnSpPr>
          <p:cNvPr id="48" name="Straight Arrow Connector 47"/>
          <p:cNvCxnSpPr/>
          <p:nvPr/>
        </p:nvCxnSpPr>
        <p:spPr bwMode="auto">
          <a:xfrm>
            <a:off x="3435683" y="2545645"/>
            <a:ext cx="1038578" cy="1354667"/>
          </a:xfrm>
          <a:prstGeom prst="straightConnector1">
            <a:avLst/>
          </a:prstGeom>
          <a:noFill/>
          <a:ln w="12700" cap="flat" cmpd="sng" algn="ctr">
            <a:solidFill>
              <a:srgbClr val="FF0000"/>
            </a:solidFill>
            <a:prstDash val="solid"/>
            <a:round/>
            <a:headEnd type="none" w="med" len="med"/>
            <a:tailEnd type="arrow" w="lg" len="lg"/>
          </a:ln>
          <a:effectLst/>
        </p:spPr>
      </p:cxnSp>
      <p:cxnSp>
        <p:nvCxnSpPr>
          <p:cNvPr id="52" name="Straight Arrow Connector 51"/>
          <p:cNvCxnSpPr/>
          <p:nvPr/>
        </p:nvCxnSpPr>
        <p:spPr bwMode="auto">
          <a:xfrm>
            <a:off x="3435683" y="2624668"/>
            <a:ext cx="1027289" cy="1557866"/>
          </a:xfrm>
          <a:prstGeom prst="straightConnector1">
            <a:avLst/>
          </a:prstGeom>
          <a:noFill/>
          <a:ln w="12700" cap="flat" cmpd="sng" algn="ctr">
            <a:solidFill>
              <a:srgbClr val="FF0000"/>
            </a:solidFill>
            <a:prstDash val="solid"/>
            <a:round/>
            <a:headEnd type="none" w="med" len="med"/>
            <a:tailEnd type="arrow" w="lg" len="lg"/>
          </a:ln>
          <a:effectLst/>
        </p:spPr>
      </p:cxnSp>
      <p:sp>
        <p:nvSpPr>
          <p:cNvPr id="2" name="Rectangle 1"/>
          <p:cNvSpPr/>
          <p:nvPr/>
        </p:nvSpPr>
        <p:spPr>
          <a:xfrm>
            <a:off x="4834467" y="4070884"/>
            <a:ext cx="553357" cy="230832"/>
          </a:xfrm>
          <a:prstGeom prst="rect">
            <a:avLst/>
          </a:prstGeom>
        </p:spPr>
        <p:txBody>
          <a:bodyPr wrap="none">
            <a:spAutoFit/>
          </a:bodyPr>
          <a:lstStyle/>
          <a:p>
            <a:r>
              <a:rPr lang="en-US" sz="900" dirty="0" smtClean="0">
                <a:latin typeface="Arial" pitchFamily="34" charset="0"/>
                <a:cs typeface="Arial" pitchFamily="34" charset="0"/>
              </a:rPr>
              <a:t>+ MOD</a:t>
            </a:r>
            <a:endParaRPr lang="en-US" sz="900" dirty="0">
              <a:latin typeface="Arial" pitchFamily="34" charset="0"/>
              <a:cs typeface="Arial" pitchFamily="34" charset="0"/>
            </a:endParaRP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990960" y="3238560"/>
              <a:ext cx="4286880" cy="3419640"/>
            </p14:xfrm>
          </p:contentPart>
        </mc:Choice>
        <mc:Fallback xmlns="">
          <p:pic>
            <p:nvPicPr>
              <p:cNvPr id="3" name="Ink 2"/>
              <p:cNvPicPr/>
              <p:nvPr/>
            </p:nvPicPr>
            <p:blipFill>
              <a:blip r:embed="rId9"/>
              <a:stretch>
                <a:fillRect/>
              </a:stretch>
            </p:blipFill>
            <p:spPr>
              <a:xfrm>
                <a:off x="3981600" y="3229200"/>
                <a:ext cx="4305600" cy="3438360"/>
              </a:xfrm>
              <a:prstGeom prst="rect">
                <a:avLst/>
              </a:prstGeom>
            </p:spPr>
          </p:pic>
        </mc:Fallback>
      </mc:AlternateContent>
    </p:spTree>
    <p:extLst>
      <p:ext uri="{BB962C8B-B14F-4D97-AF65-F5344CB8AC3E}">
        <p14:creationId xmlns:p14="http://schemas.microsoft.com/office/powerpoint/2010/main" val="80085966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FEDDDA"/>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54275" name="Text Box 5"/>
          <p:cNvSpPr txBox="1">
            <a:spLocks noChangeArrowheads="1"/>
          </p:cNvSpPr>
          <p:nvPr>
            <p:custDataLst>
              <p:tags r:id="rId1"/>
            </p:custDataLst>
          </p:nvPr>
        </p:nvSpPr>
        <p:spPr bwMode="auto">
          <a:xfrm>
            <a:off x="533400" y="1524000"/>
            <a:ext cx="129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p:txBody>
      </p:sp>
      <p:sp>
        <p:nvSpPr>
          <p:cNvPr id="54276" name="Text Box 6"/>
          <p:cNvSpPr txBox="1">
            <a:spLocks noChangeArrowheads="1"/>
          </p:cNvSpPr>
          <p:nvPr>
            <p:custDataLst>
              <p:tags r:id="rId2"/>
            </p:custDataLst>
          </p:nvPr>
        </p:nvSpPr>
        <p:spPr bwMode="auto">
          <a:xfrm>
            <a:off x="522288" y="1066800"/>
            <a:ext cx="3363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dirty="0">
                <a:solidFill>
                  <a:srgbClr val="1C10EF"/>
                </a:solidFill>
                <a:latin typeface="Courier New" pitchFamily="-106" charset="0"/>
              </a:rPr>
              <a:t>21 </a:t>
            </a:r>
            <a:r>
              <a:rPr lang="en-US" b="1" dirty="0">
                <a:solidFill>
                  <a:srgbClr val="1C10EF"/>
                </a:solidFill>
                <a:latin typeface="Courier New" pitchFamily="-106" charset="0"/>
                <a:sym typeface="Symbol" pitchFamily="18" charset="2"/>
              </a:rPr>
              <a:t> 6  </a:t>
            </a:r>
            <a:r>
              <a:rPr lang="en-US" dirty="0">
                <a:solidFill>
                  <a:srgbClr val="1C10EF"/>
                </a:solidFill>
                <a:latin typeface="Courier New" pitchFamily="-106" charset="0"/>
                <a:sym typeface="Symbol" pitchFamily="18" charset="2"/>
              </a:rPr>
              <a:t>==</a:t>
            </a:r>
            <a:r>
              <a:rPr lang="en-US" b="1" dirty="0">
                <a:solidFill>
                  <a:srgbClr val="1C10EF"/>
                </a:solidFill>
                <a:latin typeface="Courier New" pitchFamily="-106" charset="0"/>
                <a:sym typeface="Symbol" pitchFamily="18" charset="2"/>
              </a:rPr>
              <a:t>  126</a:t>
            </a:r>
            <a:endParaRPr lang="en-US" b="1" dirty="0">
              <a:solidFill>
                <a:srgbClr val="1C10EF"/>
              </a:solidFill>
              <a:latin typeface="Courier New" pitchFamily="-106" charset="0"/>
            </a:endParaRPr>
          </a:p>
        </p:txBody>
      </p:sp>
      <p:pic>
        <p:nvPicPr>
          <p:cNvPr id="54277" name="Picture 7" descr="russianalien"/>
          <p:cNvPicPr>
            <a:picLocks noChangeAspect="1" noChangeArrowheads="1"/>
          </p:cNvPicPr>
          <p:nvPr>
            <p:custDataLst>
              <p:tags r:id="rId3"/>
            </p:custDataLst>
          </p:nvPr>
        </p:nvPicPr>
        <p:blipFill>
          <a:blip r:embed="rId26">
            <a:extLst>
              <a:ext uri="{28A0092B-C50C-407E-A947-70E740481C1C}">
                <a14:useLocalDpi xmlns:a14="http://schemas.microsoft.com/office/drawing/2010/main" val="0"/>
              </a:ext>
            </a:extLst>
          </a:blip>
          <a:srcRect/>
          <a:stretch>
            <a:fillRect/>
          </a:stretch>
        </p:blipFill>
        <p:spPr bwMode="auto">
          <a:xfrm>
            <a:off x="6400800" y="5568950"/>
            <a:ext cx="18176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9"/>
          <p:cNvSpPr txBox="1">
            <a:spLocks noChangeArrowheads="1"/>
          </p:cNvSpPr>
          <p:nvPr>
            <p:custDataLst>
              <p:tags r:id="rId4"/>
            </p:custDataLst>
          </p:nvPr>
        </p:nvSpPr>
        <p:spPr bwMode="auto">
          <a:xfrm>
            <a:off x="5603875" y="1172986"/>
            <a:ext cx="31511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i="1" dirty="0">
                <a:latin typeface="Cambria" pitchFamily="18" charset="0"/>
              </a:rPr>
              <a:t>Sum those values for the </a:t>
            </a:r>
            <a:r>
              <a:rPr lang="en-US" sz="1600" i="1" dirty="0" smtClean="0">
                <a:latin typeface="Cambria" pitchFamily="18" charset="0"/>
              </a:rPr>
              <a:t>answer!</a:t>
            </a:r>
            <a:endParaRPr lang="en-US" sz="1600" i="1" dirty="0">
              <a:latin typeface="Cambria" pitchFamily="18" charset="0"/>
            </a:endParaRPr>
          </a:p>
        </p:txBody>
      </p:sp>
      <p:sp>
        <p:nvSpPr>
          <p:cNvPr id="54280" name="Text Box 10"/>
          <p:cNvSpPr txBox="1">
            <a:spLocks noChangeArrowheads="1"/>
          </p:cNvSpPr>
          <p:nvPr>
            <p:custDataLst>
              <p:tags r:id="rId5"/>
            </p:custDataLst>
          </p:nvPr>
        </p:nvSpPr>
        <p:spPr bwMode="auto">
          <a:xfrm>
            <a:off x="7261225" y="6324600"/>
            <a:ext cx="17303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900" dirty="0">
                <a:latin typeface="Calibri" pitchFamily="34" charset="0"/>
                <a:cs typeface="Times New Roman" pitchFamily="-106" charset="0"/>
              </a:rPr>
              <a:t>(Translation:  “</a:t>
            </a:r>
            <a:r>
              <a:rPr lang="en-US" sz="900" dirty="0">
                <a:solidFill>
                  <a:srgbClr val="B410CE"/>
                </a:solidFill>
                <a:latin typeface="Calibri" pitchFamily="34" charset="0"/>
                <a:cs typeface="Times New Roman" pitchFamily="-106" charset="0"/>
              </a:rPr>
              <a:t>Hello, American Students!</a:t>
            </a:r>
            <a:r>
              <a:rPr lang="en-US" sz="900" dirty="0">
                <a:latin typeface="Calibri" pitchFamily="34" charset="0"/>
                <a:cs typeface="Times New Roman" pitchFamily="-106" charset="0"/>
              </a:rPr>
              <a:t>” I've been told there's a typo here, too!)</a:t>
            </a:r>
          </a:p>
        </p:txBody>
      </p:sp>
      <p:grpSp>
        <p:nvGrpSpPr>
          <p:cNvPr id="54281" name="Group 11"/>
          <p:cNvGrpSpPr>
            <a:grpSpLocks/>
          </p:cNvGrpSpPr>
          <p:nvPr>
            <p:custDataLst>
              <p:tags r:id="rId6"/>
            </p:custDataLst>
          </p:nvPr>
        </p:nvGrpSpPr>
        <p:grpSpPr bwMode="auto">
          <a:xfrm>
            <a:off x="8535988" y="5332413"/>
            <a:ext cx="455612" cy="473075"/>
            <a:chOff x="2928" y="1051"/>
            <a:chExt cx="840" cy="957"/>
          </a:xfrm>
        </p:grpSpPr>
        <p:sp>
          <p:nvSpPr>
            <p:cNvPr id="54288" name="Freeform 12"/>
            <p:cNvSpPr>
              <a:spLocks/>
            </p:cNvSpPr>
            <p:nvPr>
              <p:custDataLst>
                <p:tags r:id="rId11"/>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289" name="Oval 13"/>
            <p:cNvSpPr>
              <a:spLocks noChangeArrowheads="1"/>
            </p:cNvSpPr>
            <p:nvPr>
              <p:custDataLst>
                <p:tags r:id="rId1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54290" name="Oval 14"/>
            <p:cNvSpPr>
              <a:spLocks noChangeArrowheads="1"/>
            </p:cNvSpPr>
            <p:nvPr>
              <p:custDataLst>
                <p:tags r:id="rId1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1" name="Oval 15"/>
            <p:cNvSpPr>
              <a:spLocks noChangeArrowheads="1"/>
            </p:cNvSpPr>
            <p:nvPr>
              <p:custDataLst>
                <p:tags r:id="rId1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2" name="Oval 16"/>
            <p:cNvSpPr>
              <a:spLocks noChangeArrowheads="1"/>
            </p:cNvSpPr>
            <p:nvPr>
              <p:custDataLst>
                <p:tags r:id="rId1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3" name="Oval 17"/>
            <p:cNvSpPr>
              <a:spLocks noChangeArrowheads="1"/>
            </p:cNvSpPr>
            <p:nvPr>
              <p:custDataLst>
                <p:tags r:id="rId1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4" name="Oval 18"/>
            <p:cNvSpPr>
              <a:spLocks noChangeArrowheads="1"/>
            </p:cNvSpPr>
            <p:nvPr>
              <p:custDataLst>
                <p:tags r:id="rId1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5" name="Oval 19"/>
            <p:cNvSpPr>
              <a:spLocks noChangeArrowheads="1"/>
            </p:cNvSpPr>
            <p:nvPr>
              <p:custDataLst>
                <p:tags r:id="rId1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6" name="AutoShape 20"/>
            <p:cNvSpPr>
              <a:spLocks noChangeArrowheads="1"/>
            </p:cNvSpPr>
            <p:nvPr>
              <p:custDataLst>
                <p:tags r:id="rId1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4297" name="Freeform 21"/>
            <p:cNvSpPr>
              <a:spLocks/>
            </p:cNvSpPr>
            <p:nvPr>
              <p:custDataLst>
                <p:tags r:id="rId2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298" name="Freeform 22"/>
            <p:cNvSpPr>
              <a:spLocks/>
            </p:cNvSpPr>
            <p:nvPr>
              <p:custDataLst>
                <p:tags r:id="rId2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299" name="Freeform 23"/>
            <p:cNvSpPr>
              <a:spLocks/>
            </p:cNvSpPr>
            <p:nvPr>
              <p:custDataLst>
                <p:tags r:id="rId2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00" name="Freeform 24"/>
            <p:cNvSpPr>
              <a:spLocks/>
            </p:cNvSpPr>
            <p:nvPr>
              <p:custDataLst>
                <p:tags r:id="rId2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82" name="Text Box 25"/>
          <p:cNvSpPr txBox="1">
            <a:spLocks noChangeArrowheads="1"/>
          </p:cNvSpPr>
          <p:nvPr>
            <p:custDataLst>
              <p:tags r:id="rId7"/>
            </p:custDataLst>
          </p:nvPr>
        </p:nvSpPr>
        <p:spPr bwMode="auto">
          <a:xfrm>
            <a:off x="7321550" y="5100638"/>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solidFill>
                  <a:srgbClr val="067B0E"/>
                </a:solidFill>
                <a:latin typeface="Calibri" pitchFamily="-106" charset="0"/>
              </a:rPr>
              <a:t>Hey, buddy, can you spare an eye?</a:t>
            </a:r>
          </a:p>
        </p:txBody>
      </p:sp>
      <p:sp>
        <p:nvSpPr>
          <p:cNvPr id="54283" name="Text Box 6"/>
          <p:cNvSpPr txBox="1">
            <a:spLocks noChangeArrowheads="1"/>
          </p:cNvSpPr>
          <p:nvPr>
            <p:custDataLst>
              <p:tags r:id="rId8"/>
            </p:custDataLst>
          </p:nvPr>
        </p:nvSpPr>
        <p:spPr bwMode="auto">
          <a:xfrm>
            <a:off x="449263" y="3657600"/>
            <a:ext cx="389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solidFill>
                  <a:srgbClr val="1C10EF"/>
                </a:solidFill>
                <a:latin typeface="Courier New" pitchFamily="-106" charset="0"/>
              </a:rPr>
              <a:t>11 </a:t>
            </a:r>
            <a:r>
              <a:rPr lang="en-US" b="1">
                <a:solidFill>
                  <a:srgbClr val="1C10EF"/>
                </a:solidFill>
                <a:latin typeface="Courier New" pitchFamily="-106" charset="0"/>
                <a:sym typeface="Symbol" pitchFamily="18" charset="2"/>
              </a:rPr>
              <a:t> 15  </a:t>
            </a:r>
            <a:r>
              <a:rPr lang="en-US">
                <a:solidFill>
                  <a:srgbClr val="1C10EF"/>
                </a:solidFill>
                <a:latin typeface="Courier New" pitchFamily="-106" charset="0"/>
                <a:sym typeface="Symbol" pitchFamily="18" charset="2"/>
              </a:rPr>
              <a:t>==</a:t>
            </a:r>
            <a:r>
              <a:rPr lang="en-US" b="1">
                <a:solidFill>
                  <a:srgbClr val="1C10EF"/>
                </a:solidFill>
                <a:latin typeface="Courier New" pitchFamily="-106" charset="0"/>
                <a:sym typeface="Symbol" pitchFamily="18" charset="2"/>
              </a:rPr>
              <a:t>  165</a:t>
            </a:r>
            <a:endParaRPr lang="en-US" b="1">
              <a:solidFill>
                <a:srgbClr val="1C10EF"/>
              </a:solidFill>
              <a:latin typeface="Courier New" pitchFamily="-106" charset="0"/>
            </a:endParaRPr>
          </a:p>
        </p:txBody>
      </p:sp>
      <p:sp>
        <p:nvSpPr>
          <p:cNvPr id="54284" name="Text Box 5"/>
          <p:cNvSpPr txBox="1">
            <a:spLocks noChangeArrowheads="1"/>
          </p:cNvSpPr>
          <p:nvPr>
            <p:custDataLst>
              <p:tags r:id="rId9"/>
            </p:custDataLst>
          </p:nvPr>
        </p:nvSpPr>
        <p:spPr bwMode="auto">
          <a:xfrm>
            <a:off x="454025" y="41148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11   15</a:t>
            </a:r>
          </a:p>
        </p:txBody>
      </p:sp>
      <p:cxnSp>
        <p:nvCxnSpPr>
          <p:cNvPr id="54285" name="Straight Connector 3"/>
          <p:cNvCxnSpPr>
            <a:cxnSpLocks noChangeShapeType="1"/>
          </p:cNvCxnSpPr>
          <p:nvPr/>
        </p:nvCxnSpPr>
        <p:spPr bwMode="auto">
          <a:xfrm>
            <a:off x="533400" y="3484349"/>
            <a:ext cx="4648200" cy="0"/>
          </a:xfrm>
          <a:prstGeom prst="line">
            <a:avLst/>
          </a:prstGeom>
          <a:noFill/>
          <a:ln w="12700" algn="ctr">
            <a:solidFill>
              <a:srgbClr val="C00000"/>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5911395" y="3276600"/>
            <a:ext cx="245913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00" i="1" dirty="0" smtClean="0">
                <a:solidFill>
                  <a:srgbClr val="C00000"/>
                </a:solidFill>
                <a:latin typeface="Cambria" pitchFamily="18" charset="0"/>
              </a:rPr>
              <a:t>Why </a:t>
            </a:r>
            <a:r>
              <a:rPr lang="en-US" sz="2100" i="1" dirty="0">
                <a:solidFill>
                  <a:srgbClr val="C00000"/>
                </a:solidFill>
                <a:latin typeface="Cambria" pitchFamily="18" charset="0"/>
              </a:rPr>
              <a:t>does </a:t>
            </a:r>
            <a:r>
              <a:rPr lang="en-US" sz="2100" i="1" dirty="0" smtClean="0">
                <a:solidFill>
                  <a:srgbClr val="C00000"/>
                </a:solidFill>
                <a:latin typeface="Cambria" pitchFamily="18" charset="0"/>
              </a:rPr>
              <a:t>this </a:t>
            </a:r>
            <a:r>
              <a:rPr lang="en-US" sz="2100" i="1" dirty="0">
                <a:solidFill>
                  <a:srgbClr val="C00000"/>
                </a:solidFill>
                <a:latin typeface="Cambria" pitchFamily="18" charset="0"/>
              </a:rPr>
              <a:t>work?</a:t>
            </a:r>
            <a:endParaRPr lang="en-US" sz="2100" i="1" dirty="0">
              <a:solidFill>
                <a:srgbClr val="C00000"/>
              </a:solidFill>
            </a:endParaRPr>
          </a:p>
        </p:txBody>
      </p:sp>
      <p:sp>
        <p:nvSpPr>
          <p:cNvPr id="29" name="Text Box 8"/>
          <p:cNvSpPr txBox="1">
            <a:spLocks noChangeArrowheads="1"/>
          </p:cNvSpPr>
          <p:nvPr>
            <p:custDataLst>
              <p:tags r:id="rId10"/>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a:latin typeface="Cambria" pitchFamily="18" charset="0"/>
              </a:rPr>
              <a:t>Insight:  </a:t>
            </a:r>
            <a:r>
              <a:rPr lang="en-US" sz="3200" dirty="0">
                <a:latin typeface="Cambria" pitchFamily="18" charset="0"/>
              </a:rPr>
              <a:t>Russian Peasants' Multiplication</a:t>
            </a:r>
          </a:p>
        </p:txBody>
      </p:sp>
      <p:sp>
        <p:nvSpPr>
          <p:cNvPr id="2" name="Rectangle 1"/>
          <p:cNvSpPr/>
          <p:nvPr/>
        </p:nvSpPr>
        <p:spPr>
          <a:xfrm>
            <a:off x="6109404" y="735969"/>
            <a:ext cx="2092239" cy="369332"/>
          </a:xfrm>
          <a:prstGeom prst="rect">
            <a:avLst/>
          </a:prstGeom>
          <a:solidFill>
            <a:srgbClr val="FEDDDA"/>
          </a:solidFill>
          <a:ln>
            <a:solidFill>
              <a:srgbClr val="C00000"/>
            </a:solidFill>
          </a:ln>
        </p:spPr>
        <p:txBody>
          <a:bodyPr wrap="none">
            <a:spAutoFit/>
          </a:bodyPr>
          <a:lstStyle/>
          <a:p>
            <a:r>
              <a:rPr lang="en-US" sz="1800" dirty="0" smtClean="0">
                <a:latin typeface="Cambria" pitchFamily="18" charset="0"/>
              </a:rPr>
              <a:t>The RPM algorithm</a:t>
            </a:r>
            <a:endParaRPr lang="en-US" sz="1800" dirty="0"/>
          </a:p>
        </p:txBody>
      </p:sp>
      <mc:AlternateContent xmlns:mc="http://schemas.openxmlformats.org/markup-compatibility/2006" xmlns:p14="http://schemas.microsoft.com/office/powerpoint/2010/main">
        <mc:Choice Requires="p14">
          <p:contentPart p14:bwMode="auto" r:id="rId27">
            <p14:nvContentPartPr>
              <p14:cNvPr id="3" name="Ink 2"/>
              <p14:cNvContentPartPr/>
              <p14:nvPr/>
            </p14:nvContentPartPr>
            <p14:xfrm>
              <a:off x="676440" y="1571760"/>
              <a:ext cx="6238800" cy="5086440"/>
            </p14:xfrm>
          </p:contentPart>
        </mc:Choice>
        <mc:Fallback xmlns="">
          <p:pic>
            <p:nvPicPr>
              <p:cNvPr id="3" name="Ink 2"/>
              <p:cNvPicPr/>
              <p:nvPr/>
            </p:nvPicPr>
            <p:blipFill>
              <a:blip r:embed="rId28"/>
              <a:stretch>
                <a:fillRect/>
              </a:stretch>
            </p:blipFill>
            <p:spPr>
              <a:xfrm>
                <a:off x="667080" y="1562400"/>
                <a:ext cx="6250680" cy="5105160"/>
              </a:xfrm>
              <a:prstGeom prst="rect">
                <a:avLst/>
              </a:prstGeom>
            </p:spPr>
          </p:pic>
        </mc:Fallback>
      </mc:AlternateContent>
    </p:spTree>
    <p:extLst>
      <p:ext uri="{BB962C8B-B14F-4D97-AF65-F5344CB8AC3E}">
        <p14:creationId xmlns:p14="http://schemas.microsoft.com/office/powerpoint/2010/main" val="18955576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3"/>
          <p:cNvGrpSpPr>
            <a:grpSpLocks/>
          </p:cNvGrpSpPr>
          <p:nvPr>
            <p:custDataLst>
              <p:tags r:id="rId1"/>
            </p:custDataLst>
          </p:nvPr>
        </p:nvGrpSpPr>
        <p:grpSpPr bwMode="auto">
          <a:xfrm>
            <a:off x="635000" y="1066800"/>
            <a:ext cx="3221038" cy="173038"/>
            <a:chOff x="295" y="1311"/>
            <a:chExt cx="5177" cy="114"/>
          </a:xfrm>
        </p:grpSpPr>
        <p:sp>
          <p:nvSpPr>
            <p:cNvPr id="34832" name="Rectangle 4"/>
            <p:cNvSpPr>
              <a:spLocks noChangeArrowheads="1"/>
            </p:cNvSpPr>
            <p:nvPr>
              <p:custDataLst>
                <p:tags r:id="rId1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34833" name="Rectangle 5"/>
            <p:cNvSpPr>
              <a:spLocks noChangeArrowheads="1"/>
            </p:cNvSpPr>
            <p:nvPr>
              <p:custDataLst>
                <p:tags r:id="rId1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34819" name="Text Box 6"/>
          <p:cNvSpPr txBox="1">
            <a:spLocks noChangeArrowheads="1"/>
          </p:cNvSpPr>
          <p:nvPr>
            <p:custDataLst>
              <p:tags r:id="rId2"/>
            </p:custDataLst>
          </p:nvPr>
        </p:nvSpPr>
        <p:spPr bwMode="auto">
          <a:xfrm>
            <a:off x="685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Binary math</a:t>
            </a:r>
          </a:p>
        </p:txBody>
      </p:sp>
      <p:grpSp>
        <p:nvGrpSpPr>
          <p:cNvPr id="34820" name="Group 8"/>
          <p:cNvGrpSpPr>
            <a:grpSpLocks/>
          </p:cNvGrpSpPr>
          <p:nvPr>
            <p:custDataLst>
              <p:tags r:id="rId3"/>
            </p:custDataLst>
          </p:nvPr>
        </p:nvGrpSpPr>
        <p:grpSpPr bwMode="auto">
          <a:xfrm>
            <a:off x="5160963" y="1066800"/>
            <a:ext cx="3221037" cy="173038"/>
            <a:chOff x="295" y="1311"/>
            <a:chExt cx="5177" cy="114"/>
          </a:xfrm>
        </p:grpSpPr>
        <p:sp>
          <p:nvSpPr>
            <p:cNvPr id="34830" name="Rectangle 9"/>
            <p:cNvSpPr>
              <a:spLocks noChangeArrowheads="1"/>
            </p:cNvSpPr>
            <p:nvPr>
              <p:custDataLst>
                <p:tags r:id="rId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34831" name="Rectangle 10"/>
            <p:cNvSpPr>
              <a:spLocks noChangeArrowheads="1"/>
            </p:cNvSpPr>
            <p:nvPr>
              <p:custDataLst>
                <p:tags r:id="rId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34821" name="Text Box 26"/>
          <p:cNvSpPr txBox="1">
            <a:spLocks noChangeArrowheads="1"/>
          </p:cNvSpPr>
          <p:nvPr>
            <p:custDataLst>
              <p:tags r:id="rId4"/>
            </p:custDataLst>
          </p:nvPr>
        </p:nvSpPr>
        <p:spPr bwMode="auto">
          <a:xfrm>
            <a:off x="3935413" y="1304925"/>
            <a:ext cx="10795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tables of basic facts</a:t>
            </a:r>
          </a:p>
        </p:txBody>
      </p:sp>
      <p:sp>
        <p:nvSpPr>
          <p:cNvPr id="34822" name="Text Box 42"/>
          <p:cNvSpPr txBox="1">
            <a:spLocks noChangeArrowheads="1"/>
          </p:cNvSpPr>
          <p:nvPr>
            <p:custDataLst>
              <p:tags r:id="rId5"/>
            </p:custDataLst>
          </p:nvPr>
        </p:nvSpPr>
        <p:spPr bwMode="auto">
          <a:xfrm>
            <a:off x="5197475"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Decimal math</a:t>
            </a:r>
          </a:p>
        </p:txBody>
      </p:sp>
      <p:sp>
        <p:nvSpPr>
          <p:cNvPr id="34823" name="Text Box 43"/>
          <p:cNvSpPr txBox="1">
            <a:spLocks noChangeArrowheads="1"/>
          </p:cNvSpPr>
          <p:nvPr>
            <p:custDataLst>
              <p:tags r:id="rId6"/>
            </p:custDataLst>
          </p:nvPr>
        </p:nvSpPr>
        <p:spPr bwMode="auto">
          <a:xfrm>
            <a:off x="4222750" y="22987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sp>
        <p:nvSpPr>
          <p:cNvPr id="34824" name="Text Box 44"/>
          <p:cNvSpPr txBox="1">
            <a:spLocks noChangeArrowheads="1"/>
          </p:cNvSpPr>
          <p:nvPr>
            <p:custDataLst>
              <p:tags r:id="rId7"/>
            </p:custDataLst>
          </p:nvPr>
        </p:nvSpPr>
        <p:spPr bwMode="auto">
          <a:xfrm>
            <a:off x="4222750" y="4764088"/>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pic>
        <p:nvPicPr>
          <p:cNvPr id="34825" name="Picture 45" descr="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13716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 Box 46"/>
          <p:cNvSpPr txBox="1">
            <a:spLocks noChangeArrowheads="1"/>
          </p:cNvSpPr>
          <p:nvPr/>
        </p:nvSpPr>
        <p:spPr bwMode="auto">
          <a:xfrm>
            <a:off x="3751263" y="21288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Addition</a:t>
            </a:r>
          </a:p>
        </p:txBody>
      </p:sp>
      <p:sp>
        <p:nvSpPr>
          <p:cNvPr id="34827" name="Text Box 47"/>
          <p:cNvSpPr txBox="1">
            <a:spLocks noChangeArrowheads="1"/>
          </p:cNvSpPr>
          <p:nvPr/>
        </p:nvSpPr>
        <p:spPr bwMode="auto">
          <a:xfrm>
            <a:off x="3657600" y="4392613"/>
            <a:ext cx="163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Multiplication</a:t>
            </a:r>
          </a:p>
        </p:txBody>
      </p:sp>
      <p:pic>
        <p:nvPicPr>
          <p:cNvPr id="34828" name="Picture 48" descr="boxcars_image13"/>
          <p:cNvPicPr>
            <a:picLocks noChangeAspect="1" noChangeArrowheads="1"/>
          </p:cNvPicPr>
          <p:nvPr/>
        </p:nvPicPr>
        <p:blipFill>
          <a:blip r:embed="rId14">
            <a:extLst>
              <a:ext uri="{28A0092B-C50C-407E-A947-70E740481C1C}">
                <a14:useLocalDpi xmlns:a14="http://schemas.microsoft.com/office/drawing/2010/main" val="0"/>
              </a:ext>
            </a:extLst>
          </a:blip>
          <a:srcRect t="3812" r="23761" b="22865"/>
          <a:stretch>
            <a:fillRect/>
          </a:stretch>
        </p:blipFill>
        <p:spPr bwMode="auto">
          <a:xfrm>
            <a:off x="5902325" y="4103688"/>
            <a:ext cx="1941513"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812520" y="1401840"/>
              <a:ext cx="2295360" cy="4938480"/>
            </p14:xfrm>
          </p:contentPart>
        </mc:Choice>
        <mc:Fallback xmlns="">
          <p:pic>
            <p:nvPicPr>
              <p:cNvPr id="2" name="Ink 1"/>
              <p:cNvPicPr/>
              <p:nvPr/>
            </p:nvPicPr>
            <p:blipFill>
              <a:blip r:embed="rId16"/>
              <a:stretch>
                <a:fillRect/>
              </a:stretch>
            </p:blipFill>
            <p:spPr>
              <a:xfrm>
                <a:off x="803160" y="1392480"/>
                <a:ext cx="2314080" cy="4957200"/>
              </a:xfrm>
              <a:prstGeom prst="rect">
                <a:avLst/>
              </a:prstGeom>
            </p:spPr>
          </p:pic>
        </mc:Fallback>
      </mc:AlternateContent>
    </p:spTree>
    <p:extLst>
      <p:ext uri="{BB962C8B-B14F-4D97-AF65-F5344CB8AC3E}">
        <p14:creationId xmlns:p14="http://schemas.microsoft.com/office/powerpoint/2010/main" val="14567801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custDataLst>
              <p:tags r:id="rId1"/>
            </p:custDataLst>
          </p:nvPr>
        </p:nvSpPr>
        <p:spPr bwMode="auto">
          <a:xfrm>
            <a:off x="3454400" y="1793875"/>
            <a:ext cx="515620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800" b="1">
                <a:solidFill>
                  <a:srgbClr val="ED9318"/>
                </a:solidFill>
                <a:latin typeface="Courier New" pitchFamily="-106" charset="0"/>
              </a:rPr>
              <a:t>def</a:t>
            </a:r>
            <a:r>
              <a:rPr lang="en-US" sz="1800" b="1">
                <a:latin typeface="Courier New" pitchFamily="-106" charset="0"/>
              </a:rPr>
              <a:t> leftshift( s ):</a:t>
            </a:r>
          </a:p>
          <a:p>
            <a:pPr>
              <a:lnSpc>
                <a:spcPct val="80000"/>
              </a:lnSpc>
              <a:spcBef>
                <a:spcPct val="50000"/>
              </a:spcBef>
            </a:pPr>
            <a:r>
              <a:rPr lang="en-US" sz="1800" b="1">
                <a:latin typeface="Courier New" pitchFamily="-106" charset="0"/>
              </a:rPr>
              <a:t>    </a:t>
            </a:r>
            <a:r>
              <a:rPr lang="en-US" sz="1800" b="1">
                <a:solidFill>
                  <a:srgbClr val="067B0E"/>
                </a:solidFill>
                <a:latin typeface="Courier New" pitchFamily="-106" charset="0"/>
              </a:rPr>
              <a:t>""" left-shift by one bit """</a:t>
            </a:r>
            <a:endParaRPr lang="en-US" sz="1800" b="1">
              <a:solidFill>
                <a:srgbClr val="B410CE"/>
              </a:solidFill>
              <a:latin typeface="Courier New" pitchFamily="-106" charset="0"/>
            </a:endParaRPr>
          </a:p>
          <a:p>
            <a:pPr>
              <a:lnSpc>
                <a:spcPct val="80000"/>
              </a:lnSpc>
              <a:spcBef>
                <a:spcPct val="50000"/>
              </a:spcBef>
            </a:pPr>
            <a:r>
              <a:rPr lang="en-US" sz="1800" b="1">
                <a:latin typeface="Courier New" pitchFamily="-106" charset="0"/>
              </a:rPr>
              <a:t>    </a:t>
            </a:r>
            <a:r>
              <a:rPr lang="en-US" sz="1800" b="1">
                <a:solidFill>
                  <a:srgbClr val="ED9318"/>
                </a:solidFill>
                <a:latin typeface="Courier New" pitchFamily="-106" charset="0"/>
              </a:rPr>
              <a:t>return</a:t>
            </a:r>
            <a:r>
              <a:rPr lang="en-US" sz="1800" b="1">
                <a:latin typeface="Courier New" pitchFamily="-106" charset="0"/>
              </a:rPr>
              <a:t> s + </a:t>
            </a:r>
            <a:r>
              <a:rPr lang="en-US" sz="1800" b="1">
                <a:solidFill>
                  <a:srgbClr val="067B0E"/>
                </a:solidFill>
                <a:latin typeface="Courier New" pitchFamily="-106" charset="0"/>
              </a:rPr>
              <a:t>'0'</a:t>
            </a:r>
            <a:endParaRPr lang="en-US" sz="1800" b="1">
              <a:latin typeface="Courier New" pitchFamily="-106" charset="0"/>
            </a:endParaRPr>
          </a:p>
        </p:txBody>
      </p:sp>
      <p:sp>
        <p:nvSpPr>
          <p:cNvPr id="49155" name="Text Box 3"/>
          <p:cNvSpPr txBox="1">
            <a:spLocks noChangeArrowheads="1"/>
          </p:cNvSpPr>
          <p:nvPr>
            <p:custDataLst>
              <p:tags r:id="rId2"/>
            </p:custDataLst>
          </p:nvPr>
        </p:nvSpPr>
        <p:spPr bwMode="auto">
          <a:xfrm>
            <a:off x="609600" y="3290888"/>
            <a:ext cx="617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a:t>
            </a:r>
            <a:r>
              <a:rPr lang="en-US" sz="1800" b="1" i="1">
                <a:solidFill>
                  <a:srgbClr val="1E16E4"/>
                </a:solidFill>
              </a:rPr>
              <a:t>left-shifting </a:t>
            </a:r>
            <a:r>
              <a:rPr lang="en-US" sz="1800">
                <a:solidFill>
                  <a:srgbClr val="1E16E4"/>
                </a:solidFill>
              </a:rPr>
              <a:t>do to the </a:t>
            </a:r>
            <a:r>
              <a:rPr lang="en-US" sz="1800" u="sng">
                <a:solidFill>
                  <a:srgbClr val="1E16E4"/>
                </a:solidFill>
              </a:rPr>
              <a:t>value</a:t>
            </a:r>
            <a:r>
              <a:rPr lang="en-US" sz="1800">
                <a:solidFill>
                  <a:srgbClr val="1E16E4"/>
                </a:solidFill>
              </a:rPr>
              <a:t> of a decimal number?</a:t>
            </a:r>
          </a:p>
        </p:txBody>
      </p:sp>
      <p:sp>
        <p:nvSpPr>
          <p:cNvPr id="49156" name="Text Box 4"/>
          <p:cNvSpPr txBox="1">
            <a:spLocks noChangeArrowheads="1"/>
          </p:cNvSpPr>
          <p:nvPr>
            <p:custDataLst>
              <p:tags r:id="rId3"/>
            </p:custDataLst>
          </p:nvPr>
        </p:nvSpPr>
        <p:spPr bwMode="auto">
          <a:xfrm>
            <a:off x="1143000" y="17526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49157" name="Rectangle 5"/>
          <p:cNvSpPr>
            <a:spLocks noChangeArrowheads="1"/>
          </p:cNvSpPr>
          <p:nvPr>
            <p:custDataLst>
              <p:tags r:id="rId4"/>
            </p:custDataLst>
          </p:nvPr>
        </p:nvSpPr>
        <p:spPr bwMode="auto">
          <a:xfrm>
            <a:off x="1600200" y="16002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9158" name="Rectangle 6"/>
          <p:cNvSpPr>
            <a:spLocks noChangeArrowheads="1"/>
          </p:cNvSpPr>
          <p:nvPr>
            <p:custDataLst>
              <p:tags r:id="rId5"/>
            </p:custDataLst>
          </p:nvPr>
        </p:nvSpPr>
        <p:spPr bwMode="auto">
          <a:xfrm>
            <a:off x="1295400" y="16002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9159" name="Rectangle 7"/>
          <p:cNvSpPr>
            <a:spLocks noChangeArrowheads="1"/>
          </p:cNvSpPr>
          <p:nvPr>
            <p:custDataLst>
              <p:tags r:id="rId6"/>
            </p:custDataLst>
          </p:nvPr>
        </p:nvSpPr>
        <p:spPr bwMode="auto">
          <a:xfrm>
            <a:off x="1905000" y="16002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9160" name="Text Box 8"/>
          <p:cNvSpPr txBox="1">
            <a:spLocks noChangeArrowheads="1"/>
          </p:cNvSpPr>
          <p:nvPr>
            <p:custDataLst>
              <p:tags r:id="rId7"/>
            </p:custDataLst>
          </p:nvPr>
        </p:nvSpPr>
        <p:spPr bwMode="auto">
          <a:xfrm>
            <a:off x="1143000" y="239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420</a:t>
            </a:r>
          </a:p>
        </p:txBody>
      </p:sp>
      <p:sp>
        <p:nvSpPr>
          <p:cNvPr id="49161" name="Text Box 13"/>
          <p:cNvSpPr txBox="1">
            <a:spLocks noChangeArrowheads="1"/>
          </p:cNvSpPr>
          <p:nvPr>
            <p:custDataLst>
              <p:tags r:id="rId8"/>
            </p:custDataLst>
          </p:nvPr>
        </p:nvSpPr>
        <p:spPr bwMode="auto">
          <a:xfrm>
            <a:off x="152400" y="228600"/>
            <a:ext cx="4724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Shift happens...</a:t>
            </a:r>
          </a:p>
        </p:txBody>
      </p:sp>
      <p:sp>
        <p:nvSpPr>
          <p:cNvPr id="49162" name="Text Box 14"/>
          <p:cNvSpPr txBox="1">
            <a:spLocks noChangeArrowheads="1"/>
          </p:cNvSpPr>
          <p:nvPr>
            <p:custDataLst>
              <p:tags r:id="rId9"/>
            </p:custDataLst>
          </p:nvPr>
        </p:nvSpPr>
        <p:spPr bwMode="auto">
          <a:xfrm>
            <a:off x="609600" y="5881688"/>
            <a:ext cx="617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it do to the value of a </a:t>
            </a:r>
            <a:r>
              <a:rPr lang="en-US" sz="1800" b="1" i="1">
                <a:solidFill>
                  <a:srgbClr val="1E16E4"/>
                </a:solidFill>
              </a:rPr>
              <a:t>binary </a:t>
            </a:r>
            <a:r>
              <a:rPr lang="en-US" sz="1800">
                <a:solidFill>
                  <a:srgbClr val="1E16E4"/>
                </a:solidFill>
              </a:rPr>
              <a:t>number?</a:t>
            </a:r>
          </a:p>
        </p:txBody>
      </p:sp>
      <p:sp>
        <p:nvSpPr>
          <p:cNvPr id="49163" name="Text Box 15"/>
          <p:cNvSpPr txBox="1">
            <a:spLocks noChangeArrowheads="1"/>
          </p:cNvSpPr>
          <p:nvPr>
            <p:custDataLst>
              <p:tags r:id="rId10"/>
            </p:custDataLst>
          </p:nvPr>
        </p:nvSpPr>
        <p:spPr bwMode="auto">
          <a:xfrm>
            <a:off x="1181100" y="4343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a:t>
            </a:r>
          </a:p>
        </p:txBody>
      </p:sp>
      <p:sp>
        <p:nvSpPr>
          <p:cNvPr id="49164" name="Rectangle 16"/>
          <p:cNvSpPr>
            <a:spLocks noChangeArrowheads="1"/>
          </p:cNvSpPr>
          <p:nvPr>
            <p:custDataLst>
              <p:tags r:id="rId11"/>
            </p:custDataLst>
          </p:nvPr>
        </p:nvSpPr>
        <p:spPr bwMode="auto">
          <a:xfrm>
            <a:off x="16383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49165" name="Rectangle 17"/>
          <p:cNvSpPr>
            <a:spLocks noChangeArrowheads="1"/>
          </p:cNvSpPr>
          <p:nvPr>
            <p:custDataLst>
              <p:tags r:id="rId12"/>
            </p:custDataLst>
          </p:nvPr>
        </p:nvSpPr>
        <p:spPr bwMode="auto">
          <a:xfrm>
            <a:off x="13716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49166" name="Rectangle 18"/>
          <p:cNvSpPr>
            <a:spLocks noChangeArrowheads="1"/>
          </p:cNvSpPr>
          <p:nvPr>
            <p:custDataLst>
              <p:tags r:id="rId13"/>
            </p:custDataLst>
          </p:nvPr>
        </p:nvSpPr>
        <p:spPr bwMode="auto">
          <a:xfrm>
            <a:off x="19050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9167" name="Text Box 19"/>
          <p:cNvSpPr txBox="1">
            <a:spLocks noChangeArrowheads="1"/>
          </p:cNvSpPr>
          <p:nvPr>
            <p:custDataLst>
              <p:tags r:id="rId14"/>
            </p:custDataLst>
          </p:nvPr>
        </p:nvSpPr>
        <p:spPr bwMode="auto">
          <a:xfrm>
            <a:off x="1181100" y="49831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a:t>
            </a:r>
          </a:p>
        </p:txBody>
      </p:sp>
      <p:sp>
        <p:nvSpPr>
          <p:cNvPr id="49168" name="Line 20"/>
          <p:cNvSpPr>
            <a:spLocks noChangeShapeType="1"/>
          </p:cNvSpPr>
          <p:nvPr>
            <p:custDataLst>
              <p:tags r:id="rId15"/>
            </p:custDataLst>
          </p:nvPr>
        </p:nvSpPr>
        <p:spPr bwMode="auto">
          <a:xfrm flipH="1">
            <a:off x="1441450" y="22240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69" name="Line 21"/>
          <p:cNvSpPr>
            <a:spLocks noChangeShapeType="1"/>
          </p:cNvSpPr>
          <p:nvPr>
            <p:custDataLst>
              <p:tags r:id="rId16"/>
            </p:custDataLst>
          </p:nvPr>
        </p:nvSpPr>
        <p:spPr bwMode="auto">
          <a:xfrm flipH="1">
            <a:off x="1446213" y="4824413"/>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49170" name="Picture 24" descr="http://www.cs.rice.edu/~taha/teaching/05F/210/news/2005_09_16_files/dilbert.gif"/>
          <p:cNvPicPr>
            <a:picLocks noChangeAspect="1" noChangeArrowheads="1"/>
          </p:cNvPicPr>
          <p:nvPr/>
        </p:nvPicPr>
        <p:blipFill>
          <a:blip r:embed="rId18">
            <a:extLst>
              <a:ext uri="{28A0092B-C50C-407E-A947-70E740481C1C}">
                <a14:useLocalDpi xmlns:a14="http://schemas.microsoft.com/office/drawing/2010/main" val="0"/>
              </a:ext>
            </a:extLst>
          </a:blip>
          <a:srcRect b="10361"/>
          <a:stretch>
            <a:fillRect/>
          </a:stretch>
        </p:blipFill>
        <p:spPr bwMode="auto">
          <a:xfrm>
            <a:off x="4648200" y="76200"/>
            <a:ext cx="4191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9">
            <p14:nvContentPartPr>
              <p14:cNvPr id="2" name="Ink 1"/>
              <p14:cNvContentPartPr/>
              <p14:nvPr/>
            </p14:nvContentPartPr>
            <p14:xfrm>
              <a:off x="4187880" y="3911040"/>
              <a:ext cx="3376080" cy="2215080"/>
            </p14:xfrm>
          </p:contentPart>
        </mc:Choice>
        <mc:Fallback xmlns="">
          <p:pic>
            <p:nvPicPr>
              <p:cNvPr id="2" name="Ink 1"/>
              <p:cNvPicPr/>
              <p:nvPr/>
            </p:nvPicPr>
            <p:blipFill>
              <a:blip r:embed="rId20"/>
              <a:stretch>
                <a:fillRect/>
              </a:stretch>
            </p:blipFill>
            <p:spPr>
              <a:xfrm>
                <a:off x="4178520" y="3901680"/>
                <a:ext cx="3394800" cy="2233800"/>
              </a:xfrm>
              <a:prstGeom prst="rect">
                <a:avLst/>
              </a:prstGeom>
            </p:spPr>
          </p:pic>
        </mc:Fallback>
      </mc:AlternateContent>
    </p:spTree>
    <p:extLst>
      <p:ext uri="{BB962C8B-B14F-4D97-AF65-F5344CB8AC3E}">
        <p14:creationId xmlns:p14="http://schemas.microsoft.com/office/powerpoint/2010/main" val="154476165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custDataLst>
              <p:tags r:id="rId1"/>
            </p:custDataLst>
          </p:nvPr>
        </p:nvSpPr>
        <p:spPr bwMode="auto">
          <a:xfrm>
            <a:off x="3541713" y="1844675"/>
            <a:ext cx="4916487"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800" b="1">
                <a:solidFill>
                  <a:srgbClr val="ED9318"/>
                </a:solidFill>
                <a:latin typeface="Courier New" pitchFamily="-106" charset="0"/>
              </a:rPr>
              <a:t>def</a:t>
            </a:r>
            <a:r>
              <a:rPr lang="en-US" sz="1800" b="1">
                <a:latin typeface="Courier New" pitchFamily="-106" charset="0"/>
              </a:rPr>
              <a:t> rightshift( s ):</a:t>
            </a:r>
          </a:p>
          <a:p>
            <a:pPr>
              <a:lnSpc>
                <a:spcPct val="80000"/>
              </a:lnSpc>
              <a:spcBef>
                <a:spcPct val="50000"/>
              </a:spcBef>
            </a:pPr>
            <a:r>
              <a:rPr lang="en-US" sz="1800" b="1">
                <a:latin typeface="Courier New" pitchFamily="-106" charset="0"/>
              </a:rPr>
              <a:t>    </a:t>
            </a:r>
            <a:r>
              <a:rPr lang="en-US" sz="1800" b="1">
                <a:solidFill>
                  <a:srgbClr val="067B0E"/>
                </a:solidFill>
                <a:latin typeface="Courier New" pitchFamily="-106" charset="0"/>
              </a:rPr>
              <a:t>""" right-shift by one bit """</a:t>
            </a:r>
            <a:endParaRPr lang="en-US" sz="1800" b="1">
              <a:solidFill>
                <a:srgbClr val="B410CE"/>
              </a:solidFill>
              <a:latin typeface="Courier New" pitchFamily="-106" charset="0"/>
            </a:endParaRPr>
          </a:p>
          <a:p>
            <a:pPr>
              <a:lnSpc>
                <a:spcPct val="80000"/>
              </a:lnSpc>
              <a:spcBef>
                <a:spcPct val="50000"/>
              </a:spcBef>
            </a:pPr>
            <a:r>
              <a:rPr lang="en-US" sz="1800" b="1">
                <a:latin typeface="Courier New" pitchFamily="-106" charset="0"/>
              </a:rPr>
              <a:t>    </a:t>
            </a:r>
            <a:r>
              <a:rPr lang="en-US" sz="1800" b="1">
                <a:solidFill>
                  <a:srgbClr val="ED9318"/>
                </a:solidFill>
                <a:latin typeface="Courier New" pitchFamily="-106" charset="0"/>
              </a:rPr>
              <a:t>return</a:t>
            </a:r>
            <a:endParaRPr lang="en-US" sz="1800" b="1">
              <a:solidFill>
                <a:srgbClr val="067B0E"/>
              </a:solidFill>
              <a:latin typeface="Courier New" pitchFamily="-106" charset="0"/>
            </a:endParaRPr>
          </a:p>
        </p:txBody>
      </p:sp>
      <p:sp>
        <p:nvSpPr>
          <p:cNvPr id="50179" name="Text Box 3"/>
          <p:cNvSpPr txBox="1">
            <a:spLocks noChangeArrowheads="1"/>
          </p:cNvSpPr>
          <p:nvPr>
            <p:custDataLst>
              <p:tags r:id="rId2"/>
            </p:custDataLst>
          </p:nvPr>
        </p:nvSpPr>
        <p:spPr bwMode="auto">
          <a:xfrm>
            <a:off x="609600" y="3505200"/>
            <a:ext cx="617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a:t>
            </a:r>
            <a:r>
              <a:rPr lang="en-US" sz="1800" b="1" i="1">
                <a:solidFill>
                  <a:srgbClr val="1E16E4"/>
                </a:solidFill>
              </a:rPr>
              <a:t>right-shifting </a:t>
            </a:r>
            <a:r>
              <a:rPr lang="en-US" sz="1800">
                <a:solidFill>
                  <a:srgbClr val="1E16E4"/>
                </a:solidFill>
              </a:rPr>
              <a:t>do to the </a:t>
            </a:r>
            <a:r>
              <a:rPr lang="en-US" sz="1800" u="sng">
                <a:solidFill>
                  <a:srgbClr val="1E16E4"/>
                </a:solidFill>
              </a:rPr>
              <a:t>value</a:t>
            </a:r>
            <a:r>
              <a:rPr lang="en-US" sz="1800">
                <a:solidFill>
                  <a:srgbClr val="1E16E4"/>
                </a:solidFill>
              </a:rPr>
              <a:t> of a decimal number?</a:t>
            </a:r>
          </a:p>
        </p:txBody>
      </p:sp>
      <p:sp>
        <p:nvSpPr>
          <p:cNvPr id="50180" name="Text Box 4"/>
          <p:cNvSpPr txBox="1">
            <a:spLocks noChangeArrowheads="1"/>
          </p:cNvSpPr>
          <p:nvPr>
            <p:custDataLst>
              <p:tags r:id="rId3"/>
            </p:custDataLst>
          </p:nvPr>
        </p:nvSpPr>
        <p:spPr bwMode="auto">
          <a:xfrm>
            <a:off x="1143000" y="17526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420</a:t>
            </a:r>
          </a:p>
        </p:txBody>
      </p:sp>
      <p:sp>
        <p:nvSpPr>
          <p:cNvPr id="50181" name="Rectangle 5"/>
          <p:cNvSpPr>
            <a:spLocks noChangeArrowheads="1"/>
          </p:cNvSpPr>
          <p:nvPr>
            <p:custDataLst>
              <p:tags r:id="rId4"/>
            </p:custDataLst>
          </p:nvPr>
        </p:nvSpPr>
        <p:spPr bwMode="auto">
          <a:xfrm>
            <a:off x="1600200" y="16002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50182" name="Rectangle 6"/>
          <p:cNvSpPr>
            <a:spLocks noChangeArrowheads="1"/>
          </p:cNvSpPr>
          <p:nvPr>
            <p:custDataLst>
              <p:tags r:id="rId5"/>
            </p:custDataLst>
          </p:nvPr>
        </p:nvSpPr>
        <p:spPr bwMode="auto">
          <a:xfrm>
            <a:off x="1295400" y="16002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50183" name="Rectangle 7"/>
          <p:cNvSpPr>
            <a:spLocks noChangeArrowheads="1"/>
          </p:cNvSpPr>
          <p:nvPr>
            <p:custDataLst>
              <p:tags r:id="rId6"/>
            </p:custDataLst>
          </p:nvPr>
        </p:nvSpPr>
        <p:spPr bwMode="auto">
          <a:xfrm>
            <a:off x="1905000" y="16002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0184" name="Text Box 8"/>
          <p:cNvSpPr txBox="1">
            <a:spLocks noChangeArrowheads="1"/>
          </p:cNvSpPr>
          <p:nvPr>
            <p:custDataLst>
              <p:tags r:id="rId7"/>
            </p:custDataLst>
          </p:nvPr>
        </p:nvSpPr>
        <p:spPr bwMode="auto">
          <a:xfrm>
            <a:off x="1143000" y="239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50185" name="Text Box 14"/>
          <p:cNvSpPr txBox="1">
            <a:spLocks noChangeArrowheads="1"/>
          </p:cNvSpPr>
          <p:nvPr>
            <p:custDataLst>
              <p:tags r:id="rId8"/>
            </p:custDataLst>
          </p:nvPr>
        </p:nvSpPr>
        <p:spPr bwMode="auto">
          <a:xfrm>
            <a:off x="609600" y="5881688"/>
            <a:ext cx="617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it do to the value of a </a:t>
            </a:r>
            <a:r>
              <a:rPr lang="en-US" sz="1800" b="1" i="1">
                <a:solidFill>
                  <a:srgbClr val="1E16E4"/>
                </a:solidFill>
              </a:rPr>
              <a:t>binary </a:t>
            </a:r>
            <a:r>
              <a:rPr lang="en-US" sz="1800">
                <a:solidFill>
                  <a:srgbClr val="1E16E4"/>
                </a:solidFill>
              </a:rPr>
              <a:t>number?</a:t>
            </a:r>
          </a:p>
        </p:txBody>
      </p:sp>
      <p:sp>
        <p:nvSpPr>
          <p:cNvPr id="50186" name="Text Box 15"/>
          <p:cNvSpPr txBox="1">
            <a:spLocks noChangeArrowheads="1"/>
          </p:cNvSpPr>
          <p:nvPr>
            <p:custDataLst>
              <p:tags r:id="rId9"/>
            </p:custDataLst>
          </p:nvPr>
        </p:nvSpPr>
        <p:spPr bwMode="auto">
          <a:xfrm>
            <a:off x="1181100" y="4343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a:t>
            </a:r>
          </a:p>
        </p:txBody>
      </p:sp>
      <p:sp>
        <p:nvSpPr>
          <p:cNvPr id="50187" name="Rectangle 16"/>
          <p:cNvSpPr>
            <a:spLocks noChangeArrowheads="1"/>
          </p:cNvSpPr>
          <p:nvPr>
            <p:custDataLst>
              <p:tags r:id="rId10"/>
            </p:custDataLst>
          </p:nvPr>
        </p:nvSpPr>
        <p:spPr bwMode="auto">
          <a:xfrm>
            <a:off x="16383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50188" name="Rectangle 17"/>
          <p:cNvSpPr>
            <a:spLocks noChangeArrowheads="1"/>
          </p:cNvSpPr>
          <p:nvPr>
            <p:custDataLst>
              <p:tags r:id="rId11"/>
            </p:custDataLst>
          </p:nvPr>
        </p:nvSpPr>
        <p:spPr bwMode="auto">
          <a:xfrm>
            <a:off x="13716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50189" name="Rectangle 18"/>
          <p:cNvSpPr>
            <a:spLocks noChangeArrowheads="1"/>
          </p:cNvSpPr>
          <p:nvPr>
            <p:custDataLst>
              <p:tags r:id="rId12"/>
            </p:custDataLst>
          </p:nvPr>
        </p:nvSpPr>
        <p:spPr bwMode="auto">
          <a:xfrm>
            <a:off x="19050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0190" name="Text Box 19"/>
          <p:cNvSpPr txBox="1">
            <a:spLocks noChangeArrowheads="1"/>
          </p:cNvSpPr>
          <p:nvPr>
            <p:custDataLst>
              <p:tags r:id="rId13"/>
            </p:custDataLst>
          </p:nvPr>
        </p:nvSpPr>
        <p:spPr bwMode="auto">
          <a:xfrm>
            <a:off x="1181100" y="49831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a:t>
            </a:r>
          </a:p>
        </p:txBody>
      </p:sp>
      <p:sp>
        <p:nvSpPr>
          <p:cNvPr id="50191" name="Line 20"/>
          <p:cNvSpPr>
            <a:spLocks noChangeShapeType="1"/>
          </p:cNvSpPr>
          <p:nvPr>
            <p:custDataLst>
              <p:tags r:id="rId14"/>
            </p:custDataLst>
          </p:nvPr>
        </p:nvSpPr>
        <p:spPr bwMode="auto">
          <a:xfrm>
            <a:off x="1536700" y="2235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2" name="Line 21"/>
          <p:cNvSpPr>
            <a:spLocks noChangeShapeType="1"/>
          </p:cNvSpPr>
          <p:nvPr>
            <p:custDataLst>
              <p:tags r:id="rId15"/>
            </p:custDataLst>
          </p:nvPr>
        </p:nvSpPr>
        <p:spPr bwMode="auto">
          <a:xfrm>
            <a:off x="1587500" y="48387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3" name="Text Box 13"/>
          <p:cNvSpPr txBox="1">
            <a:spLocks noChangeArrowheads="1"/>
          </p:cNvSpPr>
          <p:nvPr>
            <p:custDataLst>
              <p:tags r:id="rId16"/>
            </p:custDataLst>
          </p:nvPr>
        </p:nvSpPr>
        <p:spPr bwMode="auto">
          <a:xfrm>
            <a:off x="152400" y="228600"/>
            <a:ext cx="4724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Shift happens...</a:t>
            </a:r>
          </a:p>
        </p:txBody>
      </p:sp>
      <p:pic>
        <p:nvPicPr>
          <p:cNvPr id="50194" name="Picture 24" descr="http://www.cs.rice.edu/~taha/teaching/05F/210/news/2005_09_16_files/dilbert.gif"/>
          <p:cNvPicPr>
            <a:picLocks noChangeAspect="1" noChangeArrowheads="1"/>
          </p:cNvPicPr>
          <p:nvPr/>
        </p:nvPicPr>
        <p:blipFill>
          <a:blip r:embed="rId18">
            <a:extLst>
              <a:ext uri="{28A0092B-C50C-407E-A947-70E740481C1C}">
                <a14:useLocalDpi xmlns:a14="http://schemas.microsoft.com/office/drawing/2010/main" val="0"/>
              </a:ext>
            </a:extLst>
          </a:blip>
          <a:srcRect b="10361"/>
          <a:stretch>
            <a:fillRect/>
          </a:stretch>
        </p:blipFill>
        <p:spPr bwMode="auto">
          <a:xfrm>
            <a:off x="4648200" y="76200"/>
            <a:ext cx="4191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9">
            <p14:nvContentPartPr>
              <p14:cNvPr id="2" name="Ink 1"/>
              <p14:cNvContentPartPr/>
              <p14:nvPr/>
            </p14:nvContentPartPr>
            <p14:xfrm>
              <a:off x="3464640" y="1562760"/>
              <a:ext cx="4706280" cy="4813560"/>
            </p14:xfrm>
          </p:contentPart>
        </mc:Choice>
        <mc:Fallback xmlns="">
          <p:pic>
            <p:nvPicPr>
              <p:cNvPr id="2" name="Ink 1"/>
              <p:cNvPicPr/>
              <p:nvPr/>
            </p:nvPicPr>
            <p:blipFill>
              <a:blip r:embed="rId20"/>
              <a:stretch>
                <a:fillRect/>
              </a:stretch>
            </p:blipFill>
            <p:spPr>
              <a:xfrm>
                <a:off x="3455280" y="1553400"/>
                <a:ext cx="4725000" cy="4832280"/>
              </a:xfrm>
              <a:prstGeom prst="rect">
                <a:avLst/>
              </a:prstGeom>
            </p:spPr>
          </p:pic>
        </mc:Fallback>
      </mc:AlternateContent>
    </p:spTree>
    <p:extLst>
      <p:ext uri="{BB962C8B-B14F-4D97-AF65-F5344CB8AC3E}">
        <p14:creationId xmlns:p14="http://schemas.microsoft.com/office/powerpoint/2010/main" val="11566458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custDataLst>
              <p:tags r:id="rId1"/>
            </p:custDataLst>
          </p:nvPr>
        </p:nvSpPr>
        <p:spPr bwMode="auto">
          <a:xfrm>
            <a:off x="990600" y="204788"/>
            <a:ext cx="7239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solidFill>
                  <a:srgbClr val="000000"/>
                </a:solidFill>
                <a:latin typeface="Times New Roman" pitchFamily="-106" charset="0"/>
              </a:rPr>
              <a:t>A </a:t>
            </a:r>
            <a:r>
              <a:rPr lang="en-US" sz="4200" b="1" i="1">
                <a:solidFill>
                  <a:srgbClr val="000000"/>
                </a:solidFill>
                <a:latin typeface="Times New Roman" pitchFamily="-106" charset="0"/>
              </a:rPr>
              <a:t>bit </a:t>
            </a:r>
            <a:r>
              <a:rPr lang="en-US" sz="4200">
                <a:solidFill>
                  <a:srgbClr val="000000"/>
                </a:solidFill>
                <a:latin typeface="Times New Roman" pitchFamily="-106" charset="0"/>
              </a:rPr>
              <a:t>of intuition…</a:t>
            </a:r>
          </a:p>
        </p:txBody>
      </p:sp>
      <p:sp>
        <p:nvSpPr>
          <p:cNvPr id="52227" name="Rectangle 29"/>
          <p:cNvSpPr>
            <a:spLocks noChangeArrowheads="1"/>
          </p:cNvSpPr>
          <p:nvPr/>
        </p:nvSpPr>
        <p:spPr bwMode="auto">
          <a:xfrm>
            <a:off x="331788" y="1327150"/>
            <a:ext cx="552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r>
              <a:rPr lang="en-US">
                <a:solidFill>
                  <a:srgbClr val="160CE3"/>
                </a:solidFill>
                <a:latin typeface="Times New Roman" pitchFamily="-106" charset="0"/>
              </a:rPr>
              <a:t>Sometimes the bits are </a:t>
            </a:r>
            <a:r>
              <a:rPr lang="en-US" i="1">
                <a:solidFill>
                  <a:srgbClr val="160CE3"/>
                </a:solidFill>
                <a:latin typeface="Times New Roman" pitchFamily="-106" charset="0"/>
              </a:rPr>
              <a:t>almost </a:t>
            </a:r>
            <a:r>
              <a:rPr lang="en-US">
                <a:solidFill>
                  <a:srgbClr val="160CE3"/>
                </a:solidFill>
                <a:latin typeface="Times New Roman" pitchFamily="-106" charset="0"/>
              </a:rPr>
              <a:t>visible:</a:t>
            </a:r>
          </a:p>
        </p:txBody>
      </p:sp>
      <p:sp>
        <p:nvSpPr>
          <p:cNvPr id="52228" name="Text Box 31"/>
          <p:cNvSpPr txBox="1">
            <a:spLocks noChangeArrowheads="1"/>
          </p:cNvSpPr>
          <p:nvPr/>
        </p:nvSpPr>
        <p:spPr bwMode="auto">
          <a:xfrm>
            <a:off x="1444625" y="4170363"/>
            <a:ext cx="2441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000000"/>
                </a:solidFill>
                <a:latin typeface="Courier New" pitchFamily="-106" charset="0"/>
              </a:rPr>
              <a:t>21 &gt;&gt; 1</a:t>
            </a:r>
          </a:p>
        </p:txBody>
      </p:sp>
      <p:sp>
        <p:nvSpPr>
          <p:cNvPr id="52229" name="Text Box 32"/>
          <p:cNvSpPr txBox="1">
            <a:spLocks noChangeArrowheads="1"/>
          </p:cNvSpPr>
          <p:nvPr/>
        </p:nvSpPr>
        <p:spPr bwMode="auto">
          <a:xfrm>
            <a:off x="552450" y="2265363"/>
            <a:ext cx="2089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000000"/>
                </a:solidFill>
                <a:latin typeface="Courier New" pitchFamily="-106" charset="0"/>
              </a:rPr>
              <a:t>21 &lt;&lt; 1</a:t>
            </a:r>
          </a:p>
          <a:p>
            <a:pPr algn="ctr">
              <a:spcBef>
                <a:spcPct val="50000"/>
              </a:spcBef>
            </a:pPr>
            <a:endParaRPr lang="en-US" sz="3200" b="1">
              <a:solidFill>
                <a:srgbClr val="000000"/>
              </a:solidFill>
              <a:latin typeface="Courier New" pitchFamily="-106" charset="0"/>
            </a:endParaRPr>
          </a:p>
        </p:txBody>
      </p:sp>
      <p:sp>
        <p:nvSpPr>
          <p:cNvPr id="52230" name="Text Box 33"/>
          <p:cNvSpPr txBox="1">
            <a:spLocks noChangeArrowheads="1"/>
          </p:cNvSpPr>
          <p:nvPr/>
        </p:nvSpPr>
        <p:spPr bwMode="auto">
          <a:xfrm>
            <a:off x="3625850" y="23161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000000"/>
                </a:solidFill>
                <a:latin typeface="Courier New" pitchFamily="-106" charset="0"/>
              </a:rPr>
              <a:t>5 &amp; 6</a:t>
            </a:r>
          </a:p>
        </p:txBody>
      </p:sp>
      <p:sp>
        <p:nvSpPr>
          <p:cNvPr id="52231" name="Text Box 34"/>
          <p:cNvSpPr txBox="1">
            <a:spLocks noChangeArrowheads="1"/>
          </p:cNvSpPr>
          <p:nvPr/>
        </p:nvSpPr>
        <p:spPr bwMode="auto">
          <a:xfrm>
            <a:off x="6530975" y="2273300"/>
            <a:ext cx="2089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000000"/>
                </a:solidFill>
                <a:latin typeface="Courier New" pitchFamily="-106" charset="0"/>
              </a:rPr>
              <a:t>5 | 6</a:t>
            </a:r>
          </a:p>
        </p:txBody>
      </p:sp>
      <p:sp>
        <p:nvSpPr>
          <p:cNvPr id="52232" name="Text Box 35"/>
          <p:cNvSpPr txBox="1">
            <a:spLocks noChangeArrowheads="1"/>
          </p:cNvSpPr>
          <p:nvPr/>
        </p:nvSpPr>
        <p:spPr bwMode="auto">
          <a:xfrm>
            <a:off x="5181600" y="4100513"/>
            <a:ext cx="160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000000"/>
                </a:solidFill>
                <a:latin typeface="Courier New" pitchFamily="-106" charset="0"/>
              </a:rPr>
              <a:t>5 ^ 6</a:t>
            </a:r>
          </a:p>
        </p:txBody>
      </p:sp>
      <p:sp>
        <p:nvSpPr>
          <p:cNvPr id="52233" name="Rectangle 36"/>
          <p:cNvSpPr>
            <a:spLocks noChangeArrowheads="1"/>
          </p:cNvSpPr>
          <p:nvPr/>
        </p:nvSpPr>
        <p:spPr bwMode="auto">
          <a:xfrm>
            <a:off x="725488" y="2840038"/>
            <a:ext cx="43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3200" b="1">
                <a:solidFill>
                  <a:srgbClr val="160CE3"/>
                </a:solidFill>
                <a:latin typeface="Courier New" pitchFamily="-106" charset="0"/>
              </a:rPr>
              <a:t>?</a:t>
            </a:r>
            <a:endParaRPr lang="en-US" sz="3200">
              <a:solidFill>
                <a:srgbClr val="160CE3"/>
              </a:solidFill>
            </a:endParaRPr>
          </a:p>
        </p:txBody>
      </p:sp>
      <p:sp>
        <p:nvSpPr>
          <p:cNvPr id="52234" name="Rectangle 37"/>
          <p:cNvSpPr>
            <a:spLocks noChangeArrowheads="1"/>
          </p:cNvSpPr>
          <p:nvPr/>
        </p:nvSpPr>
        <p:spPr bwMode="auto">
          <a:xfrm>
            <a:off x="1816100" y="4826000"/>
            <a:ext cx="43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3200" b="1">
                <a:solidFill>
                  <a:srgbClr val="160CE3"/>
                </a:solidFill>
                <a:latin typeface="Courier New" pitchFamily="-106" charset="0"/>
              </a:rPr>
              <a:t>?</a:t>
            </a:r>
            <a:endParaRPr lang="en-US" sz="3200">
              <a:solidFill>
                <a:srgbClr val="160CE3"/>
              </a:solidFill>
            </a:endParaRPr>
          </a:p>
        </p:txBody>
      </p:sp>
      <p:sp>
        <p:nvSpPr>
          <p:cNvPr id="52235" name="Rectangle 38"/>
          <p:cNvSpPr>
            <a:spLocks noChangeArrowheads="1"/>
          </p:cNvSpPr>
          <p:nvPr/>
        </p:nvSpPr>
        <p:spPr bwMode="auto">
          <a:xfrm>
            <a:off x="3975100" y="2840038"/>
            <a:ext cx="430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3200" b="1">
                <a:solidFill>
                  <a:srgbClr val="160CE3"/>
                </a:solidFill>
                <a:latin typeface="Courier New" pitchFamily="-106" charset="0"/>
              </a:rPr>
              <a:t>?</a:t>
            </a:r>
            <a:endParaRPr lang="en-US" sz="3200">
              <a:solidFill>
                <a:srgbClr val="160CE3"/>
              </a:solidFill>
            </a:endParaRPr>
          </a:p>
        </p:txBody>
      </p:sp>
      <p:sp>
        <p:nvSpPr>
          <p:cNvPr id="52236" name="Rectangle 39"/>
          <p:cNvSpPr>
            <a:spLocks noChangeArrowheads="1"/>
          </p:cNvSpPr>
          <p:nvPr/>
        </p:nvSpPr>
        <p:spPr bwMode="auto">
          <a:xfrm>
            <a:off x="5303838" y="4826000"/>
            <a:ext cx="430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3200" b="1">
                <a:solidFill>
                  <a:srgbClr val="160CE3"/>
                </a:solidFill>
                <a:latin typeface="Courier New" pitchFamily="-106" charset="0"/>
              </a:rPr>
              <a:t>?</a:t>
            </a:r>
            <a:endParaRPr lang="en-US" sz="3200">
              <a:solidFill>
                <a:srgbClr val="160CE3"/>
              </a:solidFill>
            </a:endParaRPr>
          </a:p>
        </p:txBody>
      </p:sp>
      <p:sp>
        <p:nvSpPr>
          <p:cNvPr id="52237" name="Rectangle 40"/>
          <p:cNvSpPr>
            <a:spLocks noChangeArrowheads="1"/>
          </p:cNvSpPr>
          <p:nvPr/>
        </p:nvSpPr>
        <p:spPr bwMode="auto">
          <a:xfrm>
            <a:off x="6869113" y="2854325"/>
            <a:ext cx="430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3200" b="1">
                <a:solidFill>
                  <a:srgbClr val="160CE3"/>
                </a:solidFill>
                <a:latin typeface="Courier New" pitchFamily="-106" charset="0"/>
              </a:rPr>
              <a:t>?</a:t>
            </a:r>
            <a:endParaRPr lang="en-US" sz="3200">
              <a:solidFill>
                <a:srgbClr val="160CE3"/>
              </a:solidFill>
            </a:endParaRPr>
          </a:p>
        </p:txBody>
      </p:sp>
      <p:sp>
        <p:nvSpPr>
          <p:cNvPr id="52238" name="Rounded Rectangle 16"/>
          <p:cNvSpPr>
            <a:spLocks noChangeArrowheads="1"/>
          </p:cNvSpPr>
          <p:nvPr/>
        </p:nvSpPr>
        <p:spPr bwMode="auto">
          <a:xfrm>
            <a:off x="1371600" y="5937250"/>
            <a:ext cx="6629400" cy="509588"/>
          </a:xfrm>
          <a:prstGeom prst="roundRect">
            <a:avLst>
              <a:gd name="adj" fmla="val 16667"/>
            </a:avLst>
          </a:prstGeom>
          <a:solidFill>
            <a:srgbClr val="FEDDDA"/>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52239" name="TextBox 17"/>
          <p:cNvSpPr txBox="1">
            <a:spLocks noChangeArrowheads="1"/>
          </p:cNvSpPr>
          <p:nvPr/>
        </p:nvSpPr>
        <p:spPr bwMode="auto">
          <a:xfrm>
            <a:off x="1547813" y="5892800"/>
            <a:ext cx="6224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3200">
                <a:solidFill>
                  <a:srgbClr val="C00000"/>
                </a:solidFill>
                <a:latin typeface="Calibri" pitchFamily="-106" charset="0"/>
              </a:rPr>
              <a:t>What will these output values be?</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85920" y="2848680"/>
              <a:ext cx="1339920" cy="2536200"/>
            </p14:xfrm>
          </p:contentPart>
        </mc:Choice>
        <mc:Fallback xmlns="">
          <p:pic>
            <p:nvPicPr>
              <p:cNvPr id="2" name="Ink 1"/>
              <p:cNvPicPr/>
              <p:nvPr/>
            </p:nvPicPr>
            <p:blipFill>
              <a:blip r:embed="rId5"/>
              <a:stretch>
                <a:fillRect/>
              </a:stretch>
            </p:blipFill>
            <p:spPr>
              <a:xfrm>
                <a:off x="1276560" y="2839320"/>
                <a:ext cx="1358640" cy="2554920"/>
              </a:xfrm>
              <a:prstGeom prst="rect">
                <a:avLst/>
              </a:prstGeom>
            </p:spPr>
          </p:pic>
        </mc:Fallback>
      </mc:AlternateContent>
    </p:spTree>
    <p:extLst>
      <p:ext uri="{BB962C8B-B14F-4D97-AF65-F5344CB8AC3E}">
        <p14:creationId xmlns:p14="http://schemas.microsoft.com/office/powerpoint/2010/main" val="38471594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
          <p:cNvSpPr>
            <a:spLocks noChangeArrowheads="1"/>
          </p:cNvSpPr>
          <p:nvPr/>
        </p:nvSpPr>
        <p:spPr bwMode="auto">
          <a:xfrm>
            <a:off x="1143000" y="2286000"/>
            <a:ext cx="2362200" cy="3810000"/>
          </a:xfrm>
          <a:prstGeom prst="roundRect">
            <a:avLst>
              <a:gd name="adj" fmla="val 16667"/>
            </a:avLst>
          </a:prstGeom>
          <a:solidFill>
            <a:srgbClr val="CCFFCC"/>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55299" name="Text Box 13"/>
          <p:cNvSpPr txBox="1">
            <a:spLocks noChangeArrowheads="1"/>
          </p:cNvSpPr>
          <p:nvPr>
            <p:custDataLst>
              <p:tags r:id="rId1"/>
            </p:custDataLst>
          </p:nvPr>
        </p:nvSpPr>
        <p:spPr bwMode="auto">
          <a:xfrm>
            <a:off x="6913563" y="2686050"/>
            <a:ext cx="55403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solidFill>
                  <a:srgbClr val="1C10EF"/>
                </a:solidFill>
                <a:latin typeface="Courier New" pitchFamily="-106" charset="0"/>
              </a:rPr>
              <a:t> 6</a:t>
            </a:r>
          </a:p>
          <a:p>
            <a:pPr>
              <a:buFont typeface="Arial" charset="0"/>
              <a:buNone/>
            </a:pPr>
            <a:endParaRPr lang="en-US" b="1">
              <a:solidFill>
                <a:srgbClr val="1C10EF"/>
              </a:solidFill>
              <a:latin typeface="Courier New" pitchFamily="-106" charset="0"/>
            </a:endParaRPr>
          </a:p>
          <a:p>
            <a:pPr>
              <a:buFont typeface="Arial" charset="0"/>
              <a:buNone/>
            </a:pPr>
            <a:r>
              <a:rPr lang="en-US" b="1">
                <a:solidFill>
                  <a:srgbClr val="1C10EF"/>
                </a:solidFill>
                <a:latin typeface="Courier New" pitchFamily="-106" charset="0"/>
              </a:rPr>
              <a:t>24</a:t>
            </a:r>
          </a:p>
          <a:p>
            <a:pPr>
              <a:buFont typeface="Arial" charset="0"/>
              <a:buNone/>
            </a:pPr>
            <a:endParaRPr lang="en-US" b="1">
              <a:solidFill>
                <a:srgbClr val="1C10EF"/>
              </a:solidFill>
              <a:latin typeface="Courier New" pitchFamily="-106" charset="0"/>
            </a:endParaRPr>
          </a:p>
          <a:p>
            <a:pPr>
              <a:buFont typeface="Arial" charset="0"/>
              <a:buNone/>
            </a:pPr>
            <a:r>
              <a:rPr lang="en-US" b="1">
                <a:solidFill>
                  <a:srgbClr val="1C10EF"/>
                </a:solidFill>
                <a:latin typeface="Courier New" pitchFamily="-106" charset="0"/>
              </a:rPr>
              <a:t>96</a:t>
            </a:r>
            <a:endParaRPr lang="en-US" sz="2000" b="1">
              <a:solidFill>
                <a:srgbClr val="1C10EF"/>
              </a:solidFill>
              <a:latin typeface="Courier New" pitchFamily="-106" charset="0"/>
            </a:endParaRPr>
          </a:p>
          <a:p>
            <a:pPr>
              <a:buFont typeface="Arial" charset="0"/>
              <a:buNone/>
            </a:pPr>
            <a:endParaRPr lang="en-US" sz="2000" b="1">
              <a:solidFill>
                <a:srgbClr val="1C10EF"/>
              </a:solidFill>
              <a:latin typeface="Courier New" pitchFamily="-106" charset="0"/>
            </a:endParaRPr>
          </a:p>
        </p:txBody>
      </p:sp>
      <p:sp>
        <p:nvSpPr>
          <p:cNvPr id="59408" name="Text Box 18"/>
          <p:cNvSpPr txBox="1">
            <a:spLocks noChangeArrowheads="1"/>
          </p:cNvSpPr>
          <p:nvPr>
            <p:custDataLst>
              <p:tags r:id="rId2"/>
            </p:custDataLst>
          </p:nvPr>
        </p:nvSpPr>
        <p:spPr bwMode="auto">
          <a:xfrm>
            <a:off x="3146425" y="2700338"/>
            <a:ext cx="31353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defRPr/>
            </a:pPr>
            <a:r>
              <a:rPr lang="en-US" b="1" dirty="0" smtClean="0">
                <a:latin typeface="Courier New" pitchFamily="49" charset="0"/>
              </a:rPr>
              <a:t>             </a:t>
            </a:r>
            <a:r>
              <a:rPr lang="en-US" b="1" dirty="0" smtClean="0">
                <a:solidFill>
                  <a:srgbClr val="1C10EF"/>
                </a:solidFill>
                <a:latin typeface="Courier New" pitchFamily="49" charset="0"/>
              </a:rPr>
              <a:t>110</a:t>
            </a:r>
          </a:p>
          <a:p>
            <a:pPr>
              <a:buFont typeface="Arial" charset="0"/>
              <a:buNone/>
              <a:defRPr/>
            </a:pPr>
            <a:r>
              <a:rPr lang="en-US" b="1" dirty="0" smtClean="0">
                <a:latin typeface="Courier New" pitchFamily="49" charset="0"/>
              </a:rPr>
              <a:t>            0000</a:t>
            </a:r>
          </a:p>
          <a:p>
            <a:pPr>
              <a:buFont typeface="Arial" charset="0"/>
              <a:buNone/>
              <a:defRPr/>
            </a:pPr>
            <a:r>
              <a:rPr lang="en-US" b="1" dirty="0" smtClean="0">
                <a:latin typeface="Courier New" pitchFamily="49" charset="0"/>
              </a:rPr>
              <a:t>           </a:t>
            </a:r>
            <a:r>
              <a:rPr lang="en-US" b="1" dirty="0" smtClean="0">
                <a:solidFill>
                  <a:srgbClr val="1C10EF"/>
                </a:solidFill>
                <a:latin typeface="Courier New" pitchFamily="49" charset="0"/>
              </a:rPr>
              <a:t>11000</a:t>
            </a:r>
          </a:p>
          <a:p>
            <a:pPr>
              <a:buFont typeface="Arial" charset="0"/>
              <a:buNone/>
              <a:defRPr/>
            </a:pPr>
            <a:r>
              <a:rPr lang="en-US" b="1" dirty="0" smtClean="0">
                <a:latin typeface="Courier New" pitchFamily="49" charset="0"/>
              </a:rPr>
              <a:t>          000000</a:t>
            </a:r>
          </a:p>
          <a:p>
            <a:pPr>
              <a:buFont typeface="Arial" charset="0"/>
              <a:buNone/>
              <a:defRPr/>
            </a:pPr>
            <a:r>
              <a:rPr lang="en-US" b="1" dirty="0" smtClean="0">
                <a:latin typeface="Courier New" pitchFamily="49" charset="0"/>
              </a:rPr>
              <a:t>         </a:t>
            </a:r>
            <a:r>
              <a:rPr lang="en-US" b="1" dirty="0" smtClean="0">
                <a:solidFill>
                  <a:srgbClr val="1C10EF"/>
                </a:solidFill>
                <a:latin typeface="Courier New" pitchFamily="49" charset="0"/>
              </a:rPr>
              <a:t>1100000</a:t>
            </a:r>
          </a:p>
        </p:txBody>
      </p:sp>
      <p:sp>
        <p:nvSpPr>
          <p:cNvPr id="55301" name="Text Box 22"/>
          <p:cNvSpPr txBox="1">
            <a:spLocks noChangeArrowheads="1"/>
          </p:cNvSpPr>
          <p:nvPr>
            <p:custDataLst>
              <p:tags r:id="rId3"/>
            </p:custDataLst>
          </p:nvPr>
        </p:nvSpPr>
        <p:spPr bwMode="auto">
          <a:xfrm>
            <a:off x="1512888" y="524192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solidFill>
                  <a:srgbClr val="067B0E"/>
                </a:solidFill>
                <a:latin typeface="Cambria" pitchFamily="18" charset="0"/>
              </a:rPr>
              <a:t>Decimal</a:t>
            </a:r>
          </a:p>
        </p:txBody>
      </p:sp>
      <p:sp>
        <p:nvSpPr>
          <p:cNvPr id="55302" name="Text Box 8"/>
          <p:cNvSpPr txBox="1">
            <a:spLocks noChangeArrowheads="1"/>
          </p:cNvSpPr>
          <p:nvPr>
            <p:custDataLst>
              <p:tags r:id="rId4"/>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a:latin typeface="Cambria" pitchFamily="18" charset="0"/>
              </a:rPr>
              <a:t>Insight: </a:t>
            </a:r>
            <a:r>
              <a:rPr lang="en-US" sz="3200" b="1" i="1" dirty="0" smtClean="0">
                <a:latin typeface="Cambria" pitchFamily="18" charset="0"/>
              </a:rPr>
              <a:t> </a:t>
            </a:r>
            <a:r>
              <a:rPr lang="en-US" sz="3200" dirty="0" smtClean="0">
                <a:latin typeface="Cambria" pitchFamily="18" charset="0"/>
              </a:rPr>
              <a:t>Multiplication </a:t>
            </a:r>
            <a:r>
              <a:rPr lang="en-US" sz="3200" dirty="0">
                <a:latin typeface="Cambria" pitchFamily="18" charset="0"/>
              </a:rPr>
              <a:t>with Russian Peasants</a:t>
            </a:r>
          </a:p>
        </p:txBody>
      </p:sp>
      <p:sp>
        <p:nvSpPr>
          <p:cNvPr id="55303" name="Text Box 22"/>
          <p:cNvSpPr txBox="1">
            <a:spLocks noChangeArrowheads="1"/>
          </p:cNvSpPr>
          <p:nvPr>
            <p:custDataLst>
              <p:tags r:id="rId5"/>
            </p:custDataLst>
          </p:nvPr>
        </p:nvSpPr>
        <p:spPr bwMode="auto">
          <a:xfrm>
            <a:off x="4572000" y="524192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Binary</a:t>
            </a:r>
          </a:p>
        </p:txBody>
      </p:sp>
      <p:sp>
        <p:nvSpPr>
          <p:cNvPr id="41" name="Text Box 18"/>
          <p:cNvSpPr txBox="1">
            <a:spLocks noChangeArrowheads="1"/>
          </p:cNvSpPr>
          <p:nvPr>
            <p:custDataLst>
              <p:tags r:id="rId6"/>
            </p:custDataLst>
          </p:nvPr>
        </p:nvSpPr>
        <p:spPr bwMode="auto">
          <a:xfrm>
            <a:off x="4616450" y="1760538"/>
            <a:ext cx="1660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lgn="r">
              <a:defRPr/>
            </a:pPr>
            <a:r>
              <a:rPr lang="en-US" b="1" dirty="0" smtClean="0">
                <a:latin typeface="Courier New" pitchFamily="49" charset="0"/>
              </a:rPr>
              <a:t>110</a:t>
            </a:r>
          </a:p>
          <a:p>
            <a:pPr algn="r">
              <a:buFont typeface="Arial" charset="0"/>
              <a:buNone/>
              <a:defRPr/>
            </a:pPr>
            <a:r>
              <a:rPr lang="en-US" b="1" dirty="0" smtClean="0">
                <a:latin typeface="Courier New" pitchFamily="49" charset="0"/>
              </a:rPr>
              <a:t>   10101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616450" y="4638675"/>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522788" y="4338638"/>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ourier New" pitchFamily="-106" charset="0"/>
              </a:rPr>
              <a:t>+</a:t>
            </a:r>
            <a:endParaRPr lang="en-US" sz="1800"/>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alibri" pitchFamily="-106" charset="0"/>
              </a:rPr>
              <a:t>x</a:t>
            </a:r>
            <a:endParaRPr lang="en-US" sz="1800">
              <a:latin typeface="Calibri" pitchFamily="-106" charset="0"/>
            </a:endParaRPr>
          </a:p>
        </p:txBody>
      </p:sp>
      <p:sp>
        <p:nvSpPr>
          <p:cNvPr id="55309" name="Text Box 13"/>
          <p:cNvSpPr txBox="1">
            <a:spLocks noChangeArrowheads="1"/>
          </p:cNvSpPr>
          <p:nvPr>
            <p:custDataLst>
              <p:tags r:id="rId7"/>
            </p:custDataLst>
          </p:nvPr>
        </p:nvSpPr>
        <p:spPr bwMode="auto">
          <a:xfrm>
            <a:off x="1704975" y="2720975"/>
            <a:ext cx="12906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a:p>
            <a:pPr>
              <a:buFont typeface="Arial" charset="0"/>
              <a:buNone/>
            </a:pPr>
            <a:r>
              <a:rPr lang="en-US" b="1">
                <a:latin typeface="Courier New" pitchFamily="-106" charset="0"/>
              </a:rPr>
              <a:t>10  12</a:t>
            </a:r>
          </a:p>
          <a:p>
            <a:pPr>
              <a:buFont typeface="Arial" charset="0"/>
              <a:buNone/>
            </a:pPr>
            <a:r>
              <a:rPr lang="en-US" b="1">
                <a:latin typeface="Courier New" pitchFamily="-106" charset="0"/>
              </a:rPr>
              <a:t>5   24</a:t>
            </a:r>
          </a:p>
          <a:p>
            <a:pPr>
              <a:buFont typeface="Arial" charset="0"/>
              <a:buNone/>
            </a:pPr>
            <a:r>
              <a:rPr lang="en-US" b="1">
                <a:latin typeface="Courier New" pitchFamily="-106" charset="0"/>
              </a:rPr>
              <a:t>2   48</a:t>
            </a:r>
          </a:p>
          <a:p>
            <a:pPr>
              <a:buFont typeface="Arial" charset="0"/>
              <a:buNone/>
            </a:pPr>
            <a:r>
              <a:rPr lang="en-US" b="1">
                <a:latin typeface="Courier New" pitchFamily="-106" charset="0"/>
              </a:rPr>
              <a:t>1   96</a:t>
            </a:r>
            <a:endParaRPr lang="en-US" sz="2000" b="1">
              <a:latin typeface="Courier New" pitchFamily="-106" charset="0"/>
            </a:endParaRPr>
          </a:p>
          <a:p>
            <a:pPr>
              <a:buFont typeface="Arial" charset="0"/>
              <a:buNone/>
            </a:pPr>
            <a:endParaRPr lang="en-US" sz="2000" b="1">
              <a:latin typeface="Courier New" pitchFamily="-106" charset="0"/>
            </a:endParaRPr>
          </a:p>
        </p:txBody>
      </p:sp>
      <p:sp>
        <p:nvSpPr>
          <p:cNvPr id="55310" name="Rectangle 7"/>
          <p:cNvSpPr>
            <a:spLocks noChangeArrowheads="1"/>
          </p:cNvSpPr>
          <p:nvPr/>
        </p:nvSpPr>
        <p:spPr bwMode="auto">
          <a:xfrm>
            <a:off x="4792663" y="4675188"/>
            <a:ext cx="1474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a:solidFill>
                  <a:srgbClr val="C00000"/>
                </a:solidFill>
                <a:latin typeface="Courier New" pitchFamily="-106" charset="0"/>
              </a:rPr>
              <a:t>1111110</a:t>
            </a:r>
          </a:p>
        </p:txBody>
      </p:sp>
      <p:sp>
        <p:nvSpPr>
          <p:cNvPr id="55311" name="Rectangle 52"/>
          <p:cNvSpPr>
            <a:spLocks noChangeArrowheads="1"/>
          </p:cNvSpPr>
          <p:nvPr/>
        </p:nvSpPr>
        <p:spPr bwMode="auto">
          <a:xfrm>
            <a:off x="6764338" y="4667250"/>
            <a:ext cx="73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a:solidFill>
                  <a:srgbClr val="C00000"/>
                </a:solidFill>
                <a:latin typeface="Courier New" pitchFamily="-106" charset="0"/>
              </a:rPr>
              <a:t>126</a:t>
            </a:r>
          </a:p>
        </p:txBody>
      </p:sp>
      <p:cxnSp>
        <p:nvCxnSpPr>
          <p:cNvPr id="55312" name="Straight Connector 53"/>
          <p:cNvCxnSpPr>
            <a:cxnSpLocks noChangeShapeType="1"/>
          </p:cNvCxnSpPr>
          <p:nvPr/>
        </p:nvCxnSpPr>
        <p:spPr bwMode="auto">
          <a:xfrm>
            <a:off x="6891338" y="4645025"/>
            <a:ext cx="4572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6721475" y="4332288"/>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ourier New" pitchFamily="-106" charset="0"/>
              </a:rPr>
              <a:t>+</a:t>
            </a:r>
            <a:endParaRPr lang="en-US" sz="1800"/>
          </a:p>
        </p:txBody>
      </p:sp>
      <p:sp>
        <p:nvSpPr>
          <p:cNvPr id="58" name="Rectangle 57"/>
          <p:cNvSpPr/>
          <p:nvPr/>
        </p:nvSpPr>
        <p:spPr>
          <a:xfrm>
            <a:off x="6115050" y="2862263"/>
            <a:ext cx="268288"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6</a:t>
            </a:r>
            <a:endParaRPr lang="en-US" sz="1100" dirty="0">
              <a:solidFill>
                <a:schemeClr val="bg1">
                  <a:lumMod val="65000"/>
                </a:schemeClr>
              </a:solidFill>
              <a:ea typeface="ＭＳ Ｐゴシック" pitchFamily="34" charset="-128"/>
            </a:endParaRPr>
          </a:p>
        </p:txBody>
      </p:sp>
      <p:sp>
        <p:nvSpPr>
          <p:cNvPr id="59" name="Rectangle 58"/>
          <p:cNvSpPr/>
          <p:nvPr/>
        </p:nvSpPr>
        <p:spPr>
          <a:xfrm>
            <a:off x="6072188" y="3246438"/>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12</a:t>
            </a:r>
            <a:endParaRPr lang="en-US" sz="1100" dirty="0">
              <a:solidFill>
                <a:schemeClr val="bg1">
                  <a:lumMod val="65000"/>
                </a:schemeClr>
              </a:solidFill>
              <a:ea typeface="ＭＳ Ｐゴシック" pitchFamily="34" charset="-128"/>
            </a:endParaRPr>
          </a:p>
        </p:txBody>
      </p:sp>
      <p:sp>
        <p:nvSpPr>
          <p:cNvPr id="60" name="Rectangle 59"/>
          <p:cNvSpPr/>
          <p:nvPr/>
        </p:nvSpPr>
        <p:spPr>
          <a:xfrm>
            <a:off x="6072188" y="3624263"/>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24</a:t>
            </a:r>
            <a:endParaRPr lang="en-US" sz="1100" dirty="0">
              <a:solidFill>
                <a:schemeClr val="bg1">
                  <a:lumMod val="65000"/>
                </a:schemeClr>
              </a:solidFill>
              <a:ea typeface="ＭＳ Ｐゴシック" pitchFamily="34" charset="-128"/>
            </a:endParaRPr>
          </a:p>
        </p:txBody>
      </p:sp>
      <p:sp>
        <p:nvSpPr>
          <p:cNvPr id="61" name="Rectangle 60"/>
          <p:cNvSpPr/>
          <p:nvPr/>
        </p:nvSpPr>
        <p:spPr>
          <a:xfrm>
            <a:off x="6072188" y="3994150"/>
            <a:ext cx="354012"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48</a:t>
            </a:r>
            <a:endParaRPr lang="en-US" sz="1100" dirty="0">
              <a:solidFill>
                <a:schemeClr val="bg1">
                  <a:lumMod val="65000"/>
                </a:schemeClr>
              </a:solidFill>
              <a:ea typeface="ＭＳ Ｐゴシック" pitchFamily="34" charset="-128"/>
            </a:endParaRPr>
          </a:p>
        </p:txBody>
      </p:sp>
      <p:sp>
        <p:nvSpPr>
          <p:cNvPr id="62" name="Rectangle 61"/>
          <p:cNvSpPr/>
          <p:nvPr/>
        </p:nvSpPr>
        <p:spPr>
          <a:xfrm>
            <a:off x="6072188" y="4375150"/>
            <a:ext cx="354012"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96</a:t>
            </a:r>
            <a:endParaRPr lang="en-US" sz="1100" dirty="0">
              <a:solidFill>
                <a:schemeClr val="bg1">
                  <a:lumMod val="65000"/>
                </a:schemeClr>
              </a:solidFill>
              <a:ea typeface="ＭＳ Ｐゴシック" pitchFamily="34" charset="-128"/>
            </a:endParaRPr>
          </a:p>
        </p:txBody>
      </p:sp>
      <p:sp>
        <p:nvSpPr>
          <p:cNvPr id="63" name="Rectangle 62"/>
          <p:cNvSpPr/>
          <p:nvPr/>
        </p:nvSpPr>
        <p:spPr>
          <a:xfrm>
            <a:off x="6029325" y="4889500"/>
            <a:ext cx="439738" cy="260350"/>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126</a:t>
            </a:r>
            <a:endParaRPr lang="en-US" sz="1100" dirty="0">
              <a:solidFill>
                <a:schemeClr val="bg1">
                  <a:lumMod val="65000"/>
                </a:schemeClr>
              </a:solidFill>
              <a:ea typeface="ＭＳ Ｐゴシック" pitchFamily="34" charset="-128"/>
            </a:endParaRPr>
          </a:p>
        </p:txBody>
      </p:sp>
      <p:sp>
        <p:nvSpPr>
          <p:cNvPr id="64" name="Rectangle 63"/>
          <p:cNvSpPr/>
          <p:nvPr/>
        </p:nvSpPr>
        <p:spPr>
          <a:xfrm>
            <a:off x="6115050" y="1924050"/>
            <a:ext cx="268288"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6</a:t>
            </a:r>
            <a:endParaRPr lang="en-US" sz="1100" dirty="0">
              <a:solidFill>
                <a:schemeClr val="bg1">
                  <a:lumMod val="65000"/>
                </a:schemeClr>
              </a:solidFill>
              <a:ea typeface="ＭＳ Ｐゴシック" pitchFamily="34" charset="-128"/>
            </a:endParaRPr>
          </a:p>
        </p:txBody>
      </p:sp>
      <p:sp>
        <p:nvSpPr>
          <p:cNvPr id="65" name="Rectangle 64"/>
          <p:cNvSpPr/>
          <p:nvPr/>
        </p:nvSpPr>
        <p:spPr>
          <a:xfrm>
            <a:off x="6072188" y="2328863"/>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21</a:t>
            </a:r>
            <a:endParaRPr lang="en-US" sz="1100" dirty="0">
              <a:solidFill>
                <a:schemeClr val="bg1">
                  <a:lumMod val="65000"/>
                </a:schemeClr>
              </a:solidFill>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FFCC"/>
          </a:solidFill>
          <a:ln w="19050" algn="ctr">
            <a:solidFill>
              <a:srgbClr val="067B0E"/>
            </a:solidFill>
            <a:round/>
            <a:headEnd/>
            <a:tailEnd/>
          </a:ln>
        </p:spPr>
        <p:txBody>
          <a:bodyPr>
            <a:spAutoFit/>
          </a:bodyPr>
          <a:lstStyle/>
          <a:p>
            <a:pPr algn="ctr" eaLnBrk="0" hangingPunct="0"/>
            <a:endParaRPr lang="en-US"/>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669600" y="821520"/>
              <a:ext cx="7626600" cy="3777480"/>
            </p14:xfrm>
          </p:contentPart>
        </mc:Choice>
        <mc:Fallback xmlns="">
          <p:pic>
            <p:nvPicPr>
              <p:cNvPr id="2" name="Ink 1"/>
              <p:cNvPicPr/>
              <p:nvPr/>
            </p:nvPicPr>
            <p:blipFill>
              <a:blip r:embed="rId11"/>
              <a:stretch>
                <a:fillRect/>
              </a:stretch>
            </p:blipFill>
            <p:spPr>
              <a:xfrm>
                <a:off x="660240" y="812160"/>
                <a:ext cx="7645320" cy="3796200"/>
              </a:xfrm>
              <a:prstGeom prst="rect">
                <a:avLst/>
              </a:prstGeom>
            </p:spPr>
          </p:pic>
        </mc:Fallback>
      </mc:AlternateContent>
    </p:spTree>
    <p:extLst>
      <p:ext uri="{BB962C8B-B14F-4D97-AF65-F5344CB8AC3E}">
        <p14:creationId xmlns:p14="http://schemas.microsoft.com/office/powerpoint/2010/main" val="17118039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rcRect b="4883"/>
          <a:stretch>
            <a:fillRect/>
          </a:stretch>
        </p:blipFill>
        <p:spPr bwMode="auto">
          <a:xfrm>
            <a:off x="4784725" y="1562541"/>
            <a:ext cx="203835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0660" name="Text Box 6"/>
          <p:cNvSpPr txBox="1">
            <a:spLocks noChangeArrowheads="1"/>
          </p:cNvSpPr>
          <p:nvPr>
            <p:custDataLst>
              <p:tags r:id="rId2"/>
            </p:custDataLst>
          </p:nvPr>
        </p:nvSpPr>
        <p:spPr bwMode="auto">
          <a:xfrm>
            <a:off x="5113338" y="311150"/>
            <a:ext cx="3656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dirty="0" smtClean="0">
                <a:latin typeface="Cambria" pitchFamily="18" charset="0"/>
              </a:rPr>
              <a:t>Thomas Fowler's </a:t>
            </a:r>
            <a:r>
              <a:rPr lang="en-US" sz="3200" dirty="0">
                <a:latin typeface="Cambria" pitchFamily="18" charset="0"/>
              </a:rPr>
              <a:t>Ternary Computer</a:t>
            </a:r>
          </a:p>
        </p:txBody>
      </p:sp>
      <p:sp>
        <p:nvSpPr>
          <p:cNvPr id="70661" name="Text Box 7"/>
          <p:cNvSpPr txBox="1">
            <a:spLocks noChangeArrowheads="1"/>
          </p:cNvSpPr>
          <p:nvPr>
            <p:custDataLst>
              <p:tags r:id="rId3"/>
            </p:custDataLst>
          </p:nvPr>
        </p:nvSpPr>
        <p:spPr bwMode="auto">
          <a:xfrm>
            <a:off x="152400" y="6400800"/>
            <a:ext cx="4632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T. </a:t>
            </a:r>
            <a:r>
              <a:rPr lang="en-US" sz="1400" dirty="0">
                <a:latin typeface="Cambria" pitchFamily="18" charset="0"/>
              </a:rPr>
              <a:t>Fowler 1777-1843, Treasurer of the </a:t>
            </a:r>
            <a:r>
              <a:rPr lang="en-US" sz="1400" u="sng" dirty="0">
                <a:latin typeface="Cambria" pitchFamily="18" charset="0"/>
              </a:rPr>
              <a:t>Poor Law Union</a:t>
            </a:r>
            <a:r>
              <a:rPr lang="en-US" sz="1400" dirty="0">
                <a:latin typeface="Cambria" pitchFamily="18" charset="0"/>
              </a:rPr>
              <a:t> </a:t>
            </a:r>
          </a:p>
        </p:txBody>
      </p:sp>
      <p:pic>
        <p:nvPicPr>
          <p:cNvPr id="70662" name="Picture 8"/>
          <p:cNvPicPr>
            <a:picLocks noChangeAspect="1" noChangeArrowheads="1"/>
          </p:cNvPicPr>
          <p:nvPr>
            <p:custDataLst>
              <p:tags r:id="rId4"/>
            </p:custDataLst>
          </p:nvPr>
        </p:nvPicPr>
        <p:blipFill>
          <a:blip r:embed="rId29">
            <a:extLst>
              <a:ext uri="{28A0092B-C50C-407E-A947-70E740481C1C}">
                <a14:useLocalDpi xmlns:a14="http://schemas.microsoft.com/office/drawing/2010/main" val="0"/>
              </a:ext>
            </a:extLst>
          </a:blip>
          <a:srcRect/>
          <a:stretch>
            <a:fillRect/>
          </a:stretch>
        </p:blipFill>
        <p:spPr bwMode="auto">
          <a:xfrm>
            <a:off x="4953000" y="4495800"/>
            <a:ext cx="3886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0663" name="Picture 9"/>
          <p:cNvPicPr>
            <a:picLocks noChangeAspect="1" noChangeArrowheads="1"/>
          </p:cNvPicPr>
          <p:nvPr>
            <p:custDataLst>
              <p:tags r:id="rId5"/>
            </p:custDataLst>
          </p:nvPr>
        </p:nvPicPr>
        <p:blipFill>
          <a:blip r:embed="rId30">
            <a:extLst>
              <a:ext uri="{28A0092B-C50C-407E-A947-70E740481C1C}">
                <a14:useLocalDpi xmlns:a14="http://schemas.microsoft.com/office/drawing/2010/main" val="0"/>
              </a:ext>
            </a:extLst>
          </a:blip>
          <a:srcRect/>
          <a:stretch>
            <a:fillRect/>
          </a:stretch>
        </p:blipFill>
        <p:spPr bwMode="auto">
          <a:xfrm>
            <a:off x="228600" y="2209800"/>
            <a:ext cx="40386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70664" name="Group 10"/>
          <p:cNvGrpSpPr>
            <a:grpSpLocks/>
          </p:cNvGrpSpPr>
          <p:nvPr>
            <p:custDataLst>
              <p:tags r:id="rId6"/>
            </p:custDataLst>
          </p:nvPr>
        </p:nvGrpSpPr>
        <p:grpSpPr bwMode="auto">
          <a:xfrm>
            <a:off x="8503443" y="1793729"/>
            <a:ext cx="531813" cy="600075"/>
            <a:chOff x="2928" y="1051"/>
            <a:chExt cx="840" cy="957"/>
          </a:xfrm>
        </p:grpSpPr>
        <p:sp>
          <p:nvSpPr>
            <p:cNvPr id="70671" name="Freeform 11"/>
            <p:cNvSpPr>
              <a:spLocks/>
            </p:cNvSpPr>
            <p:nvPr>
              <p:custDataLst>
                <p:tags r:id="rId1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0672" name="Oval 12"/>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70673" name="Oval 13"/>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4" name="Oval 14"/>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5" name="Oval 15"/>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6" name="Oval 16"/>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7" name="Oval 17"/>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8" name="Oval 18"/>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0679" name="AutoShape 19"/>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70680" name="Freeform 20"/>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0681" name="Freeform 21"/>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0682" name="Freeform 22"/>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0683" name="Freeform 23"/>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0665" name="Text Box 24"/>
          <p:cNvSpPr txBox="1">
            <a:spLocks noChangeArrowheads="1"/>
          </p:cNvSpPr>
          <p:nvPr>
            <p:custDataLst>
              <p:tags r:id="rId7"/>
            </p:custDataLst>
          </p:nvPr>
        </p:nvSpPr>
        <p:spPr bwMode="auto">
          <a:xfrm>
            <a:off x="7405688" y="1400362"/>
            <a:ext cx="149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a:solidFill>
                  <a:srgbClr val="067B0E"/>
                </a:solidFill>
                <a:latin typeface="Cambria" pitchFamily="18" charset="0"/>
              </a:rPr>
              <a:t>finally some sanity in human computing!</a:t>
            </a:r>
          </a:p>
        </p:txBody>
      </p:sp>
      <p:sp>
        <p:nvSpPr>
          <p:cNvPr id="70666" name="Text Box 25"/>
          <p:cNvSpPr txBox="1">
            <a:spLocks noChangeArrowheads="1"/>
          </p:cNvSpPr>
          <p:nvPr>
            <p:custDataLst>
              <p:tags r:id="rId8"/>
            </p:custDataLst>
          </p:nvPr>
        </p:nvSpPr>
        <p:spPr bwMode="auto">
          <a:xfrm>
            <a:off x="687388" y="5829300"/>
            <a:ext cx="3100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the computational components</a:t>
            </a:r>
          </a:p>
        </p:txBody>
      </p:sp>
      <p:sp>
        <p:nvSpPr>
          <p:cNvPr id="70667" name="Text Box 26"/>
          <p:cNvSpPr txBox="1">
            <a:spLocks noChangeArrowheads="1"/>
          </p:cNvSpPr>
          <p:nvPr>
            <p:custDataLst>
              <p:tags r:id="rId9"/>
            </p:custDataLst>
          </p:nvPr>
        </p:nvSpPr>
        <p:spPr bwMode="auto">
          <a:xfrm>
            <a:off x="7010400" y="4576763"/>
            <a:ext cx="175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Cambria" pitchFamily="18" charset="0"/>
              </a:rPr>
              <a:t>the reconstruction</a:t>
            </a:r>
          </a:p>
        </p:txBody>
      </p:sp>
      <p:sp>
        <p:nvSpPr>
          <p:cNvPr id="70668" name="Text Box 27"/>
          <p:cNvSpPr txBox="1">
            <a:spLocks noChangeArrowheads="1"/>
          </p:cNvSpPr>
          <p:nvPr>
            <p:custDataLst>
              <p:tags r:id="rId10"/>
            </p:custDataLst>
          </p:nvPr>
        </p:nvSpPr>
        <p:spPr bwMode="auto">
          <a:xfrm>
            <a:off x="5803900" y="3709988"/>
            <a:ext cx="196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dirty="0">
                <a:latin typeface="Cambria" pitchFamily="18" charset="0"/>
              </a:rPr>
              <a:t>the carry mechanism</a:t>
            </a:r>
          </a:p>
        </p:txBody>
      </p:sp>
      <p:pic>
        <p:nvPicPr>
          <p:cNvPr id="70669" name="Picture 28" descr="Picture 8"/>
          <p:cNvPicPr>
            <a:picLocks noChangeAspect="1" noChangeArrowheads="1"/>
          </p:cNvPicPr>
          <p:nvPr>
            <p:custDataLst>
              <p:tags r:id="rId11"/>
            </p:custDataLst>
          </p:nvPr>
        </p:nvPicPr>
        <p:blipFill>
          <a:blip r:embed="rId31">
            <a:extLst>
              <a:ext uri="{28A0092B-C50C-407E-A947-70E740481C1C}">
                <a14:useLocalDpi xmlns:a14="http://schemas.microsoft.com/office/drawing/2010/main" val="0"/>
              </a:ext>
            </a:extLst>
          </a:blip>
          <a:srcRect/>
          <a:stretch>
            <a:fillRect/>
          </a:stretch>
        </p:blipFill>
        <p:spPr bwMode="auto">
          <a:xfrm>
            <a:off x="244475" y="228600"/>
            <a:ext cx="43434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0" name="Text Box 29"/>
          <p:cNvSpPr txBox="1">
            <a:spLocks noChangeArrowheads="1"/>
          </p:cNvSpPr>
          <p:nvPr>
            <p:custDataLst>
              <p:tags r:id="rId12"/>
            </p:custDataLst>
          </p:nvPr>
        </p:nvSpPr>
        <p:spPr bwMode="auto">
          <a:xfrm>
            <a:off x="276225" y="1716088"/>
            <a:ext cx="4270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i="1" dirty="0" smtClean="0">
                <a:solidFill>
                  <a:srgbClr val="1C10EF"/>
                </a:solidFill>
                <a:latin typeface="Cambria" pitchFamily="18" charset="0"/>
              </a:rPr>
              <a:t>balanced ternary calculations</a:t>
            </a:r>
            <a:r>
              <a:rPr lang="en-US" sz="1400" i="1" dirty="0" smtClean="0">
                <a:solidFill>
                  <a:srgbClr val="1C10EF"/>
                </a:solidFill>
                <a:latin typeface="Cambria" pitchFamily="18" charset="0"/>
              </a:rPr>
              <a:t> </a:t>
            </a:r>
            <a:r>
              <a:rPr lang="en-US" sz="1400" dirty="0" smtClean="0">
                <a:latin typeface="Cambria" pitchFamily="18" charset="0"/>
              </a:rPr>
              <a:t>from Fowler's papers</a:t>
            </a:r>
            <a:endParaRPr lang="en-US" sz="1400" dirty="0">
              <a:latin typeface="Cambria" pitchFamily="18" charset="0"/>
            </a:endParaRPr>
          </a:p>
        </p:txBody>
      </p:sp>
    </p:spTree>
    <p:extLst>
      <p:ext uri="{BB962C8B-B14F-4D97-AF65-F5344CB8AC3E}">
        <p14:creationId xmlns:p14="http://schemas.microsoft.com/office/powerpoint/2010/main" val="4039303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sp>
        <p:nvSpPr>
          <p:cNvPr id="32772" name="Text Box 5"/>
          <p:cNvSpPr txBox="1">
            <a:spLocks noChangeArrowheads="1"/>
          </p:cNvSpPr>
          <p:nvPr>
            <p:custDataLst>
              <p:tags r:id="rId2"/>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Base 2 </a:t>
            </a:r>
          </a:p>
        </p:txBody>
      </p:sp>
      <p:sp>
        <p:nvSpPr>
          <p:cNvPr id="32773" name="Text Box 6"/>
          <p:cNvSpPr txBox="1">
            <a:spLocks noChangeArrowheads="1"/>
          </p:cNvSpPr>
          <p:nvPr>
            <p:custDataLst>
              <p:tags r:id="rId3"/>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latin typeface="Cambria" pitchFamily="18" charset="0"/>
              </a:rPr>
              <a:t>Base 10 </a:t>
            </a:r>
          </a:p>
        </p:txBody>
      </p:sp>
      <p:sp>
        <p:nvSpPr>
          <p:cNvPr id="32775" name="Text Box 11"/>
          <p:cNvSpPr txBox="1">
            <a:spLocks noChangeArrowheads="1"/>
          </p:cNvSpPr>
          <p:nvPr>
            <p:custDataLst>
              <p:tags r:id="rId4"/>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32776" name="Text Box 12"/>
          <p:cNvSpPr txBox="1">
            <a:spLocks noChangeArrowheads="1"/>
          </p:cNvSpPr>
          <p:nvPr>
            <p:custDataLst>
              <p:tags r:id="rId5"/>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4 tens   +   2 ones</a:t>
            </a:r>
          </a:p>
        </p:txBody>
      </p:sp>
      <p:sp>
        <p:nvSpPr>
          <p:cNvPr id="32777" name="Line 13"/>
          <p:cNvSpPr>
            <a:spLocks noChangeShapeType="1"/>
          </p:cNvSpPr>
          <p:nvPr>
            <p:custDataLst>
              <p:tags r:id="rId6"/>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8" name="Line 14"/>
          <p:cNvSpPr>
            <a:spLocks noChangeShapeType="1"/>
          </p:cNvSpPr>
          <p:nvPr>
            <p:custDataLst>
              <p:tags r:id="rId7"/>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9" name="Text Box 15"/>
          <p:cNvSpPr txBox="1">
            <a:spLocks noChangeArrowheads="1"/>
          </p:cNvSpPr>
          <p:nvPr>
            <p:custDataLst>
              <p:tags r:id="rId8"/>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101010</a:t>
            </a:r>
          </a:p>
        </p:txBody>
      </p:sp>
      <p:sp>
        <p:nvSpPr>
          <p:cNvPr id="32780" name="Text Box 24"/>
          <p:cNvSpPr txBox="1">
            <a:spLocks noChangeArrowheads="1"/>
          </p:cNvSpPr>
          <p:nvPr>
            <p:custDataLst>
              <p:tags r:id="rId9"/>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123</a:t>
            </a:r>
          </a:p>
        </p:txBody>
      </p:sp>
      <p:sp>
        <p:nvSpPr>
          <p:cNvPr id="32781" name="Text Box 25"/>
          <p:cNvSpPr txBox="1">
            <a:spLocks noChangeArrowheads="1"/>
          </p:cNvSpPr>
          <p:nvPr>
            <p:custDataLst>
              <p:tags r:id="rId10"/>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1 hundred + 2 tens + 3 ones</a:t>
            </a:r>
          </a:p>
        </p:txBody>
      </p:sp>
      <p:sp>
        <p:nvSpPr>
          <p:cNvPr id="32782" name="Line 26"/>
          <p:cNvSpPr>
            <a:spLocks noChangeShapeType="1"/>
          </p:cNvSpPr>
          <p:nvPr>
            <p:custDataLst>
              <p:tags r:id="rId11"/>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3" name="Line 27"/>
          <p:cNvSpPr>
            <a:spLocks noChangeShapeType="1"/>
          </p:cNvSpPr>
          <p:nvPr>
            <p:custDataLst>
              <p:tags r:id="rId12"/>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9" name="Line 33"/>
          <p:cNvSpPr>
            <a:spLocks noChangeShapeType="1"/>
          </p:cNvSpPr>
          <p:nvPr>
            <p:custDataLst>
              <p:tags r:id="rId13"/>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90" name="Text Box 35"/>
          <p:cNvSpPr txBox="1">
            <a:spLocks noChangeArrowheads="1"/>
          </p:cNvSpPr>
          <p:nvPr>
            <p:custDataLst>
              <p:tags r:id="rId14"/>
            </p:custDataLst>
          </p:nvPr>
        </p:nvSpPr>
        <p:spPr bwMode="auto">
          <a:xfrm>
            <a:off x="4235530" y="1418584"/>
            <a:ext cx="1752600" cy="738664"/>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each column represents </a:t>
            </a:r>
            <a:r>
              <a:rPr lang="en-US" sz="1400" dirty="0" smtClean="0">
                <a:latin typeface="Cambria" pitchFamily="18" charset="0"/>
              </a:rPr>
              <a:t>the base's next power</a:t>
            </a:r>
            <a:endParaRPr lang="en-US" sz="1400" dirty="0">
              <a:latin typeface="Cambria" pitchFamily="18" charset="0"/>
            </a:endParaRPr>
          </a:p>
        </p:txBody>
      </p:sp>
      <p:sp>
        <p:nvSpPr>
          <p:cNvPr id="32791" name="Text Box 36"/>
          <p:cNvSpPr txBox="1">
            <a:spLocks noChangeArrowheads="1"/>
          </p:cNvSpPr>
          <p:nvPr>
            <p:custDataLst>
              <p:tags r:id="rId15"/>
            </p:custDataLst>
          </p:nvPr>
        </p:nvSpPr>
        <p:spPr bwMode="auto">
          <a:xfrm rot="-3488041">
            <a:off x="2653242"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ONEs column</a:t>
            </a:r>
          </a:p>
        </p:txBody>
      </p:sp>
      <p:sp>
        <p:nvSpPr>
          <p:cNvPr id="32792" name="Text Box 37"/>
          <p:cNvSpPr txBox="1">
            <a:spLocks noChangeArrowheads="1"/>
          </p:cNvSpPr>
          <p:nvPr>
            <p:custDataLst>
              <p:tags r:id="rId16"/>
            </p:custDataLst>
          </p:nvPr>
        </p:nvSpPr>
        <p:spPr bwMode="auto">
          <a:xfrm rot="-3488041">
            <a:off x="2343891" y="2003424"/>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TWOs column</a:t>
            </a:r>
          </a:p>
        </p:txBody>
      </p:sp>
      <p:sp>
        <p:nvSpPr>
          <p:cNvPr id="32793" name="Text Box 38"/>
          <p:cNvSpPr txBox="1">
            <a:spLocks noChangeArrowheads="1"/>
          </p:cNvSpPr>
          <p:nvPr>
            <p:custDataLst>
              <p:tags r:id="rId17"/>
            </p:custDataLst>
          </p:nvPr>
        </p:nvSpPr>
        <p:spPr bwMode="auto">
          <a:xfrm rot="-3488041">
            <a:off x="2034540"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FOURs column</a:t>
            </a:r>
          </a:p>
        </p:txBody>
      </p:sp>
      <p:sp>
        <p:nvSpPr>
          <p:cNvPr id="32794" name="Text Box 39"/>
          <p:cNvSpPr txBox="1">
            <a:spLocks noChangeArrowheads="1"/>
          </p:cNvSpPr>
          <p:nvPr>
            <p:custDataLst>
              <p:tags r:id="rId18"/>
            </p:custDataLst>
          </p:nvPr>
        </p:nvSpPr>
        <p:spPr bwMode="auto">
          <a:xfrm rot="-3488041">
            <a:off x="1656926" y="1944687"/>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EIGHTs column</a:t>
            </a:r>
          </a:p>
        </p:txBody>
      </p:sp>
      <p:sp>
        <p:nvSpPr>
          <p:cNvPr id="32795" name="Text Box 40"/>
          <p:cNvSpPr txBox="1">
            <a:spLocks noChangeArrowheads="1"/>
          </p:cNvSpPr>
          <p:nvPr>
            <p:custDataLst>
              <p:tags r:id="rId19"/>
            </p:custDataLst>
          </p:nvPr>
        </p:nvSpPr>
        <p:spPr bwMode="auto">
          <a:xfrm rot="-3488041">
            <a:off x="1359393"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col.</a:t>
            </a:r>
          </a:p>
        </p:txBody>
      </p:sp>
      <p:sp>
        <p:nvSpPr>
          <p:cNvPr id="32796" name="Text Box 41"/>
          <p:cNvSpPr txBox="1">
            <a:spLocks noChangeArrowheads="1"/>
          </p:cNvSpPr>
          <p:nvPr>
            <p:custDataLst>
              <p:tags r:id="rId20"/>
            </p:custDataLst>
          </p:nvPr>
        </p:nvSpPr>
        <p:spPr bwMode="auto">
          <a:xfrm rot="-3488041">
            <a:off x="868275" y="1783909"/>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col.</a:t>
            </a:r>
          </a:p>
        </p:txBody>
      </p:sp>
      <p:sp>
        <p:nvSpPr>
          <p:cNvPr id="32797" name="Text Box 43"/>
          <p:cNvSpPr txBox="1">
            <a:spLocks noChangeArrowheads="1"/>
          </p:cNvSpPr>
          <p:nvPr>
            <p:custDataLst>
              <p:tags r:id="rId21"/>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8" name="Text Box 44"/>
          <p:cNvSpPr txBox="1">
            <a:spLocks noChangeArrowheads="1"/>
          </p:cNvSpPr>
          <p:nvPr>
            <p:custDataLst>
              <p:tags r:id="rId22"/>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TWOs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9" name="Text Box 45"/>
          <p:cNvSpPr txBox="1">
            <a:spLocks noChangeArrowheads="1"/>
          </p:cNvSpPr>
          <p:nvPr>
            <p:custDataLst>
              <p:tags r:id="rId23"/>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FOURs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0" name="Text Box 46"/>
          <p:cNvSpPr txBox="1">
            <a:spLocks noChangeArrowheads="1"/>
          </p:cNvSpPr>
          <p:nvPr>
            <p:custDataLst>
              <p:tags r:id="rId24"/>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EIGHTs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1" name="Text Box 47"/>
          <p:cNvSpPr txBox="1">
            <a:spLocks noChangeArrowheads="1"/>
          </p:cNvSpPr>
          <p:nvPr>
            <p:custDataLst>
              <p:tags r:id="rId25"/>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2" name="Text Box 48"/>
          <p:cNvSpPr txBox="1">
            <a:spLocks noChangeArrowheads="1"/>
          </p:cNvSpPr>
          <p:nvPr>
            <p:custDataLst>
              <p:tags r:id="rId26"/>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3" name="Text Box 49"/>
          <p:cNvSpPr txBox="1">
            <a:spLocks noChangeArrowheads="1"/>
          </p:cNvSpPr>
          <p:nvPr>
            <p:custDataLst>
              <p:tags r:id="rId27"/>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SIXTYFOURs </a:t>
            </a:r>
            <a:r>
              <a:rPr lang="en-US" sz="1200" b="1" dirty="0" smtClean="0">
                <a:solidFill>
                  <a:srgbClr val="1E16E4"/>
                </a:solidFill>
                <a:latin typeface="Cambria" pitchFamily="18" charset="0"/>
              </a:rPr>
              <a:t>  col</a:t>
            </a:r>
            <a:endParaRPr lang="en-US" sz="1200" b="1" dirty="0">
              <a:solidFill>
                <a:srgbClr val="1E16E4"/>
              </a:solidFill>
              <a:latin typeface="Cambria" pitchFamily="18" charset="0"/>
            </a:endParaRPr>
          </a:p>
        </p:txBody>
      </p:sp>
      <p:sp>
        <p:nvSpPr>
          <p:cNvPr id="32804" name="Text Box 50"/>
          <p:cNvSpPr txBox="1">
            <a:spLocks noChangeArrowheads="1"/>
          </p:cNvSpPr>
          <p:nvPr>
            <p:custDataLst>
              <p:tags r:id="rId28"/>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solidFill>
                  <a:srgbClr val="1E16E4"/>
                </a:solidFill>
                <a:latin typeface="Cambria" pitchFamily="18" charset="0"/>
              </a:rPr>
              <a:t>128's   column</a:t>
            </a:r>
            <a:endParaRPr lang="en-US" sz="1200" b="1" dirty="0">
              <a:solidFill>
                <a:srgbClr val="1E16E4"/>
              </a:solidFill>
              <a:latin typeface="Cambria" pitchFamily="18" charset="0"/>
            </a:endParaRPr>
          </a:p>
        </p:txBody>
      </p:sp>
      <p:sp>
        <p:nvSpPr>
          <p:cNvPr id="32805" name="Text Box 51"/>
          <p:cNvSpPr txBox="1">
            <a:spLocks noChangeArrowheads="1"/>
          </p:cNvSpPr>
          <p:nvPr>
            <p:custDataLst>
              <p:tags r:id="rId29"/>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Cambria" pitchFamily="18" charset="0"/>
              </a:rPr>
              <a:t>Write 123 in binary…</a:t>
            </a:r>
          </a:p>
        </p:txBody>
      </p:sp>
      <p:sp>
        <p:nvSpPr>
          <p:cNvPr id="43" name="Text Box 55"/>
          <p:cNvSpPr txBox="1">
            <a:spLocks noChangeArrowheads="1"/>
          </p:cNvSpPr>
          <p:nvPr>
            <p:custDataLst>
              <p:tags r:id="rId30"/>
            </p:custDataLst>
          </p:nvPr>
        </p:nvSpPr>
        <p:spPr bwMode="auto">
          <a:xfrm rot="-3488041">
            <a:off x="6590242" y="15758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4" name="Text Box 56"/>
          <p:cNvSpPr txBox="1">
            <a:spLocks noChangeArrowheads="1"/>
          </p:cNvSpPr>
          <p:nvPr>
            <p:custDataLst>
              <p:tags r:id="rId31"/>
            </p:custDataLst>
          </p:nvPr>
        </p:nvSpPr>
        <p:spPr bwMode="auto">
          <a:xfrm rot="-3488041">
            <a:off x="6247342" y="16139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5" name="Text Box 57"/>
          <p:cNvSpPr txBox="1">
            <a:spLocks noChangeArrowheads="1"/>
          </p:cNvSpPr>
          <p:nvPr>
            <p:custDataLst>
              <p:tags r:id="rId32"/>
            </p:custDataLst>
          </p:nvPr>
        </p:nvSpPr>
        <p:spPr bwMode="auto">
          <a:xfrm rot="-3488041">
            <a:off x="67008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6" name="Text Box 58"/>
          <p:cNvSpPr txBox="1">
            <a:spLocks noChangeArrowheads="1"/>
          </p:cNvSpPr>
          <p:nvPr>
            <p:custDataLst>
              <p:tags r:id="rId33"/>
            </p:custDataLst>
          </p:nvPr>
        </p:nvSpPr>
        <p:spPr bwMode="auto">
          <a:xfrm rot="-3488041">
            <a:off x="63579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7" name="Text Box 59"/>
          <p:cNvSpPr txBox="1">
            <a:spLocks noChangeArrowheads="1"/>
          </p:cNvSpPr>
          <p:nvPr>
            <p:custDataLst>
              <p:tags r:id="rId34"/>
            </p:custDataLst>
          </p:nvPr>
        </p:nvSpPr>
        <p:spPr bwMode="auto">
          <a:xfrm rot="-3488041">
            <a:off x="5833269" y="4339653"/>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HUNDREDs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7" name="Text Box 24"/>
          <p:cNvSpPr txBox="1">
            <a:spLocks noChangeArrowheads="1"/>
          </p:cNvSpPr>
          <p:nvPr>
            <p:custDataLst>
              <p:tags r:id="rId35"/>
            </p:custDataLst>
          </p:nvPr>
        </p:nvSpPr>
        <p:spPr bwMode="auto">
          <a:xfrm>
            <a:off x="8177698" y="3957935"/>
            <a:ext cx="737702" cy="461665"/>
          </a:xfrm>
          <a:prstGeom prst="rect">
            <a:avLst/>
          </a:prstGeom>
          <a:solidFill>
            <a:schemeClr val="bg1">
              <a:lumMod val="95000"/>
            </a:schemeClr>
          </a:solidFill>
          <a:ln>
            <a:noFill/>
          </a:ln>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b="1" dirty="0">
                <a:latin typeface="Courier New" pitchFamily="-106" charset="0"/>
              </a:rPr>
              <a:t>123</a:t>
            </a:r>
          </a:p>
        </p:txBody>
      </p:sp>
      <p:sp>
        <p:nvSpPr>
          <p:cNvPr id="38" name="TextBox 37"/>
          <p:cNvSpPr txBox="1"/>
          <p:nvPr/>
        </p:nvSpPr>
        <p:spPr>
          <a:xfrm>
            <a:off x="7076987" y="2612449"/>
            <a:ext cx="315207" cy="230832"/>
          </a:xfrm>
          <a:prstGeom prst="rect">
            <a:avLst/>
          </a:prstGeom>
          <a:noFill/>
        </p:spPr>
        <p:txBody>
          <a:bodyPr wrap="square" rtlCol="0">
            <a:spAutoFit/>
          </a:bodyPr>
          <a:lstStyle/>
          <a:p>
            <a:r>
              <a:rPr lang="en-US" sz="900" dirty="0" smtClean="0">
                <a:latin typeface="Calibri" panose="020F0502020204030204" pitchFamily="34" charset="0"/>
              </a:rPr>
              <a:t>10</a:t>
            </a:r>
            <a:endParaRPr lang="en-US" sz="900" dirty="0">
              <a:latin typeface="Calibri" panose="020F0502020204030204" pitchFamily="34" charset="0"/>
            </a:endParaRPr>
          </a:p>
        </p:txBody>
      </p:sp>
      <p:sp>
        <p:nvSpPr>
          <p:cNvPr id="39" name="TextBox 38"/>
          <p:cNvSpPr txBox="1"/>
          <p:nvPr/>
        </p:nvSpPr>
        <p:spPr>
          <a:xfrm>
            <a:off x="3170062" y="3054561"/>
            <a:ext cx="315207" cy="230832"/>
          </a:xfrm>
          <a:prstGeom prst="rect">
            <a:avLst/>
          </a:prstGeom>
          <a:noFill/>
        </p:spPr>
        <p:txBody>
          <a:bodyPr wrap="square" rtlCol="0">
            <a:spAutoFit/>
          </a:bodyPr>
          <a:lstStyle/>
          <a:p>
            <a:r>
              <a:rPr lang="en-US" sz="900" dirty="0">
                <a:latin typeface="Calibri" panose="020F0502020204030204" pitchFamily="34" charset="0"/>
              </a:rPr>
              <a:t>2</a:t>
            </a:r>
            <a:endParaRPr lang="en-US" sz="900" dirty="0">
              <a:latin typeface="Calibri" panose="020F0502020204030204" pitchFamily="34" charset="0"/>
            </a:endParaRPr>
          </a:p>
        </p:txBody>
      </p:sp>
      <p:sp>
        <p:nvSpPr>
          <p:cNvPr id="40" name="TextBox 39"/>
          <p:cNvSpPr txBox="1"/>
          <p:nvPr/>
        </p:nvSpPr>
        <p:spPr>
          <a:xfrm>
            <a:off x="7228593" y="5692824"/>
            <a:ext cx="315207" cy="230832"/>
          </a:xfrm>
          <a:prstGeom prst="rect">
            <a:avLst/>
          </a:prstGeom>
          <a:noFill/>
        </p:spPr>
        <p:txBody>
          <a:bodyPr wrap="square" rtlCol="0">
            <a:spAutoFit/>
          </a:bodyPr>
          <a:lstStyle/>
          <a:p>
            <a:r>
              <a:rPr lang="en-US" sz="900" dirty="0" smtClean="0">
                <a:latin typeface="Calibri" panose="020F0502020204030204" pitchFamily="34" charset="0"/>
              </a:rPr>
              <a:t>10</a:t>
            </a:r>
            <a:endParaRPr lang="en-US" sz="9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6"/>
          <p:cNvSpPr txBox="1">
            <a:spLocks noChangeArrowheads="1"/>
          </p:cNvSpPr>
          <p:nvPr>
            <p:custDataLst>
              <p:tags r:id="rId1"/>
            </p:custDataLst>
          </p:nvPr>
        </p:nvSpPr>
        <p:spPr bwMode="auto">
          <a:xfrm>
            <a:off x="122238" y="6499225"/>
            <a:ext cx="571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dirty="0">
                <a:latin typeface="Calibri" pitchFamily="34" charset="0"/>
              </a:rPr>
              <a:t>http://www.mortati.com/glusker/fowler/index.htm</a:t>
            </a:r>
          </a:p>
        </p:txBody>
      </p:sp>
      <p:sp>
        <p:nvSpPr>
          <p:cNvPr id="71685" name="Text Box 7"/>
          <p:cNvSpPr txBox="1">
            <a:spLocks noChangeArrowheads="1"/>
          </p:cNvSpPr>
          <p:nvPr>
            <p:custDataLst>
              <p:tags r:id="rId2"/>
            </p:custDataLst>
          </p:nvPr>
        </p:nvSpPr>
        <p:spPr bwMode="auto">
          <a:xfrm>
            <a:off x="228600" y="2286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mbria" pitchFamily="18" charset="0"/>
              </a:rPr>
              <a:t>The machine was rebuilt from two sources:</a:t>
            </a:r>
          </a:p>
        </p:txBody>
      </p:sp>
      <p:pic>
        <p:nvPicPr>
          <p:cNvPr id="71687" name="Picture 9" descr="Picture 5"/>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3410" t="51720" r="3469" b="32925"/>
          <a:stretch/>
        </p:blipFill>
        <p:spPr bwMode="auto">
          <a:xfrm>
            <a:off x="457200" y="853612"/>
            <a:ext cx="8208201" cy="12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custDataLst>
              <p:tags r:id="rId4"/>
            </p:custDataLst>
          </p:nvPr>
        </p:nvSpPr>
        <p:spPr bwMode="auto">
          <a:xfrm>
            <a:off x="224630" y="2111579"/>
            <a:ext cx="2366170" cy="738664"/>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dirty="0" smtClean="0">
                <a:latin typeface="Cambria" pitchFamily="18" charset="0"/>
              </a:rPr>
              <a:t>a two-page description (</a:t>
            </a:r>
            <a:r>
              <a:rPr lang="en-US" sz="1400" dirty="0" smtClean="0">
                <a:latin typeface="Cambria" pitchFamily="18" charset="0"/>
              </a:rPr>
              <a:t>with no images) by mathematician A. </a:t>
            </a:r>
            <a:r>
              <a:rPr lang="en-US" sz="1400" dirty="0" err="1">
                <a:latin typeface="Cambria" pitchFamily="18" charset="0"/>
              </a:rPr>
              <a:t>DeMorgan</a:t>
            </a:r>
            <a:endParaRPr lang="en-US" sz="1400" dirty="0">
              <a:latin typeface="Cambria" pitchFamily="18" charset="0"/>
            </a:endParaRPr>
          </a:p>
        </p:txBody>
      </p:sp>
    </p:spTree>
    <p:extLst>
      <p:ext uri="{BB962C8B-B14F-4D97-AF65-F5344CB8AC3E}">
        <p14:creationId xmlns:p14="http://schemas.microsoft.com/office/powerpoint/2010/main" val="15705421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6"/>
          <p:cNvSpPr txBox="1">
            <a:spLocks noChangeArrowheads="1"/>
          </p:cNvSpPr>
          <p:nvPr>
            <p:custDataLst>
              <p:tags r:id="rId1"/>
            </p:custDataLst>
          </p:nvPr>
        </p:nvSpPr>
        <p:spPr bwMode="auto">
          <a:xfrm>
            <a:off x="122238" y="6499225"/>
            <a:ext cx="345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latin typeface="Calibri" pitchFamily="34" charset="0"/>
              </a:rPr>
              <a:t>http://www.mortati.com/glusker/fowler/index.htm</a:t>
            </a:r>
          </a:p>
        </p:txBody>
      </p:sp>
      <p:sp>
        <p:nvSpPr>
          <p:cNvPr id="71685" name="Text Box 7"/>
          <p:cNvSpPr txBox="1">
            <a:spLocks noChangeArrowheads="1"/>
          </p:cNvSpPr>
          <p:nvPr>
            <p:custDataLst>
              <p:tags r:id="rId2"/>
            </p:custDataLst>
          </p:nvPr>
        </p:nvSpPr>
        <p:spPr bwMode="auto">
          <a:xfrm>
            <a:off x="228600" y="2286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mbria" pitchFamily="18" charset="0"/>
              </a:rPr>
              <a:t>The machine was rebuilt from two sources:</a:t>
            </a:r>
          </a:p>
        </p:txBody>
      </p:sp>
      <p:pic>
        <p:nvPicPr>
          <p:cNvPr id="71686" name="Picture 8"/>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581400" y="2209800"/>
            <a:ext cx="5325533" cy="44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1687" name="Picture 9" descr="Picture 5"/>
          <p:cNvPicPr>
            <a:picLocks noChangeAspect="1" noChangeArrowheads="1"/>
          </p:cNvPicPr>
          <p:nvPr>
            <p:custDataLst>
              <p:tags r:id="rId4"/>
            </p:custDataLst>
          </p:nvPr>
        </p:nvPicPr>
        <p:blipFill rotWithShape="1">
          <a:blip r:embed="rId10">
            <a:extLst>
              <a:ext uri="{28A0092B-C50C-407E-A947-70E740481C1C}">
                <a14:useLocalDpi xmlns:a14="http://schemas.microsoft.com/office/drawing/2010/main" val="0"/>
              </a:ext>
            </a:extLst>
          </a:blip>
          <a:srcRect l="3410" t="51720" r="3469" b="32925"/>
          <a:stretch/>
        </p:blipFill>
        <p:spPr bwMode="auto">
          <a:xfrm>
            <a:off x="457200" y="853612"/>
            <a:ext cx="8208201" cy="12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Text Box 11"/>
          <p:cNvSpPr txBox="1">
            <a:spLocks noChangeArrowheads="1"/>
          </p:cNvSpPr>
          <p:nvPr>
            <p:custDataLst>
              <p:tags r:id="rId5"/>
            </p:custDataLst>
          </p:nvPr>
        </p:nvSpPr>
        <p:spPr bwMode="auto">
          <a:xfrm>
            <a:off x="838201" y="3236893"/>
            <a:ext cx="2666999" cy="954107"/>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Cambria" pitchFamily="18" charset="0"/>
              </a:rPr>
              <a:t>a</a:t>
            </a:r>
            <a:r>
              <a:rPr lang="en-US" sz="1400" b="1" dirty="0">
                <a:latin typeface="Cambria" pitchFamily="18" charset="0"/>
              </a:rPr>
              <a:t> picture of it </a:t>
            </a:r>
            <a:r>
              <a:rPr lang="en-US" sz="1400" dirty="0">
                <a:latin typeface="Cambria" pitchFamily="18" charset="0"/>
              </a:rPr>
              <a:t>as a</a:t>
            </a:r>
            <a:r>
              <a:rPr lang="en-US" sz="1400" b="1" dirty="0">
                <a:latin typeface="Cambria" pitchFamily="18" charset="0"/>
              </a:rPr>
              <a:t> </a:t>
            </a:r>
            <a:r>
              <a:rPr lang="en-US" sz="1400" b="1" dirty="0">
                <a:solidFill>
                  <a:srgbClr val="EB102C"/>
                </a:solidFill>
                <a:latin typeface="Cambria" pitchFamily="18" charset="0"/>
              </a:rPr>
              <a:t>stained-glass window</a:t>
            </a:r>
            <a:r>
              <a:rPr lang="en-US" sz="1400" b="1" dirty="0">
                <a:solidFill>
                  <a:srgbClr val="1E16E4"/>
                </a:solidFill>
                <a:latin typeface="Cambria" pitchFamily="18" charset="0"/>
              </a:rPr>
              <a:t> </a:t>
            </a:r>
            <a:r>
              <a:rPr lang="en-US" sz="1400" dirty="0">
                <a:latin typeface="Cambria" pitchFamily="18" charset="0"/>
              </a:rPr>
              <a:t>in Fowler's </a:t>
            </a:r>
            <a:r>
              <a:rPr lang="en-US" sz="1400" dirty="0" smtClean="0">
                <a:latin typeface="Cambria" pitchFamily="18" charset="0"/>
              </a:rPr>
              <a:t>church: </a:t>
            </a:r>
            <a:r>
              <a:rPr lang="en-US" sz="1400" i="1" dirty="0" smtClean="0">
                <a:latin typeface="Cambria" pitchFamily="18" charset="0"/>
              </a:rPr>
              <a:t>St. Michael's </a:t>
            </a:r>
            <a:r>
              <a:rPr lang="en-US" sz="1400" dirty="0" smtClean="0">
                <a:latin typeface="Cambria" pitchFamily="18" charset="0"/>
              </a:rPr>
              <a:t>of Great Torrington, North Devon, U.K.!</a:t>
            </a:r>
            <a:endParaRPr lang="en-US" sz="1400" dirty="0">
              <a:latin typeface="Cambria" pitchFamily="18" charset="0"/>
            </a:endParaRPr>
          </a:p>
        </p:txBody>
      </p:sp>
      <p:sp>
        <p:nvSpPr>
          <p:cNvPr id="8" name="Text Box 10"/>
          <p:cNvSpPr txBox="1">
            <a:spLocks noChangeArrowheads="1"/>
          </p:cNvSpPr>
          <p:nvPr>
            <p:custDataLst>
              <p:tags r:id="rId6"/>
            </p:custDataLst>
          </p:nvPr>
        </p:nvSpPr>
        <p:spPr bwMode="auto">
          <a:xfrm>
            <a:off x="224630" y="2111579"/>
            <a:ext cx="2366170" cy="738664"/>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dirty="0" smtClean="0">
                <a:latin typeface="Cambria" pitchFamily="18" charset="0"/>
              </a:rPr>
              <a:t>a two-page description (</a:t>
            </a:r>
            <a:r>
              <a:rPr lang="en-US" sz="1400" dirty="0" smtClean="0">
                <a:latin typeface="Cambria" pitchFamily="18" charset="0"/>
              </a:rPr>
              <a:t>with no images) by mathematician A. </a:t>
            </a:r>
            <a:r>
              <a:rPr lang="en-US" sz="1400" dirty="0" err="1">
                <a:latin typeface="Cambria" pitchFamily="18" charset="0"/>
              </a:rPr>
              <a:t>DeMorgan</a:t>
            </a:r>
            <a:endParaRPr lang="en-US" sz="1400" dirty="0">
              <a:latin typeface="Cambria" pitchFamily="18" charset="0"/>
            </a:endParaRPr>
          </a:p>
        </p:txBody>
      </p:sp>
    </p:spTree>
    <p:extLst>
      <p:ext uri="{BB962C8B-B14F-4D97-AF65-F5344CB8AC3E}">
        <p14:creationId xmlns:p14="http://schemas.microsoft.com/office/powerpoint/2010/main" val="24664528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custDataLst>
              <p:tags r:id="rId1"/>
            </p:custDataLst>
          </p:nvPr>
        </p:nvSpPr>
        <p:spPr bwMode="auto">
          <a:xfrm rot="20598884">
            <a:off x="4198146" y="5274760"/>
            <a:ext cx="465109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a:solidFill>
                  <a:srgbClr val="1E16E4"/>
                </a:solidFill>
                <a:latin typeface="Cambria" pitchFamily="18" charset="0"/>
              </a:rPr>
              <a:t>See you in Lab!</a:t>
            </a:r>
          </a:p>
        </p:txBody>
      </p:sp>
      <p:sp>
        <p:nvSpPr>
          <p:cNvPr id="72707" name="Text Box 3"/>
          <p:cNvSpPr txBox="1">
            <a:spLocks noChangeArrowheads="1"/>
          </p:cNvSpPr>
          <p:nvPr/>
        </p:nvSpPr>
        <p:spPr bwMode="auto">
          <a:xfrm>
            <a:off x="1401763" y="1647825"/>
            <a:ext cx="65484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libri" pitchFamily="-106" charset="0"/>
              </a:rPr>
              <a:t>This week's homework may be submitted in two formats: electronically or </a:t>
            </a:r>
            <a:r>
              <a:rPr lang="en-US" b="1" i="1">
                <a:solidFill>
                  <a:srgbClr val="C00000"/>
                </a:solidFill>
                <a:latin typeface="Calibri" pitchFamily="-106" charset="0"/>
              </a:rPr>
              <a:t>in stained glass</a:t>
            </a:r>
            <a:r>
              <a:rPr lang="en-US">
                <a:latin typeface="Calibri" pitchFamily="-106" charset="0"/>
              </a:rPr>
              <a:t>.</a:t>
            </a:r>
          </a:p>
        </p:txBody>
      </p:sp>
    </p:spTree>
    <p:extLst>
      <p:ext uri="{BB962C8B-B14F-4D97-AF65-F5344CB8AC3E}">
        <p14:creationId xmlns:p14="http://schemas.microsoft.com/office/powerpoint/2010/main" val="18067062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custDataLst>
              <p:tags r:id="rId1"/>
            </p:custDataLst>
          </p:nvPr>
        </p:nvGrpSpPr>
        <p:grpSpPr bwMode="auto">
          <a:xfrm>
            <a:off x="635000" y="1066800"/>
            <a:ext cx="3221038" cy="173038"/>
            <a:chOff x="295" y="1311"/>
            <a:chExt cx="5177" cy="114"/>
          </a:xfrm>
        </p:grpSpPr>
        <p:sp>
          <p:nvSpPr>
            <p:cNvPr id="65576" name="Rectangle 3"/>
            <p:cNvSpPr>
              <a:spLocks noChangeArrowheads="1"/>
            </p:cNvSpPr>
            <p:nvPr>
              <p:custDataLst>
                <p:tags r:id="rId3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65577" name="Rectangle 4"/>
            <p:cNvSpPr>
              <a:spLocks noChangeArrowheads="1"/>
            </p:cNvSpPr>
            <p:nvPr>
              <p:custDataLst>
                <p:tags r:id="rId3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65539" name="Text Box 5"/>
          <p:cNvSpPr txBox="1">
            <a:spLocks noChangeArrowheads="1"/>
          </p:cNvSpPr>
          <p:nvPr>
            <p:custDataLst>
              <p:tags r:id="rId2"/>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2 </a:t>
            </a:r>
          </a:p>
        </p:txBody>
      </p:sp>
      <p:sp>
        <p:nvSpPr>
          <p:cNvPr id="65540" name="Text Box 6"/>
          <p:cNvSpPr txBox="1">
            <a:spLocks noChangeArrowheads="1"/>
          </p:cNvSpPr>
          <p:nvPr>
            <p:custDataLst>
              <p:tags r:id="rId3"/>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10 </a:t>
            </a:r>
          </a:p>
        </p:txBody>
      </p:sp>
      <p:grpSp>
        <p:nvGrpSpPr>
          <p:cNvPr id="65541" name="Group 8"/>
          <p:cNvGrpSpPr>
            <a:grpSpLocks/>
          </p:cNvGrpSpPr>
          <p:nvPr>
            <p:custDataLst>
              <p:tags r:id="rId4"/>
            </p:custDataLst>
          </p:nvPr>
        </p:nvGrpSpPr>
        <p:grpSpPr bwMode="auto">
          <a:xfrm>
            <a:off x="5160963" y="1066800"/>
            <a:ext cx="3221037" cy="173038"/>
            <a:chOff x="295" y="1311"/>
            <a:chExt cx="5177" cy="114"/>
          </a:xfrm>
        </p:grpSpPr>
        <p:sp>
          <p:nvSpPr>
            <p:cNvPr id="65574" name="Rectangle 9"/>
            <p:cNvSpPr>
              <a:spLocks noChangeArrowheads="1"/>
            </p:cNvSpPr>
            <p:nvPr>
              <p:custDataLst>
                <p:tags r:id="rId3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65575" name="Rectangle 10"/>
            <p:cNvSpPr>
              <a:spLocks noChangeArrowheads="1"/>
            </p:cNvSpPr>
            <p:nvPr>
              <p:custDataLst>
                <p:tags r:id="rId3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65542" name="Text Box 11"/>
          <p:cNvSpPr txBox="1">
            <a:spLocks noChangeArrowheads="1"/>
          </p:cNvSpPr>
          <p:nvPr>
            <p:custDataLst>
              <p:tags r:id="rId5"/>
            </p:custDataLst>
          </p:nvPr>
        </p:nvSpPr>
        <p:spPr bwMode="auto">
          <a:xfrm>
            <a:off x="5927725" y="2614613"/>
            <a:ext cx="18018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2.375</a:t>
            </a:r>
          </a:p>
        </p:txBody>
      </p:sp>
      <p:sp>
        <p:nvSpPr>
          <p:cNvPr id="65543" name="Text Box 15"/>
          <p:cNvSpPr txBox="1">
            <a:spLocks noChangeArrowheads="1"/>
          </p:cNvSpPr>
          <p:nvPr>
            <p:custDataLst>
              <p:tags r:id="rId6"/>
            </p:custDataLst>
          </p:nvPr>
        </p:nvSpPr>
        <p:spPr bwMode="auto">
          <a:xfrm>
            <a:off x="1198563" y="2620963"/>
            <a:ext cx="21240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10.011</a:t>
            </a:r>
          </a:p>
        </p:txBody>
      </p:sp>
      <p:sp>
        <p:nvSpPr>
          <p:cNvPr id="65544" name="Text Box 28"/>
          <p:cNvSpPr txBox="1">
            <a:spLocks noChangeArrowheads="1"/>
          </p:cNvSpPr>
          <p:nvPr>
            <p:custDataLst>
              <p:tags r:id="rId7"/>
            </p:custDataLst>
          </p:nvPr>
        </p:nvSpPr>
        <p:spPr bwMode="auto">
          <a:xfrm rot="-3488041">
            <a:off x="5727700" y="20748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a:t>
            </a:r>
          </a:p>
        </p:txBody>
      </p:sp>
      <p:sp>
        <p:nvSpPr>
          <p:cNvPr id="65545" name="Text Box 35"/>
          <p:cNvSpPr txBox="1">
            <a:spLocks noChangeArrowheads="1"/>
          </p:cNvSpPr>
          <p:nvPr>
            <p:custDataLst>
              <p:tags r:id="rId8"/>
            </p:custDataLst>
          </p:nvPr>
        </p:nvSpPr>
        <p:spPr bwMode="auto">
          <a:xfrm>
            <a:off x="3873500" y="1447800"/>
            <a:ext cx="1371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each column represents another power of the base</a:t>
            </a:r>
          </a:p>
        </p:txBody>
      </p:sp>
      <p:sp>
        <p:nvSpPr>
          <p:cNvPr id="65546" name="Text Box 36"/>
          <p:cNvSpPr txBox="1">
            <a:spLocks noChangeArrowheads="1"/>
          </p:cNvSpPr>
          <p:nvPr>
            <p:custDataLst>
              <p:tags r:id="rId9"/>
            </p:custDataLst>
          </p:nvPr>
        </p:nvSpPr>
        <p:spPr bwMode="auto">
          <a:xfrm rot="-3488041">
            <a:off x="2619375" y="2103438"/>
            <a:ext cx="1411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EIGHTHS</a:t>
            </a:r>
          </a:p>
        </p:txBody>
      </p:sp>
      <p:sp>
        <p:nvSpPr>
          <p:cNvPr id="65547" name="Text Box 37"/>
          <p:cNvSpPr txBox="1">
            <a:spLocks noChangeArrowheads="1"/>
          </p:cNvSpPr>
          <p:nvPr>
            <p:custDataLst>
              <p:tags r:id="rId10"/>
            </p:custDataLst>
          </p:nvPr>
        </p:nvSpPr>
        <p:spPr bwMode="auto">
          <a:xfrm rot="-3488041">
            <a:off x="2268538" y="2103437"/>
            <a:ext cx="14112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QUARTERS</a:t>
            </a:r>
          </a:p>
        </p:txBody>
      </p:sp>
      <p:sp>
        <p:nvSpPr>
          <p:cNvPr id="65548" name="Text Box 38"/>
          <p:cNvSpPr txBox="1">
            <a:spLocks noChangeArrowheads="1"/>
          </p:cNvSpPr>
          <p:nvPr>
            <p:custDataLst>
              <p:tags r:id="rId11"/>
            </p:custDataLst>
          </p:nvPr>
        </p:nvSpPr>
        <p:spPr bwMode="auto">
          <a:xfrm rot="-3488041">
            <a:off x="1946275"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HALVES</a:t>
            </a:r>
          </a:p>
        </p:txBody>
      </p:sp>
      <p:sp>
        <p:nvSpPr>
          <p:cNvPr id="65549" name="Text Box 40"/>
          <p:cNvSpPr txBox="1">
            <a:spLocks noChangeArrowheads="1"/>
          </p:cNvSpPr>
          <p:nvPr>
            <p:custDataLst>
              <p:tags r:id="rId12"/>
            </p:custDataLst>
          </p:nvPr>
        </p:nvSpPr>
        <p:spPr bwMode="auto">
          <a:xfrm rot="-3488041">
            <a:off x="1409700"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a:t>
            </a:r>
          </a:p>
        </p:txBody>
      </p:sp>
      <p:sp>
        <p:nvSpPr>
          <p:cNvPr id="65550" name="Text Box 41"/>
          <p:cNvSpPr txBox="1">
            <a:spLocks noChangeArrowheads="1"/>
          </p:cNvSpPr>
          <p:nvPr>
            <p:custDataLst>
              <p:tags r:id="rId13"/>
            </p:custDataLst>
          </p:nvPr>
        </p:nvSpPr>
        <p:spPr bwMode="auto">
          <a:xfrm rot="-3488041">
            <a:off x="823119" y="1862932"/>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TWOS</a:t>
            </a:r>
          </a:p>
        </p:txBody>
      </p:sp>
      <p:sp>
        <p:nvSpPr>
          <p:cNvPr id="65551" name="Text Box 28"/>
          <p:cNvSpPr txBox="1">
            <a:spLocks noChangeArrowheads="1"/>
          </p:cNvSpPr>
          <p:nvPr>
            <p:custDataLst>
              <p:tags r:id="rId14"/>
            </p:custDataLst>
          </p:nvPr>
        </p:nvSpPr>
        <p:spPr bwMode="auto">
          <a:xfrm rot="-3488041">
            <a:off x="6337300" y="2078038"/>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TENTHS</a:t>
            </a:r>
          </a:p>
        </p:txBody>
      </p:sp>
      <p:sp>
        <p:nvSpPr>
          <p:cNvPr id="65552" name="Text Box 28"/>
          <p:cNvSpPr txBox="1">
            <a:spLocks noChangeArrowheads="1"/>
          </p:cNvSpPr>
          <p:nvPr>
            <p:custDataLst>
              <p:tags r:id="rId15"/>
            </p:custDataLst>
          </p:nvPr>
        </p:nvSpPr>
        <p:spPr bwMode="auto">
          <a:xfrm rot="-3488041">
            <a:off x="6710363" y="2041525"/>
            <a:ext cx="14938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HUNDRETHS</a:t>
            </a:r>
          </a:p>
        </p:txBody>
      </p:sp>
      <p:sp>
        <p:nvSpPr>
          <p:cNvPr id="65553" name="Text Box 28"/>
          <p:cNvSpPr txBox="1">
            <a:spLocks noChangeArrowheads="1"/>
          </p:cNvSpPr>
          <p:nvPr>
            <p:custDataLst>
              <p:tags r:id="rId16"/>
            </p:custDataLst>
          </p:nvPr>
        </p:nvSpPr>
        <p:spPr bwMode="auto">
          <a:xfrm rot="-3488041">
            <a:off x="7077075" y="2039938"/>
            <a:ext cx="1501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THOUSANDTHS</a:t>
            </a:r>
          </a:p>
        </p:txBody>
      </p:sp>
      <p:sp>
        <p:nvSpPr>
          <p:cNvPr id="65554" name="TextBox 59"/>
          <p:cNvSpPr txBox="1">
            <a:spLocks noChangeArrowheads="1"/>
          </p:cNvSpPr>
          <p:nvPr/>
        </p:nvSpPr>
        <p:spPr bwMode="auto">
          <a:xfrm>
            <a:off x="381000" y="4876800"/>
            <a:ext cx="4502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a:t> 0.0001100110011001100110011...</a:t>
            </a:r>
          </a:p>
        </p:txBody>
      </p:sp>
      <p:sp>
        <p:nvSpPr>
          <p:cNvPr id="65555" name="TextBox 60"/>
          <p:cNvSpPr txBox="1">
            <a:spLocks noChangeArrowheads="1"/>
          </p:cNvSpPr>
          <p:nvPr/>
        </p:nvSpPr>
        <p:spPr bwMode="auto">
          <a:xfrm>
            <a:off x="6592888" y="4876800"/>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a:t> 0.1</a:t>
            </a:r>
          </a:p>
        </p:txBody>
      </p:sp>
      <p:grpSp>
        <p:nvGrpSpPr>
          <p:cNvPr id="65556" name="Group 23"/>
          <p:cNvGrpSpPr>
            <a:grpSpLocks/>
          </p:cNvGrpSpPr>
          <p:nvPr>
            <p:custDataLst>
              <p:tags r:id="rId17"/>
            </p:custDataLst>
          </p:nvPr>
        </p:nvGrpSpPr>
        <p:grpSpPr bwMode="auto">
          <a:xfrm>
            <a:off x="190500" y="6038850"/>
            <a:ext cx="531813" cy="600075"/>
            <a:chOff x="2928" y="1051"/>
            <a:chExt cx="840" cy="957"/>
          </a:xfrm>
        </p:grpSpPr>
        <p:sp>
          <p:nvSpPr>
            <p:cNvPr id="65561" name="Freeform 24"/>
            <p:cNvSpPr>
              <a:spLocks/>
            </p:cNvSpPr>
            <p:nvPr>
              <p:custDataLst>
                <p:tags r:id="rId21"/>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5562" name="Oval 25"/>
            <p:cNvSpPr>
              <a:spLocks noChangeArrowheads="1"/>
            </p:cNvSpPr>
            <p:nvPr>
              <p:custDataLst>
                <p:tags r:id="rId2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65563" name="Oval 26"/>
            <p:cNvSpPr>
              <a:spLocks noChangeArrowheads="1"/>
            </p:cNvSpPr>
            <p:nvPr>
              <p:custDataLst>
                <p:tags r:id="rId2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4" name="Oval 27"/>
            <p:cNvSpPr>
              <a:spLocks noChangeArrowheads="1"/>
            </p:cNvSpPr>
            <p:nvPr>
              <p:custDataLst>
                <p:tags r:id="rId2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5" name="Oval 28"/>
            <p:cNvSpPr>
              <a:spLocks noChangeArrowheads="1"/>
            </p:cNvSpPr>
            <p:nvPr>
              <p:custDataLst>
                <p:tags r:id="rId2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6" name="Oval 29"/>
            <p:cNvSpPr>
              <a:spLocks noChangeArrowheads="1"/>
            </p:cNvSpPr>
            <p:nvPr>
              <p:custDataLst>
                <p:tags r:id="rId2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7" name="Oval 30"/>
            <p:cNvSpPr>
              <a:spLocks noChangeArrowheads="1"/>
            </p:cNvSpPr>
            <p:nvPr>
              <p:custDataLst>
                <p:tags r:id="rId2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8" name="Oval 31"/>
            <p:cNvSpPr>
              <a:spLocks noChangeArrowheads="1"/>
            </p:cNvSpPr>
            <p:nvPr>
              <p:custDataLst>
                <p:tags r:id="rId2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5569" name="AutoShape 32"/>
            <p:cNvSpPr>
              <a:spLocks noChangeArrowheads="1"/>
            </p:cNvSpPr>
            <p:nvPr>
              <p:custDataLst>
                <p:tags r:id="rId2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65570" name="Freeform 33"/>
            <p:cNvSpPr>
              <a:spLocks/>
            </p:cNvSpPr>
            <p:nvPr>
              <p:custDataLst>
                <p:tags r:id="rId3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5571" name="Freeform 34"/>
            <p:cNvSpPr>
              <a:spLocks/>
            </p:cNvSpPr>
            <p:nvPr>
              <p:custDataLst>
                <p:tags r:id="rId3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5572" name="Freeform 35"/>
            <p:cNvSpPr>
              <a:spLocks/>
            </p:cNvSpPr>
            <p:nvPr>
              <p:custDataLst>
                <p:tags r:id="rId3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5573" name="Freeform 36"/>
            <p:cNvSpPr>
              <a:spLocks/>
            </p:cNvSpPr>
            <p:nvPr>
              <p:custDataLst>
                <p:tags r:id="rId3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5557" name="Text Box 37"/>
          <p:cNvSpPr txBox="1">
            <a:spLocks noChangeArrowheads="1"/>
          </p:cNvSpPr>
          <p:nvPr>
            <p:custDataLst>
              <p:tags r:id="rId18"/>
            </p:custDataLst>
          </p:nvPr>
        </p:nvSpPr>
        <p:spPr bwMode="auto">
          <a:xfrm>
            <a:off x="690563" y="5819775"/>
            <a:ext cx="2601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67B0E"/>
                </a:solidFill>
                <a:latin typeface="Calibri" pitchFamily="-106" charset="0"/>
              </a:rPr>
              <a:t>Now I see the "point" of binary!</a:t>
            </a:r>
          </a:p>
        </p:txBody>
      </p:sp>
      <p:sp>
        <p:nvSpPr>
          <p:cNvPr id="65558" name="Text Box 28"/>
          <p:cNvSpPr txBox="1">
            <a:spLocks noChangeArrowheads="1"/>
          </p:cNvSpPr>
          <p:nvPr>
            <p:custDataLst>
              <p:tags r:id="rId19"/>
            </p:custDataLst>
          </p:nvPr>
        </p:nvSpPr>
        <p:spPr bwMode="auto">
          <a:xfrm rot="-3488041">
            <a:off x="6032500" y="2058988"/>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C00000"/>
                </a:solidFill>
                <a:latin typeface="Comic Sans MS" pitchFamily="-106" charset="0"/>
              </a:rPr>
              <a:t>DECIMAL point</a:t>
            </a:r>
          </a:p>
        </p:txBody>
      </p:sp>
      <p:sp>
        <p:nvSpPr>
          <p:cNvPr id="65559" name="Text Box 28"/>
          <p:cNvSpPr txBox="1">
            <a:spLocks noChangeArrowheads="1"/>
          </p:cNvSpPr>
          <p:nvPr>
            <p:custDataLst>
              <p:tags r:id="rId20"/>
            </p:custDataLst>
          </p:nvPr>
        </p:nvSpPr>
        <p:spPr bwMode="auto">
          <a:xfrm rot="-3488041">
            <a:off x="1689100"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C00000"/>
                </a:solidFill>
                <a:latin typeface="Comic Sans MS" pitchFamily="-106" charset="0"/>
              </a:rPr>
              <a:t>BINARY point</a:t>
            </a:r>
          </a:p>
        </p:txBody>
      </p:sp>
      <p:cxnSp>
        <p:nvCxnSpPr>
          <p:cNvPr id="65560" name="Straight Arrow Connector 41"/>
          <p:cNvCxnSpPr>
            <a:cxnSpLocks noChangeShapeType="1"/>
          </p:cNvCxnSpPr>
          <p:nvPr/>
        </p:nvCxnSpPr>
        <p:spPr bwMode="auto">
          <a:xfrm rot="16200000" flipV="1">
            <a:off x="591344" y="5522119"/>
            <a:ext cx="517525" cy="122237"/>
          </a:xfrm>
          <a:prstGeom prst="straightConnector1">
            <a:avLst/>
          </a:prstGeom>
          <a:noFill/>
          <a:ln w="19050">
            <a:solidFill>
              <a:srgbClr val="067B0E"/>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300651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custDataLst>
              <p:tags r:id="rId1"/>
            </p:custDataLst>
          </p:nvPr>
        </p:nvGrpSpPr>
        <p:grpSpPr bwMode="auto">
          <a:xfrm>
            <a:off x="2743200" y="1143000"/>
            <a:ext cx="3221038" cy="173038"/>
            <a:chOff x="295" y="1311"/>
            <a:chExt cx="5177" cy="114"/>
          </a:xfrm>
        </p:grpSpPr>
        <p:sp>
          <p:nvSpPr>
            <p:cNvPr id="66566" name="Rectangle 3"/>
            <p:cNvSpPr>
              <a:spLocks noChangeArrowheads="1"/>
            </p:cNvSpPr>
            <p:nvPr>
              <p:custDataLst>
                <p:tags r:id="rId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66567" name="Rectangle 4"/>
            <p:cNvSpPr>
              <a:spLocks noChangeArrowheads="1"/>
            </p:cNvSpPr>
            <p:nvPr>
              <p:custDataLst>
                <p:tags r:id="rId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66563" name="Text Box 5"/>
          <p:cNvSpPr txBox="1">
            <a:spLocks noChangeArrowheads="1"/>
          </p:cNvSpPr>
          <p:nvPr>
            <p:custDataLst>
              <p:tags r:id="rId2"/>
            </p:custDataLst>
          </p:nvPr>
        </p:nvSpPr>
        <p:spPr bwMode="auto">
          <a:xfrm>
            <a:off x="990600" y="228600"/>
            <a:ext cx="6946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Floats? Let's look at </a:t>
            </a:r>
            <a:r>
              <a:rPr lang="en-US" sz="4000" b="1">
                <a:latin typeface="Courier New" pitchFamily="-106" charset="0"/>
                <a:cs typeface="Courier New" pitchFamily="-106" charset="0"/>
              </a:rPr>
              <a:t>math.pi</a:t>
            </a:r>
            <a:r>
              <a:rPr lang="en-US" sz="4000"/>
              <a:t>...</a:t>
            </a:r>
          </a:p>
        </p:txBody>
      </p:sp>
      <p:sp>
        <p:nvSpPr>
          <p:cNvPr id="66564" name="Rectangle 41"/>
          <p:cNvSpPr>
            <a:spLocks noChangeArrowheads="1"/>
          </p:cNvSpPr>
          <p:nvPr/>
        </p:nvSpPr>
        <p:spPr bwMode="auto">
          <a:xfrm>
            <a:off x="457200" y="1905000"/>
            <a:ext cx="7848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600" b="1">
                <a:latin typeface="Courier New" pitchFamily="-106" charset="0"/>
                <a:cs typeface="Courier New" pitchFamily="-106" charset="0"/>
              </a:rPr>
              <a:t>&gt;&gt;&gt; </a:t>
            </a:r>
            <a:r>
              <a:rPr lang="en-US" sz="3600" b="1">
                <a:solidFill>
                  <a:srgbClr val="FF9900"/>
                </a:solidFill>
                <a:latin typeface="Courier New" pitchFamily="-106" charset="0"/>
                <a:cs typeface="Courier New" pitchFamily="-106" charset="0"/>
              </a:rPr>
              <a:t>import</a:t>
            </a:r>
            <a:r>
              <a:rPr lang="en-US" sz="3600" b="1">
                <a:latin typeface="Courier New" pitchFamily="-106" charset="0"/>
                <a:cs typeface="Courier New" pitchFamily="-106" charset="0"/>
              </a:rPr>
              <a:t> math</a:t>
            </a:r>
          </a:p>
          <a:p>
            <a:r>
              <a:rPr lang="en-US" sz="3600" b="1">
                <a:latin typeface="Courier New" pitchFamily="-106" charset="0"/>
                <a:cs typeface="Courier New" pitchFamily="-106" charset="0"/>
              </a:rPr>
              <a:t>&gt;&gt;&gt; math.pi</a:t>
            </a:r>
          </a:p>
          <a:p>
            <a:r>
              <a:rPr lang="en-US" sz="3600" b="1">
                <a:solidFill>
                  <a:srgbClr val="1C10EF"/>
                </a:solidFill>
                <a:latin typeface="Courier New" pitchFamily="-106" charset="0"/>
                <a:cs typeface="Courier New" pitchFamily="-106" charset="0"/>
              </a:rPr>
              <a:t>3.141592653589793</a:t>
            </a:r>
          </a:p>
          <a:p>
            <a:endParaRPr lang="en-US" sz="3600" b="1">
              <a:latin typeface="Courier New" pitchFamily="-106" charset="0"/>
              <a:cs typeface="Courier New" pitchFamily="-106" charset="0"/>
            </a:endParaRPr>
          </a:p>
          <a:p>
            <a:endParaRPr lang="en-US" sz="3600">
              <a:latin typeface="Calibri" pitchFamily="-106" charset="0"/>
            </a:endParaRPr>
          </a:p>
          <a:p>
            <a:endParaRPr lang="en-US" sz="3600">
              <a:latin typeface="Calibri" pitchFamily="-106" charset="0"/>
            </a:endParaRPr>
          </a:p>
          <a:p>
            <a:r>
              <a:rPr lang="en-US" sz="3600">
                <a:latin typeface="Calibri" pitchFamily="-106" charset="0"/>
              </a:rPr>
              <a:t>Seems ok...</a:t>
            </a:r>
          </a:p>
          <a:p>
            <a:r>
              <a:rPr lang="en-US" sz="3600">
                <a:latin typeface="Calibri" pitchFamily="-106" charset="0"/>
              </a:rPr>
              <a:t>How to get the </a:t>
            </a:r>
            <a:r>
              <a:rPr lang="en-US" sz="3600" b="1" i="1" u="sng">
                <a:latin typeface="Calibri" pitchFamily="-106" charset="0"/>
              </a:rPr>
              <a:t>least</a:t>
            </a:r>
            <a:r>
              <a:rPr lang="en-US" sz="3600">
                <a:latin typeface="Calibri" pitchFamily="-106" charset="0"/>
              </a:rPr>
              <a:t> significant figures? </a:t>
            </a:r>
          </a:p>
        </p:txBody>
      </p:sp>
      <p:pic>
        <p:nvPicPr>
          <p:cNvPr id="66565" name="Picture 2"/>
          <p:cNvPicPr>
            <a:picLocks noChangeAspect="1" noChangeArrowheads="1"/>
          </p:cNvPicPr>
          <p:nvPr/>
        </p:nvPicPr>
        <p:blipFill>
          <a:blip r:embed="rId6">
            <a:extLst>
              <a:ext uri="{28A0092B-C50C-407E-A947-70E740481C1C}">
                <a14:useLocalDpi xmlns:a14="http://schemas.microsoft.com/office/drawing/2010/main" val="0"/>
              </a:ext>
            </a:extLst>
          </a:blip>
          <a:srcRect l="21802" t="43214" r="20555" b="47997"/>
          <a:stretch>
            <a:fillRect/>
          </a:stretch>
        </p:blipFill>
        <p:spPr bwMode="auto">
          <a:xfrm>
            <a:off x="381000" y="3962400"/>
            <a:ext cx="8335963" cy="9144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728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5"/>
          <p:cNvSpPr txBox="1">
            <a:spLocks noChangeArrowheads="1"/>
          </p:cNvSpPr>
          <p:nvPr>
            <p:custDataLst>
              <p:tags r:id="rId1"/>
            </p:custDataLst>
          </p:nvPr>
        </p:nvSpPr>
        <p:spPr bwMode="auto">
          <a:xfrm>
            <a:off x="5943600" y="381000"/>
            <a:ext cx="2667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b="1" dirty="0">
                <a:solidFill>
                  <a:srgbClr val="000000"/>
                </a:solidFill>
                <a:latin typeface="Cambria" pitchFamily="18" charset="0"/>
              </a:rPr>
              <a:t>?!?!</a:t>
            </a:r>
          </a:p>
        </p:txBody>
      </p:sp>
      <p:pic>
        <p:nvPicPr>
          <p:cNvPr id="583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1450"/>
            <a:ext cx="5254625" cy="66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75" y="1135063"/>
            <a:ext cx="44958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8784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5"/>
          <p:cNvSpPr txBox="1">
            <a:spLocks noChangeArrowheads="1"/>
          </p:cNvSpPr>
          <p:nvPr>
            <p:custDataLst>
              <p:tags r:id="rId1"/>
            </p:custDataLst>
          </p:nvPr>
        </p:nvSpPr>
        <p:spPr bwMode="auto">
          <a:xfrm>
            <a:off x="1524000" y="15240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eaLnBrk="1" hangingPunct="1">
              <a:spcBef>
                <a:spcPct val="50000"/>
              </a:spcBef>
            </a:pPr>
            <a:r>
              <a:rPr lang="en-US" sz="4200">
                <a:solidFill>
                  <a:srgbClr val="000000"/>
                </a:solidFill>
                <a:latin typeface="Times New Roman" pitchFamily="-106" charset="0"/>
              </a:rPr>
              <a:t>Eye-catching submissions...</a:t>
            </a:r>
          </a:p>
        </p:txBody>
      </p:sp>
      <p:pic>
        <p:nvPicPr>
          <p:cNvPr id="59395" name="Picture 2"/>
          <p:cNvPicPr>
            <a:picLocks noChangeAspect="1" noChangeArrowheads="1"/>
          </p:cNvPicPr>
          <p:nvPr/>
        </p:nvPicPr>
        <p:blipFill>
          <a:blip r:embed="rId3">
            <a:extLst>
              <a:ext uri="{28A0092B-C50C-407E-A947-70E740481C1C}">
                <a14:useLocalDpi xmlns:a14="http://schemas.microsoft.com/office/drawing/2010/main" val="0"/>
              </a:ext>
            </a:extLst>
          </a:blip>
          <a:srcRect l="29204" r="17458" b="41685"/>
          <a:stretch>
            <a:fillRect/>
          </a:stretch>
        </p:blipFill>
        <p:spPr bwMode="auto">
          <a:xfrm>
            <a:off x="152400" y="1638300"/>
            <a:ext cx="3725863" cy="3962400"/>
          </a:xfrm>
          <a:prstGeom prst="rect">
            <a:avLst/>
          </a:prstGeom>
          <a:noFill/>
          <a:ln w="381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r="31020"/>
          <a:stretch>
            <a:fillRect/>
          </a:stretch>
        </p:blipFill>
        <p:spPr bwMode="auto">
          <a:xfrm>
            <a:off x="4038600" y="1066800"/>
            <a:ext cx="4926013" cy="5105400"/>
          </a:xfrm>
          <a:prstGeom prst="rect">
            <a:avLst/>
          </a:prstGeom>
          <a:noFill/>
          <a:ln w="2857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0297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a:spLocks noChangeArrowheads="1"/>
          </p:cNvSpPr>
          <p:nvPr>
            <p:custDataLst>
              <p:tags r:id="rId1"/>
            </p:custDataLst>
          </p:nvPr>
        </p:nvSpPr>
        <p:spPr bwMode="auto">
          <a:xfrm>
            <a:off x="1524000" y="15240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eaLnBrk="1" hangingPunct="1">
              <a:spcBef>
                <a:spcPct val="50000"/>
              </a:spcBef>
            </a:pPr>
            <a:r>
              <a:rPr lang="en-US" sz="4200">
                <a:solidFill>
                  <a:srgbClr val="000000"/>
                </a:solidFill>
                <a:latin typeface="Times New Roman" pitchFamily="-106" charset="0"/>
              </a:rPr>
              <a:t>Eye-catching submissions...</a:t>
            </a:r>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l="22163" t="12579" r="19572" b="1382"/>
          <a:stretch>
            <a:fillRect/>
          </a:stretch>
        </p:blipFill>
        <p:spPr bwMode="auto">
          <a:xfrm>
            <a:off x="152400" y="1143000"/>
            <a:ext cx="4754563" cy="4668838"/>
          </a:xfrm>
          <a:prstGeom prst="rect">
            <a:avLst/>
          </a:prstGeom>
          <a:noFill/>
          <a:ln w="2857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3"/>
          <p:cNvPicPr>
            <a:picLocks noChangeAspect="1" noChangeArrowheads="1"/>
          </p:cNvPicPr>
          <p:nvPr/>
        </p:nvPicPr>
        <p:blipFill>
          <a:blip r:embed="rId4">
            <a:extLst>
              <a:ext uri="{28A0092B-C50C-407E-A947-70E740481C1C}">
                <a14:useLocalDpi xmlns:a14="http://schemas.microsoft.com/office/drawing/2010/main" val="0"/>
              </a:ext>
            </a:extLst>
          </a:blip>
          <a:srcRect l="24463" t="15799" r="20442" b="5106"/>
          <a:stretch>
            <a:fillRect/>
          </a:stretch>
        </p:blipFill>
        <p:spPr bwMode="auto">
          <a:xfrm>
            <a:off x="5062538" y="1585913"/>
            <a:ext cx="3962400" cy="3783012"/>
          </a:xfrm>
          <a:prstGeom prst="rect">
            <a:avLst/>
          </a:prstGeom>
          <a:noFill/>
          <a:ln w="2857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7556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
          <p:cNvSpPr txBox="1">
            <a:spLocks noChangeArrowheads="1"/>
          </p:cNvSpPr>
          <p:nvPr>
            <p:custDataLst>
              <p:tags r:id="rId1"/>
            </p:custDataLst>
          </p:nvPr>
        </p:nvSpPr>
        <p:spPr bwMode="auto">
          <a:xfrm>
            <a:off x="5562600" y="152400"/>
            <a:ext cx="3200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eaLnBrk="1" hangingPunct="1">
              <a:spcBef>
                <a:spcPct val="50000"/>
              </a:spcBef>
            </a:pPr>
            <a:r>
              <a:rPr lang="en-US" sz="4200">
                <a:solidFill>
                  <a:srgbClr val="000000"/>
                </a:solidFill>
                <a:latin typeface="Times New Roman" pitchFamily="-106" charset="0"/>
              </a:rPr>
              <a:t>Turtle Art…</a:t>
            </a:r>
          </a:p>
        </p:txBody>
      </p:sp>
      <p:pic>
        <p:nvPicPr>
          <p:cNvPr id="6144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6054"/>
          <a:stretch/>
        </p:blipFill>
        <p:spPr bwMode="auto">
          <a:xfrm>
            <a:off x="195263" y="2286000"/>
            <a:ext cx="450691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6"/>
          <p:cNvPicPr>
            <a:picLocks noChangeAspect="1" noChangeArrowheads="1"/>
          </p:cNvPicPr>
          <p:nvPr/>
        </p:nvPicPr>
        <p:blipFill>
          <a:blip r:embed="rId4">
            <a:extLst>
              <a:ext uri="{28A0092B-C50C-407E-A947-70E740481C1C}">
                <a14:useLocalDpi xmlns:a14="http://schemas.microsoft.com/office/drawing/2010/main" val="0"/>
              </a:ext>
            </a:extLst>
          </a:blip>
          <a:srcRect l="6316" t="4259" r="5791" b="8435"/>
          <a:stretch>
            <a:fillRect/>
          </a:stretch>
        </p:blipFill>
        <p:spPr bwMode="auto">
          <a:xfrm>
            <a:off x="4876800" y="1828800"/>
            <a:ext cx="4090988"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3632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6"/>
          <p:cNvSpPr txBox="1">
            <a:spLocks noChangeArrowheads="1"/>
          </p:cNvSpPr>
          <p:nvPr>
            <p:custDataLst>
              <p:tags r:id="rId1"/>
            </p:custDataLst>
          </p:nvPr>
        </p:nvSpPr>
        <p:spPr bwMode="auto">
          <a:xfrm>
            <a:off x="1668463" y="152400"/>
            <a:ext cx="59515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Bits everywhere!</a:t>
            </a:r>
            <a:endParaRPr lang="en-US" sz="4200" dirty="0">
              <a:latin typeface="Cambria" pitchFamily="18" charset="0"/>
            </a:endParaRPr>
          </a:p>
        </p:txBody>
      </p:sp>
      <mc:AlternateContent xmlns:mc="http://schemas.openxmlformats.org/markup-compatibility/2006" xmlns:p14="http://schemas.microsoft.com/office/powerpoint/2010/main">
        <mc:Choice Requires="p14">
          <p:contentPart p14:bwMode="auto" r:id="rId3">
            <p14:nvContentPartPr>
              <p14:cNvPr id="1026" name="Ink 44"/>
              <p14:cNvContentPartPr>
                <a14:cpLocks xmlns:a14="http://schemas.microsoft.com/office/drawing/2010/main" noRot="1" noChangeAspect="1" noEditPoints="1" noChangeArrowheads="1" noChangeShapeType="1"/>
              </p14:cNvContentPartPr>
              <p14:nvPr/>
            </p14:nvContentPartPr>
            <p14:xfrm>
              <a:off x="5194300" y="185738"/>
              <a:ext cx="279400" cy="250825"/>
            </p14:xfrm>
          </p:contentPart>
        </mc:Choice>
        <mc:Fallback xmlns="">
          <p:pic>
            <p:nvPicPr>
              <p:cNvPr id="1026" name="Ink 44"/>
              <p:cNvPicPr>
                <a:picLocks noRot="1" noChangeAspect="1" noEditPoints="1" noChangeArrowheads="1" noChangeShapeType="1"/>
              </p:cNvPicPr>
              <p:nvPr/>
            </p:nvPicPr>
            <p:blipFill>
              <a:blip r:embed="rId18"/>
              <a:stretch>
                <a:fillRect/>
              </a:stretch>
            </p:blipFill>
            <p:spPr>
              <a:xfrm>
                <a:off x="5190339" y="174582"/>
                <a:ext cx="290922" cy="265939"/>
              </a:xfrm>
              <a:prstGeom prst="rect">
                <a:avLst/>
              </a:prstGeom>
            </p:spPr>
          </p:pic>
        </mc:Fallback>
      </mc:AlternateContent>
      <p:pic>
        <p:nvPicPr>
          <p:cNvPr id="6" name="Picture 2"/>
          <p:cNvPicPr>
            <a:picLocks noChangeAspect="1"/>
          </p:cNvPicPr>
          <p:nvPr/>
        </p:nvPicPr>
        <p:blipFill>
          <a:blip r:embed="rId19">
            <a:extLst>
              <a:ext uri="{28A0092B-C50C-407E-A947-70E740481C1C}">
                <a14:useLocalDpi xmlns:a14="http://schemas.microsoft.com/office/drawing/2010/main" val="0"/>
              </a:ext>
            </a:extLst>
          </a:blip>
          <a:srcRect t="16447"/>
          <a:stretch>
            <a:fillRect/>
          </a:stretch>
        </p:blipFill>
        <p:spPr bwMode="auto">
          <a:xfrm>
            <a:off x="4724400" y="1219200"/>
            <a:ext cx="41148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23850" y="228600"/>
            <a:ext cx="41719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5229225" y="595400"/>
            <a:ext cx="3105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3600" dirty="0">
                <a:solidFill>
                  <a:srgbClr val="000000"/>
                </a:solidFill>
                <a:latin typeface="Cambria" pitchFamily="18" charset="0"/>
              </a:rPr>
              <a:t>LA County Fair</a:t>
            </a:r>
            <a:endParaRPr lang="en-US" sz="3600" dirty="0">
              <a:solidFill>
                <a:srgbClr val="0333FF"/>
              </a:solidFill>
              <a:latin typeface="Cambria" pitchFamily="18" charset="0"/>
            </a:endParaRPr>
          </a:p>
        </p:txBody>
      </p:sp>
      <p:sp>
        <p:nvSpPr>
          <p:cNvPr id="9" name="Rectangle 40"/>
          <p:cNvSpPr>
            <a:spLocks noChangeArrowheads="1"/>
          </p:cNvSpPr>
          <p:nvPr/>
        </p:nvSpPr>
        <p:spPr bwMode="auto">
          <a:xfrm>
            <a:off x="2689225" y="6019800"/>
            <a:ext cx="42402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3600" dirty="0" smtClean="0">
                <a:solidFill>
                  <a:srgbClr val="000000"/>
                </a:solidFill>
                <a:latin typeface="Cambria" pitchFamily="18" charset="0"/>
              </a:rPr>
              <a:t>most binary dessert!</a:t>
            </a:r>
            <a:endParaRPr lang="en-US" sz="3600" dirty="0">
              <a:solidFill>
                <a:srgbClr val="0333FF"/>
              </a:solidFill>
              <a:latin typeface="Cambria" pitchFamily="18" charset="0"/>
            </a:endParaRPr>
          </a:p>
        </p:txBody>
      </p:sp>
    </p:spTree>
    <p:extLst>
      <p:ext uri="{BB962C8B-B14F-4D97-AF65-F5344CB8AC3E}">
        <p14:creationId xmlns:p14="http://schemas.microsoft.com/office/powerpoint/2010/main" val="1497265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sp>
        <p:nvSpPr>
          <p:cNvPr id="32772" name="Text Box 5"/>
          <p:cNvSpPr txBox="1">
            <a:spLocks noChangeArrowheads="1"/>
          </p:cNvSpPr>
          <p:nvPr>
            <p:custDataLst>
              <p:tags r:id="rId2"/>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Base 2 </a:t>
            </a:r>
          </a:p>
        </p:txBody>
      </p:sp>
      <p:sp>
        <p:nvSpPr>
          <p:cNvPr id="32773" name="Text Box 6"/>
          <p:cNvSpPr txBox="1">
            <a:spLocks noChangeArrowheads="1"/>
          </p:cNvSpPr>
          <p:nvPr>
            <p:custDataLst>
              <p:tags r:id="rId3"/>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latin typeface="Cambria" pitchFamily="18" charset="0"/>
              </a:rPr>
              <a:t>Base 10 </a:t>
            </a:r>
          </a:p>
        </p:txBody>
      </p:sp>
      <p:sp>
        <p:nvSpPr>
          <p:cNvPr id="32775" name="Text Box 11"/>
          <p:cNvSpPr txBox="1">
            <a:spLocks noChangeArrowheads="1"/>
          </p:cNvSpPr>
          <p:nvPr>
            <p:custDataLst>
              <p:tags r:id="rId4"/>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32776" name="Text Box 12"/>
          <p:cNvSpPr txBox="1">
            <a:spLocks noChangeArrowheads="1"/>
          </p:cNvSpPr>
          <p:nvPr>
            <p:custDataLst>
              <p:tags r:id="rId5"/>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4 tens   +   2 ones</a:t>
            </a:r>
          </a:p>
        </p:txBody>
      </p:sp>
      <p:sp>
        <p:nvSpPr>
          <p:cNvPr id="32777" name="Line 13"/>
          <p:cNvSpPr>
            <a:spLocks noChangeShapeType="1"/>
          </p:cNvSpPr>
          <p:nvPr>
            <p:custDataLst>
              <p:tags r:id="rId6"/>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8" name="Line 14"/>
          <p:cNvSpPr>
            <a:spLocks noChangeShapeType="1"/>
          </p:cNvSpPr>
          <p:nvPr>
            <p:custDataLst>
              <p:tags r:id="rId7"/>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9" name="Text Box 15"/>
          <p:cNvSpPr txBox="1">
            <a:spLocks noChangeArrowheads="1"/>
          </p:cNvSpPr>
          <p:nvPr>
            <p:custDataLst>
              <p:tags r:id="rId8"/>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101010</a:t>
            </a:r>
          </a:p>
        </p:txBody>
      </p:sp>
      <p:sp>
        <p:nvSpPr>
          <p:cNvPr id="32780" name="Text Box 24"/>
          <p:cNvSpPr txBox="1">
            <a:spLocks noChangeArrowheads="1"/>
          </p:cNvSpPr>
          <p:nvPr>
            <p:custDataLst>
              <p:tags r:id="rId9"/>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123</a:t>
            </a:r>
          </a:p>
        </p:txBody>
      </p:sp>
      <p:sp>
        <p:nvSpPr>
          <p:cNvPr id="32781" name="Text Box 25"/>
          <p:cNvSpPr txBox="1">
            <a:spLocks noChangeArrowheads="1"/>
          </p:cNvSpPr>
          <p:nvPr>
            <p:custDataLst>
              <p:tags r:id="rId10"/>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1 hundred + 2 tens + 3 ones</a:t>
            </a:r>
          </a:p>
        </p:txBody>
      </p:sp>
      <p:sp>
        <p:nvSpPr>
          <p:cNvPr id="32782" name="Line 26"/>
          <p:cNvSpPr>
            <a:spLocks noChangeShapeType="1"/>
          </p:cNvSpPr>
          <p:nvPr>
            <p:custDataLst>
              <p:tags r:id="rId11"/>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3" name="Line 27"/>
          <p:cNvSpPr>
            <a:spLocks noChangeShapeType="1"/>
          </p:cNvSpPr>
          <p:nvPr>
            <p:custDataLst>
              <p:tags r:id="rId12"/>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9" name="Line 33"/>
          <p:cNvSpPr>
            <a:spLocks noChangeShapeType="1"/>
          </p:cNvSpPr>
          <p:nvPr>
            <p:custDataLst>
              <p:tags r:id="rId13"/>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90" name="Text Box 35"/>
          <p:cNvSpPr txBox="1">
            <a:spLocks noChangeArrowheads="1"/>
          </p:cNvSpPr>
          <p:nvPr>
            <p:custDataLst>
              <p:tags r:id="rId14"/>
            </p:custDataLst>
          </p:nvPr>
        </p:nvSpPr>
        <p:spPr bwMode="auto">
          <a:xfrm>
            <a:off x="3657600" y="632936"/>
            <a:ext cx="1752600" cy="738664"/>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each column represents </a:t>
            </a:r>
            <a:r>
              <a:rPr lang="en-US" sz="1400" dirty="0" smtClean="0">
                <a:latin typeface="Cambria" pitchFamily="18" charset="0"/>
              </a:rPr>
              <a:t>the base's next power</a:t>
            </a:r>
            <a:endParaRPr lang="en-US" sz="1400" dirty="0">
              <a:latin typeface="Cambria" pitchFamily="18" charset="0"/>
            </a:endParaRPr>
          </a:p>
        </p:txBody>
      </p:sp>
      <p:sp>
        <p:nvSpPr>
          <p:cNvPr id="32791" name="Text Box 36"/>
          <p:cNvSpPr txBox="1">
            <a:spLocks noChangeArrowheads="1"/>
          </p:cNvSpPr>
          <p:nvPr>
            <p:custDataLst>
              <p:tags r:id="rId15"/>
            </p:custDataLst>
          </p:nvPr>
        </p:nvSpPr>
        <p:spPr bwMode="auto">
          <a:xfrm rot="-3488041">
            <a:off x="2653242"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ONEs column</a:t>
            </a:r>
          </a:p>
        </p:txBody>
      </p:sp>
      <p:sp>
        <p:nvSpPr>
          <p:cNvPr id="32792" name="Text Box 37"/>
          <p:cNvSpPr txBox="1">
            <a:spLocks noChangeArrowheads="1"/>
          </p:cNvSpPr>
          <p:nvPr>
            <p:custDataLst>
              <p:tags r:id="rId16"/>
            </p:custDataLst>
          </p:nvPr>
        </p:nvSpPr>
        <p:spPr bwMode="auto">
          <a:xfrm rot="-3488041">
            <a:off x="2343891" y="2003424"/>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TWOs column</a:t>
            </a:r>
          </a:p>
        </p:txBody>
      </p:sp>
      <p:sp>
        <p:nvSpPr>
          <p:cNvPr id="32793" name="Text Box 38"/>
          <p:cNvSpPr txBox="1">
            <a:spLocks noChangeArrowheads="1"/>
          </p:cNvSpPr>
          <p:nvPr>
            <p:custDataLst>
              <p:tags r:id="rId17"/>
            </p:custDataLst>
          </p:nvPr>
        </p:nvSpPr>
        <p:spPr bwMode="auto">
          <a:xfrm rot="-3488041">
            <a:off x="2034540"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FOURs column</a:t>
            </a:r>
          </a:p>
        </p:txBody>
      </p:sp>
      <p:sp>
        <p:nvSpPr>
          <p:cNvPr id="32794" name="Text Box 39"/>
          <p:cNvSpPr txBox="1">
            <a:spLocks noChangeArrowheads="1"/>
          </p:cNvSpPr>
          <p:nvPr>
            <p:custDataLst>
              <p:tags r:id="rId18"/>
            </p:custDataLst>
          </p:nvPr>
        </p:nvSpPr>
        <p:spPr bwMode="auto">
          <a:xfrm rot="-3488041">
            <a:off x="1656926" y="1944687"/>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EIGHTs column</a:t>
            </a:r>
          </a:p>
        </p:txBody>
      </p:sp>
      <p:sp>
        <p:nvSpPr>
          <p:cNvPr id="32795" name="Text Box 40"/>
          <p:cNvSpPr txBox="1">
            <a:spLocks noChangeArrowheads="1"/>
          </p:cNvSpPr>
          <p:nvPr>
            <p:custDataLst>
              <p:tags r:id="rId19"/>
            </p:custDataLst>
          </p:nvPr>
        </p:nvSpPr>
        <p:spPr bwMode="auto">
          <a:xfrm rot="-3488041">
            <a:off x="1359393"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col.</a:t>
            </a:r>
          </a:p>
        </p:txBody>
      </p:sp>
      <p:sp>
        <p:nvSpPr>
          <p:cNvPr id="32796" name="Text Box 41"/>
          <p:cNvSpPr txBox="1">
            <a:spLocks noChangeArrowheads="1"/>
          </p:cNvSpPr>
          <p:nvPr>
            <p:custDataLst>
              <p:tags r:id="rId20"/>
            </p:custDataLst>
          </p:nvPr>
        </p:nvSpPr>
        <p:spPr bwMode="auto">
          <a:xfrm rot="-3488041">
            <a:off x="868275" y="1783909"/>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col.</a:t>
            </a:r>
          </a:p>
        </p:txBody>
      </p:sp>
      <p:sp>
        <p:nvSpPr>
          <p:cNvPr id="32797" name="Text Box 43"/>
          <p:cNvSpPr txBox="1">
            <a:spLocks noChangeArrowheads="1"/>
          </p:cNvSpPr>
          <p:nvPr>
            <p:custDataLst>
              <p:tags r:id="rId21"/>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8" name="Text Box 44"/>
          <p:cNvSpPr txBox="1">
            <a:spLocks noChangeArrowheads="1"/>
          </p:cNvSpPr>
          <p:nvPr>
            <p:custDataLst>
              <p:tags r:id="rId22"/>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TWOs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9" name="Text Box 45"/>
          <p:cNvSpPr txBox="1">
            <a:spLocks noChangeArrowheads="1"/>
          </p:cNvSpPr>
          <p:nvPr>
            <p:custDataLst>
              <p:tags r:id="rId23"/>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FOURs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0" name="Text Box 46"/>
          <p:cNvSpPr txBox="1">
            <a:spLocks noChangeArrowheads="1"/>
          </p:cNvSpPr>
          <p:nvPr>
            <p:custDataLst>
              <p:tags r:id="rId24"/>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EIGHTs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1" name="Text Box 47"/>
          <p:cNvSpPr txBox="1">
            <a:spLocks noChangeArrowheads="1"/>
          </p:cNvSpPr>
          <p:nvPr>
            <p:custDataLst>
              <p:tags r:id="rId25"/>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2" name="Text Box 48"/>
          <p:cNvSpPr txBox="1">
            <a:spLocks noChangeArrowheads="1"/>
          </p:cNvSpPr>
          <p:nvPr>
            <p:custDataLst>
              <p:tags r:id="rId26"/>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3" name="Text Box 49"/>
          <p:cNvSpPr txBox="1">
            <a:spLocks noChangeArrowheads="1"/>
          </p:cNvSpPr>
          <p:nvPr>
            <p:custDataLst>
              <p:tags r:id="rId27"/>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SIXTYFOURs </a:t>
            </a:r>
            <a:r>
              <a:rPr lang="en-US" sz="1200" b="1" dirty="0" smtClean="0">
                <a:solidFill>
                  <a:srgbClr val="1E16E4"/>
                </a:solidFill>
                <a:latin typeface="Cambria" pitchFamily="18" charset="0"/>
              </a:rPr>
              <a:t>  col</a:t>
            </a:r>
            <a:endParaRPr lang="en-US" sz="1200" b="1" dirty="0">
              <a:solidFill>
                <a:srgbClr val="1E16E4"/>
              </a:solidFill>
              <a:latin typeface="Cambria" pitchFamily="18" charset="0"/>
            </a:endParaRPr>
          </a:p>
        </p:txBody>
      </p:sp>
      <p:sp>
        <p:nvSpPr>
          <p:cNvPr id="32804" name="Text Box 50"/>
          <p:cNvSpPr txBox="1">
            <a:spLocks noChangeArrowheads="1"/>
          </p:cNvSpPr>
          <p:nvPr>
            <p:custDataLst>
              <p:tags r:id="rId28"/>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solidFill>
                  <a:srgbClr val="1E16E4"/>
                </a:solidFill>
                <a:latin typeface="Cambria" pitchFamily="18" charset="0"/>
              </a:rPr>
              <a:t>128's   column</a:t>
            </a:r>
            <a:endParaRPr lang="en-US" sz="1200" b="1" dirty="0">
              <a:solidFill>
                <a:srgbClr val="1E16E4"/>
              </a:solidFill>
              <a:latin typeface="Cambria" pitchFamily="18" charset="0"/>
            </a:endParaRPr>
          </a:p>
        </p:txBody>
      </p:sp>
      <p:sp>
        <p:nvSpPr>
          <p:cNvPr id="32805" name="Text Box 51"/>
          <p:cNvSpPr txBox="1">
            <a:spLocks noChangeArrowheads="1"/>
          </p:cNvSpPr>
          <p:nvPr>
            <p:custDataLst>
              <p:tags r:id="rId29"/>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Cambria" pitchFamily="18" charset="0"/>
              </a:rPr>
              <a:t>Write 123 in binary…</a:t>
            </a:r>
          </a:p>
        </p:txBody>
      </p:sp>
      <p:sp>
        <p:nvSpPr>
          <p:cNvPr id="43" name="Text Box 55"/>
          <p:cNvSpPr txBox="1">
            <a:spLocks noChangeArrowheads="1"/>
          </p:cNvSpPr>
          <p:nvPr>
            <p:custDataLst>
              <p:tags r:id="rId30"/>
            </p:custDataLst>
          </p:nvPr>
        </p:nvSpPr>
        <p:spPr bwMode="auto">
          <a:xfrm rot="-3488041">
            <a:off x="6590242" y="15758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4" name="Text Box 56"/>
          <p:cNvSpPr txBox="1">
            <a:spLocks noChangeArrowheads="1"/>
          </p:cNvSpPr>
          <p:nvPr>
            <p:custDataLst>
              <p:tags r:id="rId31"/>
            </p:custDataLst>
          </p:nvPr>
        </p:nvSpPr>
        <p:spPr bwMode="auto">
          <a:xfrm rot="-3488041">
            <a:off x="6247342" y="16139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5" name="Text Box 57"/>
          <p:cNvSpPr txBox="1">
            <a:spLocks noChangeArrowheads="1"/>
          </p:cNvSpPr>
          <p:nvPr>
            <p:custDataLst>
              <p:tags r:id="rId32"/>
            </p:custDataLst>
          </p:nvPr>
        </p:nvSpPr>
        <p:spPr bwMode="auto">
          <a:xfrm rot="-3488041">
            <a:off x="67008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6" name="Text Box 58"/>
          <p:cNvSpPr txBox="1">
            <a:spLocks noChangeArrowheads="1"/>
          </p:cNvSpPr>
          <p:nvPr>
            <p:custDataLst>
              <p:tags r:id="rId33"/>
            </p:custDataLst>
          </p:nvPr>
        </p:nvSpPr>
        <p:spPr bwMode="auto">
          <a:xfrm rot="-3488041">
            <a:off x="63579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7" name="Text Box 59"/>
          <p:cNvSpPr txBox="1">
            <a:spLocks noChangeArrowheads="1"/>
          </p:cNvSpPr>
          <p:nvPr>
            <p:custDataLst>
              <p:tags r:id="rId34"/>
            </p:custDataLst>
          </p:nvPr>
        </p:nvSpPr>
        <p:spPr bwMode="auto">
          <a:xfrm rot="-3488041">
            <a:off x="5833269" y="4339653"/>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HUNDREDs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7" name="Text Box 24"/>
          <p:cNvSpPr txBox="1">
            <a:spLocks noChangeArrowheads="1"/>
          </p:cNvSpPr>
          <p:nvPr>
            <p:custDataLst>
              <p:tags r:id="rId35"/>
            </p:custDataLst>
          </p:nvPr>
        </p:nvSpPr>
        <p:spPr bwMode="auto">
          <a:xfrm>
            <a:off x="8177698" y="3957935"/>
            <a:ext cx="737702" cy="461665"/>
          </a:xfrm>
          <a:prstGeom prst="rect">
            <a:avLst/>
          </a:prstGeom>
          <a:solidFill>
            <a:schemeClr val="bg1">
              <a:lumMod val="95000"/>
            </a:schemeClr>
          </a:solidFill>
          <a:ln>
            <a:noFill/>
          </a:ln>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b="1" dirty="0">
                <a:latin typeface="Courier New" pitchFamily="-106" charset="0"/>
              </a:rPr>
              <a:t>123</a:t>
            </a:r>
          </a:p>
        </p:txBody>
      </p:sp>
      <mc:AlternateContent xmlns:mc="http://schemas.openxmlformats.org/markup-compatibility/2006" xmlns:p14="http://schemas.microsoft.com/office/powerpoint/2010/main">
        <mc:Choice Requires="p14">
          <p:contentPart p14:bwMode="auto" r:id="rId37">
            <p14:nvContentPartPr>
              <p14:cNvPr id="3" name="Ink 2"/>
              <p14:cNvContentPartPr/>
              <p14:nvPr/>
            </p14:nvContentPartPr>
            <p14:xfrm>
              <a:off x="312480" y="2500200"/>
              <a:ext cx="8581680" cy="4036680"/>
            </p14:xfrm>
          </p:contentPart>
        </mc:Choice>
        <mc:Fallback xmlns="">
          <p:pic>
            <p:nvPicPr>
              <p:cNvPr id="3" name="Ink 2"/>
              <p:cNvPicPr/>
              <p:nvPr/>
            </p:nvPicPr>
            <p:blipFill>
              <a:blip r:embed="rId38"/>
              <a:stretch>
                <a:fillRect/>
              </a:stretch>
            </p:blipFill>
            <p:spPr>
              <a:xfrm>
                <a:off x="303120" y="2490840"/>
                <a:ext cx="8600400" cy="4055400"/>
              </a:xfrm>
              <a:prstGeom prst="rect">
                <a:avLst/>
              </a:prstGeom>
            </p:spPr>
          </p:pic>
        </mc:Fallback>
      </mc:AlternateContent>
    </p:spTree>
    <p:extLst>
      <p:ext uri="{BB962C8B-B14F-4D97-AF65-F5344CB8AC3E}">
        <p14:creationId xmlns:p14="http://schemas.microsoft.com/office/powerpoint/2010/main" val="212544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6"/>
          <p:cNvSpPr txBox="1">
            <a:spLocks noChangeArrowheads="1"/>
          </p:cNvSpPr>
          <p:nvPr>
            <p:custDataLst>
              <p:tags r:id="rId1"/>
            </p:custDataLst>
          </p:nvPr>
        </p:nvSpPr>
        <p:spPr bwMode="auto">
          <a:xfrm>
            <a:off x="457200" y="2413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0.0000</a:t>
            </a:r>
          </a:p>
        </p:txBody>
      </p:sp>
      <p:sp>
        <p:nvSpPr>
          <p:cNvPr id="67587" name="Text Box 7"/>
          <p:cNvSpPr txBox="1">
            <a:spLocks noChangeArrowheads="1"/>
          </p:cNvSpPr>
          <p:nvPr>
            <p:custDataLst>
              <p:tags r:id="rId2"/>
            </p:custDataLst>
          </p:nvPr>
        </p:nvSpPr>
        <p:spPr bwMode="auto">
          <a:xfrm>
            <a:off x="457200" y="2794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0.0001</a:t>
            </a:r>
          </a:p>
        </p:txBody>
      </p:sp>
      <p:sp>
        <p:nvSpPr>
          <p:cNvPr id="67588" name="Text Box 8"/>
          <p:cNvSpPr txBox="1">
            <a:spLocks noChangeArrowheads="1"/>
          </p:cNvSpPr>
          <p:nvPr>
            <p:custDataLst>
              <p:tags r:id="rId3"/>
            </p:custDataLst>
          </p:nvPr>
        </p:nvSpPr>
        <p:spPr bwMode="auto">
          <a:xfrm>
            <a:off x="457200" y="3175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0.0010</a:t>
            </a:r>
          </a:p>
        </p:txBody>
      </p:sp>
      <p:sp>
        <p:nvSpPr>
          <p:cNvPr id="67589" name="Text Box 9"/>
          <p:cNvSpPr txBox="1">
            <a:spLocks noChangeArrowheads="1"/>
          </p:cNvSpPr>
          <p:nvPr>
            <p:custDataLst>
              <p:tags r:id="rId4"/>
            </p:custDataLst>
          </p:nvPr>
        </p:nvSpPr>
        <p:spPr bwMode="auto">
          <a:xfrm>
            <a:off x="457200" y="3556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0.0011</a:t>
            </a:r>
          </a:p>
        </p:txBody>
      </p:sp>
      <p:sp>
        <p:nvSpPr>
          <p:cNvPr id="67590" name="Text Box 10"/>
          <p:cNvSpPr txBox="1">
            <a:spLocks noChangeArrowheads="1"/>
          </p:cNvSpPr>
          <p:nvPr>
            <p:custDataLst>
              <p:tags r:id="rId5"/>
            </p:custDataLst>
          </p:nvPr>
        </p:nvSpPr>
        <p:spPr bwMode="auto">
          <a:xfrm>
            <a:off x="457200" y="6070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0.1111</a:t>
            </a:r>
          </a:p>
        </p:txBody>
      </p:sp>
      <p:sp>
        <p:nvSpPr>
          <p:cNvPr id="67591" name="Text Box 11"/>
          <p:cNvSpPr txBox="1">
            <a:spLocks noChangeArrowheads="1"/>
          </p:cNvSpPr>
          <p:nvPr>
            <p:custDataLst>
              <p:tags r:id="rId6"/>
            </p:custDataLst>
          </p:nvPr>
        </p:nvSpPr>
        <p:spPr bwMode="auto">
          <a:xfrm>
            <a:off x="457200" y="3937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0.0100</a:t>
            </a:r>
          </a:p>
        </p:txBody>
      </p:sp>
      <p:sp>
        <p:nvSpPr>
          <p:cNvPr id="67592" name="Text Box 12"/>
          <p:cNvSpPr txBox="1">
            <a:spLocks noChangeArrowheads="1"/>
          </p:cNvSpPr>
          <p:nvPr>
            <p:custDataLst>
              <p:tags r:id="rId7"/>
            </p:custDataLst>
          </p:nvPr>
        </p:nvSpPr>
        <p:spPr bwMode="auto">
          <a:xfrm>
            <a:off x="457200" y="4318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0.0101</a:t>
            </a:r>
          </a:p>
        </p:txBody>
      </p:sp>
      <p:sp>
        <p:nvSpPr>
          <p:cNvPr id="67593" name="Line 13"/>
          <p:cNvSpPr>
            <a:spLocks noChangeShapeType="1"/>
          </p:cNvSpPr>
          <p:nvPr>
            <p:custDataLst>
              <p:tags r:id="rId8"/>
            </p:custDataLst>
          </p:nvPr>
        </p:nvSpPr>
        <p:spPr bwMode="auto">
          <a:xfrm>
            <a:off x="958850" y="6527800"/>
            <a:ext cx="6492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7594" name="Text Box 14"/>
          <p:cNvSpPr txBox="1">
            <a:spLocks noChangeArrowheads="1"/>
          </p:cNvSpPr>
          <p:nvPr>
            <p:custDataLst>
              <p:tags r:id="rId9"/>
            </p:custDataLst>
          </p:nvPr>
        </p:nvSpPr>
        <p:spPr bwMode="auto">
          <a:xfrm>
            <a:off x="874713" y="6567488"/>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solidFill>
                  <a:srgbClr val="1E16E4"/>
                </a:solidFill>
                <a:latin typeface="Comic Sans MS" pitchFamily="-106" charset="0"/>
              </a:rPr>
              <a:t>4 bits</a:t>
            </a:r>
          </a:p>
        </p:txBody>
      </p:sp>
      <p:sp>
        <p:nvSpPr>
          <p:cNvPr id="67595" name="Text Box 16"/>
          <p:cNvSpPr txBox="1">
            <a:spLocks noChangeArrowheads="1"/>
          </p:cNvSpPr>
          <p:nvPr>
            <p:custDataLst>
              <p:tags r:id="rId10"/>
            </p:custDataLst>
          </p:nvPr>
        </p:nvSpPr>
        <p:spPr bwMode="auto">
          <a:xfrm>
            <a:off x="457200" y="5689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0.1110</a:t>
            </a:r>
          </a:p>
        </p:txBody>
      </p:sp>
      <p:sp>
        <p:nvSpPr>
          <p:cNvPr id="67596" name="Text Box 17"/>
          <p:cNvSpPr txBox="1">
            <a:spLocks noChangeArrowheads="1"/>
          </p:cNvSpPr>
          <p:nvPr>
            <p:custDataLst>
              <p:tags r:id="rId11"/>
            </p:custDataLst>
          </p:nvPr>
        </p:nvSpPr>
        <p:spPr bwMode="auto">
          <a:xfrm>
            <a:off x="457200" y="530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0.1101</a:t>
            </a:r>
          </a:p>
        </p:txBody>
      </p:sp>
      <p:sp>
        <p:nvSpPr>
          <p:cNvPr id="67597" name="Text Box 18"/>
          <p:cNvSpPr txBox="1">
            <a:spLocks noChangeArrowheads="1"/>
          </p:cNvSpPr>
          <p:nvPr>
            <p:custDataLst>
              <p:tags r:id="rId12"/>
            </p:custDataLst>
          </p:nvPr>
        </p:nvSpPr>
        <p:spPr bwMode="auto">
          <a:xfrm>
            <a:off x="457200" y="4927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0.1100</a:t>
            </a:r>
          </a:p>
        </p:txBody>
      </p:sp>
      <p:sp>
        <p:nvSpPr>
          <p:cNvPr id="67598" name="Text Box 19"/>
          <p:cNvSpPr txBox="1">
            <a:spLocks noChangeArrowheads="1"/>
          </p:cNvSpPr>
          <p:nvPr>
            <p:custDataLst>
              <p:tags r:id="rId13"/>
            </p:custDataLst>
          </p:nvPr>
        </p:nvSpPr>
        <p:spPr bwMode="auto">
          <a:xfrm>
            <a:off x="708025" y="4538663"/>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67599" name="Text Box 20"/>
          <p:cNvSpPr txBox="1">
            <a:spLocks noChangeArrowheads="1"/>
          </p:cNvSpPr>
          <p:nvPr>
            <p:custDataLst>
              <p:tags r:id="rId14"/>
            </p:custDataLst>
          </p:nvPr>
        </p:nvSpPr>
        <p:spPr bwMode="auto">
          <a:xfrm>
            <a:off x="2790825" y="2409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0.0000    </a:t>
            </a:r>
          </a:p>
        </p:txBody>
      </p:sp>
      <p:sp>
        <p:nvSpPr>
          <p:cNvPr id="67600" name="Text Box 22"/>
          <p:cNvSpPr txBox="1">
            <a:spLocks noChangeArrowheads="1"/>
          </p:cNvSpPr>
          <p:nvPr>
            <p:custDataLst>
              <p:tags r:id="rId15"/>
            </p:custDataLst>
          </p:nvPr>
        </p:nvSpPr>
        <p:spPr bwMode="auto">
          <a:xfrm>
            <a:off x="2790825" y="2790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0.0625</a:t>
            </a:r>
          </a:p>
        </p:txBody>
      </p:sp>
      <p:sp>
        <p:nvSpPr>
          <p:cNvPr id="67601" name="Text Box 23"/>
          <p:cNvSpPr txBox="1">
            <a:spLocks noChangeArrowheads="1"/>
          </p:cNvSpPr>
          <p:nvPr>
            <p:custDataLst>
              <p:tags r:id="rId16"/>
            </p:custDataLst>
          </p:nvPr>
        </p:nvSpPr>
        <p:spPr bwMode="auto">
          <a:xfrm>
            <a:off x="2790825" y="3171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0.1250</a:t>
            </a:r>
          </a:p>
        </p:txBody>
      </p:sp>
      <p:sp>
        <p:nvSpPr>
          <p:cNvPr id="67602" name="Text Box 24"/>
          <p:cNvSpPr txBox="1">
            <a:spLocks noChangeArrowheads="1"/>
          </p:cNvSpPr>
          <p:nvPr>
            <p:custDataLst>
              <p:tags r:id="rId17"/>
            </p:custDataLst>
          </p:nvPr>
        </p:nvSpPr>
        <p:spPr bwMode="auto">
          <a:xfrm>
            <a:off x="2790825" y="35512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0.1875</a:t>
            </a:r>
          </a:p>
        </p:txBody>
      </p:sp>
      <p:sp>
        <p:nvSpPr>
          <p:cNvPr id="67603" name="Text Box 25"/>
          <p:cNvSpPr txBox="1">
            <a:spLocks noChangeArrowheads="1"/>
          </p:cNvSpPr>
          <p:nvPr>
            <p:custDataLst>
              <p:tags r:id="rId18"/>
            </p:custDataLst>
          </p:nvPr>
        </p:nvSpPr>
        <p:spPr bwMode="auto">
          <a:xfrm>
            <a:off x="2790825" y="39322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0.2500</a:t>
            </a:r>
          </a:p>
        </p:txBody>
      </p:sp>
      <p:sp>
        <p:nvSpPr>
          <p:cNvPr id="67604" name="Text Box 26"/>
          <p:cNvSpPr txBox="1">
            <a:spLocks noChangeArrowheads="1"/>
          </p:cNvSpPr>
          <p:nvPr>
            <p:custDataLst>
              <p:tags r:id="rId19"/>
            </p:custDataLst>
          </p:nvPr>
        </p:nvSpPr>
        <p:spPr bwMode="auto">
          <a:xfrm>
            <a:off x="2790825" y="43116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0.3125</a:t>
            </a:r>
          </a:p>
        </p:txBody>
      </p:sp>
      <p:sp>
        <p:nvSpPr>
          <p:cNvPr id="67605" name="Text Box 27"/>
          <p:cNvSpPr txBox="1">
            <a:spLocks noChangeArrowheads="1"/>
          </p:cNvSpPr>
          <p:nvPr>
            <p:custDataLst>
              <p:tags r:id="rId20"/>
            </p:custDataLst>
          </p:nvPr>
        </p:nvSpPr>
        <p:spPr bwMode="auto">
          <a:xfrm>
            <a:off x="2790825" y="49133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0.7500</a:t>
            </a:r>
          </a:p>
        </p:txBody>
      </p:sp>
      <p:sp>
        <p:nvSpPr>
          <p:cNvPr id="67606" name="Text Box 28"/>
          <p:cNvSpPr txBox="1">
            <a:spLocks noChangeArrowheads="1"/>
          </p:cNvSpPr>
          <p:nvPr>
            <p:custDataLst>
              <p:tags r:id="rId21"/>
            </p:custDataLst>
          </p:nvPr>
        </p:nvSpPr>
        <p:spPr bwMode="auto">
          <a:xfrm>
            <a:off x="2790825" y="52990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0.8125</a:t>
            </a:r>
          </a:p>
        </p:txBody>
      </p:sp>
      <p:sp>
        <p:nvSpPr>
          <p:cNvPr id="67607" name="Text Box 29"/>
          <p:cNvSpPr txBox="1">
            <a:spLocks noChangeArrowheads="1"/>
          </p:cNvSpPr>
          <p:nvPr>
            <p:custDataLst>
              <p:tags r:id="rId22"/>
            </p:custDataLst>
          </p:nvPr>
        </p:nvSpPr>
        <p:spPr bwMode="auto">
          <a:xfrm>
            <a:off x="2790825" y="56848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0.8750</a:t>
            </a:r>
          </a:p>
        </p:txBody>
      </p:sp>
      <p:sp>
        <p:nvSpPr>
          <p:cNvPr id="67608" name="Text Box 30"/>
          <p:cNvSpPr txBox="1">
            <a:spLocks noChangeArrowheads="1"/>
          </p:cNvSpPr>
          <p:nvPr>
            <p:custDataLst>
              <p:tags r:id="rId23"/>
            </p:custDataLst>
          </p:nvPr>
        </p:nvSpPr>
        <p:spPr bwMode="auto">
          <a:xfrm>
            <a:off x="2790825" y="6070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0.9375</a:t>
            </a:r>
          </a:p>
        </p:txBody>
      </p:sp>
      <p:sp>
        <p:nvSpPr>
          <p:cNvPr id="67609" name="Text Box 31"/>
          <p:cNvSpPr txBox="1">
            <a:spLocks noChangeArrowheads="1"/>
          </p:cNvSpPr>
          <p:nvPr>
            <p:custDataLst>
              <p:tags r:id="rId24"/>
            </p:custDataLst>
          </p:nvPr>
        </p:nvSpPr>
        <p:spPr bwMode="auto">
          <a:xfrm>
            <a:off x="2862263" y="4532313"/>
            <a:ext cx="808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067B0E"/>
                </a:solidFill>
              </a:rPr>
              <a:t>…</a:t>
            </a:r>
          </a:p>
        </p:txBody>
      </p:sp>
      <p:sp>
        <p:nvSpPr>
          <p:cNvPr id="67610" name="Line 32"/>
          <p:cNvSpPr>
            <a:spLocks noChangeShapeType="1"/>
          </p:cNvSpPr>
          <p:nvPr>
            <p:custDataLst>
              <p:tags r:id="rId25"/>
            </p:custDataLst>
          </p:nvPr>
        </p:nvSpPr>
        <p:spPr bwMode="auto">
          <a:xfrm>
            <a:off x="1752600" y="26304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1" name="Line 33"/>
          <p:cNvSpPr>
            <a:spLocks noChangeShapeType="1"/>
          </p:cNvSpPr>
          <p:nvPr>
            <p:custDataLst>
              <p:tags r:id="rId26"/>
            </p:custDataLst>
          </p:nvPr>
        </p:nvSpPr>
        <p:spPr bwMode="auto">
          <a:xfrm>
            <a:off x="1752600" y="2997200"/>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2" name="Line 34"/>
          <p:cNvSpPr>
            <a:spLocks noChangeShapeType="1"/>
          </p:cNvSpPr>
          <p:nvPr>
            <p:custDataLst>
              <p:tags r:id="rId27"/>
            </p:custDataLst>
          </p:nvPr>
        </p:nvSpPr>
        <p:spPr bwMode="auto">
          <a:xfrm>
            <a:off x="1752600" y="33956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3" name="Line 35"/>
          <p:cNvSpPr>
            <a:spLocks noChangeShapeType="1"/>
          </p:cNvSpPr>
          <p:nvPr>
            <p:custDataLst>
              <p:tags r:id="rId28"/>
            </p:custDataLst>
          </p:nvPr>
        </p:nvSpPr>
        <p:spPr bwMode="auto">
          <a:xfrm>
            <a:off x="1752600" y="377031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4" name="Line 36"/>
          <p:cNvSpPr>
            <a:spLocks noChangeShapeType="1"/>
          </p:cNvSpPr>
          <p:nvPr>
            <p:custDataLst>
              <p:tags r:id="rId29"/>
            </p:custDataLst>
          </p:nvPr>
        </p:nvSpPr>
        <p:spPr bwMode="auto">
          <a:xfrm>
            <a:off x="1752600" y="416083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5" name="Line 37"/>
          <p:cNvSpPr>
            <a:spLocks noChangeShapeType="1"/>
          </p:cNvSpPr>
          <p:nvPr>
            <p:custDataLst>
              <p:tags r:id="rId30"/>
            </p:custDataLst>
          </p:nvPr>
        </p:nvSpPr>
        <p:spPr bwMode="auto">
          <a:xfrm>
            <a:off x="1752600" y="45227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6" name="Line 38"/>
          <p:cNvSpPr>
            <a:spLocks noChangeShapeType="1"/>
          </p:cNvSpPr>
          <p:nvPr>
            <p:custDataLst>
              <p:tags r:id="rId31"/>
            </p:custDataLst>
          </p:nvPr>
        </p:nvSpPr>
        <p:spPr bwMode="auto">
          <a:xfrm>
            <a:off x="1752600" y="51577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7" name="Line 39"/>
          <p:cNvSpPr>
            <a:spLocks noChangeShapeType="1"/>
          </p:cNvSpPr>
          <p:nvPr>
            <p:custDataLst>
              <p:tags r:id="rId32"/>
            </p:custDataLst>
          </p:nvPr>
        </p:nvSpPr>
        <p:spPr bwMode="auto">
          <a:xfrm>
            <a:off x="1752600" y="55165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8" name="Line 40"/>
          <p:cNvSpPr>
            <a:spLocks noChangeShapeType="1"/>
          </p:cNvSpPr>
          <p:nvPr>
            <p:custDataLst>
              <p:tags r:id="rId33"/>
            </p:custDataLst>
          </p:nvPr>
        </p:nvSpPr>
        <p:spPr bwMode="auto">
          <a:xfrm>
            <a:off x="1752600" y="59070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19" name="Line 41"/>
          <p:cNvSpPr>
            <a:spLocks noChangeShapeType="1"/>
          </p:cNvSpPr>
          <p:nvPr>
            <p:custDataLst>
              <p:tags r:id="rId34"/>
            </p:custDataLst>
          </p:nvPr>
        </p:nvSpPr>
        <p:spPr bwMode="auto">
          <a:xfrm>
            <a:off x="1752600" y="6283325"/>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20" name="Text Box 42"/>
          <p:cNvSpPr txBox="1">
            <a:spLocks noChangeArrowheads="1"/>
          </p:cNvSpPr>
          <p:nvPr>
            <p:custDataLst>
              <p:tags r:id="rId35"/>
            </p:custDataLst>
          </p:nvPr>
        </p:nvSpPr>
        <p:spPr bwMode="auto">
          <a:xfrm>
            <a:off x="457200" y="228600"/>
            <a:ext cx="7239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t>Imagine if we had only 4 bits …</a:t>
            </a:r>
          </a:p>
        </p:txBody>
      </p:sp>
      <p:sp>
        <p:nvSpPr>
          <p:cNvPr id="67621" name="Text Box 43"/>
          <p:cNvSpPr txBox="1">
            <a:spLocks noChangeArrowheads="1"/>
          </p:cNvSpPr>
          <p:nvPr>
            <p:custDataLst>
              <p:tags r:id="rId36"/>
            </p:custDataLst>
          </p:nvPr>
        </p:nvSpPr>
        <p:spPr bwMode="auto">
          <a:xfrm>
            <a:off x="1066800" y="16430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.125</a:t>
            </a:r>
          </a:p>
        </p:txBody>
      </p:sp>
      <p:sp>
        <p:nvSpPr>
          <p:cNvPr id="67622" name="Text Box 44"/>
          <p:cNvSpPr txBox="1">
            <a:spLocks noChangeArrowheads="1"/>
          </p:cNvSpPr>
          <p:nvPr>
            <p:custDataLst>
              <p:tags r:id="rId37"/>
            </p:custDataLst>
          </p:nvPr>
        </p:nvSpPr>
        <p:spPr bwMode="auto">
          <a:xfrm>
            <a:off x="685800" y="22145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.5</a:t>
            </a:r>
          </a:p>
        </p:txBody>
      </p:sp>
      <p:sp>
        <p:nvSpPr>
          <p:cNvPr id="67623" name="Text Box 45"/>
          <p:cNvSpPr txBox="1">
            <a:spLocks noChangeArrowheads="1"/>
          </p:cNvSpPr>
          <p:nvPr>
            <p:custDataLst>
              <p:tags r:id="rId38"/>
            </p:custDataLst>
          </p:nvPr>
        </p:nvSpPr>
        <p:spPr bwMode="auto">
          <a:xfrm>
            <a:off x="863600" y="19224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.25</a:t>
            </a:r>
          </a:p>
        </p:txBody>
      </p:sp>
      <p:sp>
        <p:nvSpPr>
          <p:cNvPr id="67624" name="Text Box 46"/>
          <p:cNvSpPr txBox="1">
            <a:spLocks noChangeArrowheads="1"/>
          </p:cNvSpPr>
          <p:nvPr>
            <p:custDataLst>
              <p:tags r:id="rId39"/>
            </p:custDataLst>
          </p:nvPr>
        </p:nvSpPr>
        <p:spPr bwMode="auto">
          <a:xfrm>
            <a:off x="1244600" y="13716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.0625</a:t>
            </a:r>
          </a:p>
        </p:txBody>
      </p:sp>
      <p:sp>
        <p:nvSpPr>
          <p:cNvPr id="67625" name="Line 47"/>
          <p:cNvSpPr>
            <a:spLocks noChangeShapeType="1"/>
          </p:cNvSpPr>
          <p:nvPr>
            <p:custDataLst>
              <p:tags r:id="rId40"/>
            </p:custDataLst>
          </p:nvPr>
        </p:nvSpPr>
        <p:spPr bwMode="auto">
          <a:xfrm>
            <a:off x="1562100" y="1612900"/>
            <a:ext cx="0" cy="8382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7626" name="Line 48"/>
          <p:cNvSpPr>
            <a:spLocks noChangeShapeType="1"/>
          </p:cNvSpPr>
          <p:nvPr>
            <p:custDataLst>
              <p:tags r:id="rId41"/>
            </p:custDataLst>
          </p:nvPr>
        </p:nvSpPr>
        <p:spPr bwMode="auto">
          <a:xfrm>
            <a:off x="1371600" y="1879600"/>
            <a:ext cx="0" cy="5715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7627" name="Line 49"/>
          <p:cNvSpPr>
            <a:spLocks noChangeShapeType="1"/>
          </p:cNvSpPr>
          <p:nvPr>
            <p:custDataLst>
              <p:tags r:id="rId42"/>
            </p:custDataLst>
          </p:nvPr>
        </p:nvSpPr>
        <p:spPr bwMode="auto">
          <a:xfrm>
            <a:off x="1192213" y="2165350"/>
            <a:ext cx="1587" cy="26035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7628" name="Text Box 33"/>
          <p:cNvSpPr txBox="1">
            <a:spLocks noChangeArrowheads="1"/>
          </p:cNvSpPr>
          <p:nvPr>
            <p:custDataLst>
              <p:tags r:id="rId43"/>
            </p:custDataLst>
          </p:nvPr>
        </p:nvSpPr>
        <p:spPr bwMode="auto">
          <a:xfrm>
            <a:off x="4859338" y="3332163"/>
            <a:ext cx="3767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We might type the decimal value   </a:t>
            </a:r>
            <a:r>
              <a:rPr lang="en-US" sz="1800">
                <a:solidFill>
                  <a:srgbClr val="067B0E"/>
                </a:solidFill>
              </a:rPr>
              <a:t>0.8</a:t>
            </a:r>
          </a:p>
          <a:p>
            <a:pPr>
              <a:spcBef>
                <a:spcPct val="50000"/>
              </a:spcBef>
            </a:pPr>
            <a:r>
              <a:rPr lang="en-US" sz="1800"/>
              <a:t>The computer represents it as the closest available </a:t>
            </a:r>
            <a:r>
              <a:rPr lang="en-US" sz="1800" b="1">
                <a:latin typeface="Courier New" pitchFamily="-106" charset="0"/>
              </a:rPr>
              <a:t>float</a:t>
            </a:r>
            <a:r>
              <a:rPr lang="en-US" sz="1800"/>
              <a:t>:</a:t>
            </a:r>
          </a:p>
          <a:p>
            <a:pPr>
              <a:spcBef>
                <a:spcPct val="50000"/>
              </a:spcBef>
            </a:pPr>
            <a:r>
              <a:rPr lang="en-US" sz="1800"/>
              <a:t>This </a:t>
            </a:r>
            <a:r>
              <a:rPr lang="en-US" sz="1800" b="1">
                <a:latin typeface="Courier New" pitchFamily="-106" charset="0"/>
              </a:rPr>
              <a:t>float</a:t>
            </a:r>
            <a:r>
              <a:rPr lang="en-US" sz="1800"/>
              <a:t>'s decimal value is </a:t>
            </a:r>
            <a:r>
              <a:rPr lang="en-US" sz="1800">
                <a:solidFill>
                  <a:srgbClr val="067B0E"/>
                </a:solidFill>
              </a:rPr>
              <a:t>0.8125</a:t>
            </a:r>
            <a:r>
              <a:rPr lang="en-US" sz="1800"/>
              <a:t> </a:t>
            </a:r>
          </a:p>
          <a:p>
            <a:pPr>
              <a:spcBef>
                <a:spcPct val="50000"/>
              </a:spcBef>
            </a:pPr>
            <a:r>
              <a:rPr lang="en-US" sz="1800"/>
              <a:t>So, it acts like you typed </a:t>
            </a:r>
            <a:r>
              <a:rPr lang="en-US" sz="1800">
                <a:solidFill>
                  <a:srgbClr val="067B0E"/>
                </a:solidFill>
              </a:rPr>
              <a:t>0.8125</a:t>
            </a:r>
            <a:r>
              <a:rPr lang="en-US" sz="1800"/>
              <a:t> ! </a:t>
            </a:r>
          </a:p>
          <a:p>
            <a:pPr>
              <a:spcBef>
                <a:spcPct val="50000"/>
              </a:spcBef>
            </a:pPr>
            <a:r>
              <a:rPr lang="en-US" sz="1800"/>
              <a:t>Including when the value gets printed</a:t>
            </a:r>
          </a:p>
        </p:txBody>
      </p:sp>
      <p:sp>
        <p:nvSpPr>
          <p:cNvPr id="67629" name="Rectangle 44"/>
          <p:cNvSpPr>
            <a:spLocks noChangeArrowheads="1"/>
          </p:cNvSpPr>
          <p:nvPr>
            <p:custDataLst>
              <p:tags r:id="rId44"/>
            </p:custDataLst>
          </p:nvPr>
        </p:nvSpPr>
        <p:spPr bwMode="auto">
          <a:xfrm>
            <a:off x="4648200" y="2979738"/>
            <a:ext cx="4183063" cy="3040062"/>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0" hangingPunct="0"/>
            <a:endParaRPr lang="en-US"/>
          </a:p>
        </p:txBody>
      </p:sp>
      <p:sp>
        <p:nvSpPr>
          <p:cNvPr id="67630" name="Line 47"/>
          <p:cNvSpPr>
            <a:spLocks noChangeShapeType="1"/>
          </p:cNvSpPr>
          <p:nvPr>
            <p:custDataLst>
              <p:tags r:id="rId45"/>
            </p:custDataLst>
          </p:nvPr>
        </p:nvSpPr>
        <p:spPr bwMode="auto">
          <a:xfrm flipH="1">
            <a:off x="1905000" y="1066800"/>
            <a:ext cx="13716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7631" name="Rectangle 50"/>
          <p:cNvSpPr>
            <a:spLocks noChangeArrowheads="1"/>
          </p:cNvSpPr>
          <p:nvPr/>
        </p:nvSpPr>
        <p:spPr bwMode="auto">
          <a:xfrm>
            <a:off x="4230688" y="1687513"/>
            <a:ext cx="3770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67B0E"/>
                </a:solidFill>
                <a:latin typeface="Calibri" pitchFamily="-106" charset="0"/>
              </a:rPr>
              <a:t>We could only represent these values!</a:t>
            </a:r>
          </a:p>
        </p:txBody>
      </p:sp>
      <p:sp>
        <p:nvSpPr>
          <p:cNvPr id="67632" name="Line 47"/>
          <p:cNvSpPr>
            <a:spLocks noChangeShapeType="1"/>
          </p:cNvSpPr>
          <p:nvPr>
            <p:custDataLst>
              <p:tags r:id="rId46"/>
            </p:custDataLst>
          </p:nvPr>
        </p:nvSpPr>
        <p:spPr bwMode="auto">
          <a:xfrm flipH="1">
            <a:off x="3429000" y="1981200"/>
            <a:ext cx="762000" cy="3810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7633" name="Rectangle 52"/>
          <p:cNvSpPr>
            <a:spLocks noChangeArrowheads="1"/>
          </p:cNvSpPr>
          <p:nvPr/>
        </p:nvSpPr>
        <p:spPr bwMode="auto">
          <a:xfrm>
            <a:off x="4687888" y="2362200"/>
            <a:ext cx="4151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solidFill>
                  <a:srgbClr val="1C10EF"/>
                </a:solidFill>
                <a:latin typeface="Calibri" pitchFamily="-106" charset="0"/>
              </a:rPr>
              <a:t>How would the machine represent 8/10 ?</a:t>
            </a:r>
          </a:p>
        </p:txBody>
      </p:sp>
    </p:spTree>
    <p:extLst>
      <p:ext uri="{BB962C8B-B14F-4D97-AF65-F5344CB8AC3E}">
        <p14:creationId xmlns:p14="http://schemas.microsoft.com/office/powerpoint/2010/main" val="305635081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84" descr="Picture 11"/>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23825" y="1295400"/>
            <a:ext cx="884555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ext Box 22"/>
          <p:cNvSpPr txBox="1">
            <a:spLocks noChangeArrowheads="1"/>
          </p:cNvSpPr>
          <p:nvPr>
            <p:custDataLst>
              <p:tags r:id="rId2"/>
            </p:custDataLst>
          </p:nvPr>
        </p:nvSpPr>
        <p:spPr bwMode="auto">
          <a:xfrm>
            <a:off x="982663" y="152400"/>
            <a:ext cx="70183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IEEE* </a:t>
            </a:r>
            <a:r>
              <a:rPr lang="en-US" sz="4200" b="1">
                <a:latin typeface="Courier New" pitchFamily="-106" charset="0"/>
              </a:rPr>
              <a:t>float</a:t>
            </a:r>
            <a:r>
              <a:rPr lang="en-US" sz="4200">
                <a:latin typeface="Times New Roman" pitchFamily="-106" charset="0"/>
              </a:rPr>
              <a:t>s</a:t>
            </a:r>
          </a:p>
        </p:txBody>
      </p:sp>
      <p:sp>
        <p:nvSpPr>
          <p:cNvPr id="68612" name="Rectangle 82"/>
          <p:cNvSpPr>
            <a:spLocks noChangeArrowheads="1"/>
          </p:cNvSpPr>
          <p:nvPr>
            <p:custDataLst>
              <p:tags r:id="rId3"/>
            </p:custDataLst>
          </p:nvPr>
        </p:nvSpPr>
        <p:spPr bwMode="auto">
          <a:xfrm>
            <a:off x="4268788" y="1162050"/>
            <a:ext cx="452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600">
                <a:latin typeface="Times New Roman" pitchFamily="-106" charset="0"/>
              </a:rPr>
              <a:t>*</a:t>
            </a:r>
            <a:r>
              <a:rPr lang="en-US" sz="1600">
                <a:latin typeface="Arial" charset="0"/>
              </a:rPr>
              <a:t>Institute of Electrical and Electronics Engineers</a:t>
            </a:r>
          </a:p>
        </p:txBody>
      </p:sp>
      <p:pic>
        <p:nvPicPr>
          <p:cNvPr id="68613" name="Picture 83" descr="Picture 12"/>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107950" y="4024313"/>
            <a:ext cx="882491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 Box 85"/>
          <p:cNvSpPr txBox="1">
            <a:spLocks noChangeArrowheads="1"/>
          </p:cNvSpPr>
          <p:nvPr>
            <p:custDataLst>
              <p:tags r:id="rId5"/>
            </p:custDataLst>
          </p:nvPr>
        </p:nvSpPr>
        <p:spPr bwMode="auto">
          <a:xfrm rot="812356">
            <a:off x="4895850" y="4110038"/>
            <a:ext cx="3903663" cy="376237"/>
          </a:xfrm>
          <a:prstGeom prst="rect">
            <a:avLst/>
          </a:prstGeom>
          <a:solidFill>
            <a:schemeClr val="bg1"/>
          </a:solidFill>
          <a:ln w="9525">
            <a:solidFill>
              <a:srgbClr val="1E16E4"/>
            </a:solidFill>
            <a:miter lim="800000"/>
            <a:headEnd/>
            <a:tailEnd/>
          </a:ln>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a:solidFill>
                  <a:srgbClr val="1E16E4"/>
                </a:solidFill>
              </a:rPr>
              <a:t>Python uses double precision floats</a:t>
            </a:r>
          </a:p>
        </p:txBody>
      </p:sp>
      <p:sp>
        <p:nvSpPr>
          <p:cNvPr id="68615" name="Text Box 86"/>
          <p:cNvSpPr txBox="1">
            <a:spLocks noChangeArrowheads="1"/>
          </p:cNvSpPr>
          <p:nvPr>
            <p:custDataLst>
              <p:tags r:id="rId6"/>
            </p:custDataLst>
          </p:nvPr>
        </p:nvSpPr>
        <p:spPr bwMode="auto">
          <a:xfrm>
            <a:off x="4997450" y="6292850"/>
            <a:ext cx="390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800">
                <a:solidFill>
                  <a:srgbClr val="1E16E4"/>
                </a:solidFill>
              </a:rPr>
              <a:t>64 bits == 8 bytes each</a:t>
            </a:r>
          </a:p>
        </p:txBody>
      </p:sp>
    </p:spTree>
    <p:extLst>
      <p:ext uri="{BB962C8B-B14F-4D97-AF65-F5344CB8AC3E}">
        <p14:creationId xmlns:p14="http://schemas.microsoft.com/office/powerpoint/2010/main" val="41340365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4612" r="12934" b="20249"/>
          <a:stretch/>
        </p:blipFill>
        <p:spPr bwMode="auto">
          <a:xfrm>
            <a:off x="3837690" y="4968917"/>
            <a:ext cx="1679342" cy="173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53725" y="2669350"/>
            <a:ext cx="1111695"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William </a:t>
            </a:r>
            <a:r>
              <a:rPr lang="en-US" sz="1000" dirty="0" err="1" smtClean="0">
                <a:solidFill>
                  <a:prstClr val="black"/>
                </a:solidFill>
                <a:latin typeface="Calibri"/>
                <a:ea typeface="+mn-ea"/>
              </a:rPr>
              <a:t>Teav</a:t>
            </a:r>
            <a:endParaRPr lang="en-US" sz="1000" dirty="0">
              <a:solidFill>
                <a:prstClr val="black"/>
              </a:solidFill>
              <a:latin typeface="Calibri"/>
              <a:ea typeface="+mn-ea"/>
            </a:endParaRPr>
          </a:p>
        </p:txBody>
      </p:sp>
      <p:sp>
        <p:nvSpPr>
          <p:cNvPr id="10" name="TextBox 9"/>
          <p:cNvSpPr txBox="1"/>
          <p:nvPr/>
        </p:nvSpPr>
        <p:spPr>
          <a:xfrm>
            <a:off x="88392" y="6083808"/>
            <a:ext cx="2205790" cy="738664"/>
          </a:xfrm>
          <a:prstGeom prst="rect">
            <a:avLst/>
          </a:prstGeom>
          <a:solidFill>
            <a:srgbClr val="CCFFCC"/>
          </a:solidFill>
        </p:spPr>
        <p:txBody>
          <a:bodyPr wrap="square" rtlCol="0">
            <a:spAutoFit/>
          </a:bodyPr>
          <a:lstStyle/>
          <a:p>
            <a:r>
              <a:rPr lang="en-US" sz="4200" dirty="0" smtClean="0">
                <a:latin typeface="Cambria" pitchFamily="18" charset="0"/>
              </a:rPr>
              <a:t>Spirals...</a:t>
            </a:r>
            <a:endParaRPr lang="en-US" sz="4200" dirty="0">
              <a:latin typeface="Cambria" pitchFamily="18" charset="0"/>
            </a:endParaRPr>
          </a:p>
        </p:txBody>
      </p:sp>
      <p:sp>
        <p:nvSpPr>
          <p:cNvPr id="14" name="TextBox 13"/>
          <p:cNvSpPr txBox="1"/>
          <p:nvPr/>
        </p:nvSpPr>
        <p:spPr>
          <a:xfrm>
            <a:off x="4300996" y="5572382"/>
            <a:ext cx="752729"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err="1" smtClean="0">
                <a:solidFill>
                  <a:prstClr val="black"/>
                </a:solidFill>
                <a:latin typeface="Calibri"/>
                <a:ea typeface="+mn-ea"/>
              </a:rPr>
              <a:t>Shambhavi</a:t>
            </a:r>
            <a:r>
              <a:rPr lang="en-US" sz="1000" dirty="0" smtClean="0">
                <a:solidFill>
                  <a:prstClr val="black"/>
                </a:solidFill>
                <a:latin typeface="Calibri"/>
                <a:ea typeface="+mn-ea"/>
              </a:rPr>
              <a:t> </a:t>
            </a:r>
            <a:r>
              <a:rPr lang="en-US" sz="1000" dirty="0" err="1" smtClean="0">
                <a:solidFill>
                  <a:prstClr val="black"/>
                </a:solidFill>
                <a:latin typeface="Calibri"/>
                <a:ea typeface="+mn-ea"/>
              </a:rPr>
              <a:t>Sahai</a:t>
            </a:r>
            <a:endParaRPr lang="en-US" sz="1000" dirty="0">
              <a:solidFill>
                <a:prstClr val="black"/>
              </a:solidFill>
              <a:latin typeface="Calibri"/>
              <a:ea typeface="+mn-ea"/>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4947" t="23928" r="30006" b="28606"/>
          <a:stretch/>
        </p:blipFill>
        <p:spPr bwMode="auto">
          <a:xfrm>
            <a:off x="6864065" y="4724400"/>
            <a:ext cx="2111022" cy="208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17" y="3923594"/>
            <a:ext cx="1372642" cy="129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19749" r="21714" b="10114"/>
          <a:stretch/>
        </p:blipFill>
        <p:spPr bwMode="auto">
          <a:xfrm rot="5400000">
            <a:off x="4765482" y="-318419"/>
            <a:ext cx="1774099" cy="256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651348" y="177257"/>
            <a:ext cx="717931"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Theresa Wong</a:t>
            </a:r>
            <a:endParaRPr lang="en-US" sz="1000" dirty="0">
              <a:solidFill>
                <a:prstClr val="black"/>
              </a:solidFill>
              <a:latin typeface="Calibri"/>
              <a:ea typeface="+mn-ea"/>
            </a:endParaRPr>
          </a:p>
        </p:txBody>
      </p:sp>
      <p:pic>
        <p:nvPicPr>
          <p:cNvPr id="1032"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3920" t="30535" b="27099"/>
          <a:stretch/>
        </p:blipFill>
        <p:spPr bwMode="auto">
          <a:xfrm>
            <a:off x="283276" y="142246"/>
            <a:ext cx="3347793" cy="113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6832" y="2963836"/>
            <a:ext cx="1832968" cy="1760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969804" y="6253085"/>
            <a:ext cx="1111695"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Laura Montenegro</a:t>
            </a:r>
            <a:endParaRPr lang="en-US" sz="1000" dirty="0">
              <a:solidFill>
                <a:prstClr val="black"/>
              </a:solidFill>
              <a:latin typeface="Calibri"/>
              <a:ea typeface="+mn-ea"/>
            </a:endParaRPr>
          </a:p>
        </p:txBody>
      </p:sp>
      <p:pic>
        <p:nvPicPr>
          <p:cNvPr id="1034" name="Picture 10"/>
          <p:cNvPicPr>
            <a:picLocks noChangeAspect="1" noChangeArrowheads="1"/>
          </p:cNvPicPr>
          <p:nvPr/>
        </p:nvPicPr>
        <p:blipFill rotWithShape="1">
          <a:blip r:embed="rId8">
            <a:extLst>
              <a:ext uri="{28A0092B-C50C-407E-A947-70E740481C1C}">
                <a14:useLocalDpi xmlns:a14="http://schemas.microsoft.com/office/drawing/2010/main" val="0"/>
              </a:ext>
            </a:extLst>
          </a:blip>
          <a:srcRect l="27618" t="52771" b="3105"/>
          <a:stretch/>
        </p:blipFill>
        <p:spPr bwMode="auto">
          <a:xfrm>
            <a:off x="7226006" y="711836"/>
            <a:ext cx="2246064" cy="195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992" y="3831005"/>
            <a:ext cx="2139756" cy="192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2171255" y="3583881"/>
            <a:ext cx="1111695"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Julian Perez</a:t>
            </a:r>
            <a:endParaRPr lang="en-US" sz="1000" dirty="0">
              <a:solidFill>
                <a:prstClr val="black"/>
              </a:solidFill>
              <a:latin typeface="Calibri"/>
              <a:ea typeface="+mn-ea"/>
            </a:endParaRPr>
          </a:p>
        </p:txBody>
      </p:sp>
      <p:pic>
        <p:nvPicPr>
          <p:cNvPr id="103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1255" y="1371600"/>
            <a:ext cx="1666435" cy="1398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3837690" y="2096118"/>
            <a:ext cx="1205146"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Emily Walter</a:t>
            </a:r>
            <a:endParaRPr lang="en-US" sz="1000" dirty="0">
              <a:solidFill>
                <a:prstClr val="black"/>
              </a:solidFill>
              <a:latin typeface="Calibri"/>
              <a:ea typeface="+mn-ea"/>
            </a:endParaRP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896" y="1411674"/>
            <a:ext cx="2157662" cy="2017326"/>
          </a:xfrm>
          <a:prstGeom prst="rect">
            <a:avLst/>
          </a:prstGeom>
        </p:spPr>
      </p:pic>
      <p:sp>
        <p:nvSpPr>
          <p:cNvPr id="31" name="TextBox 30"/>
          <p:cNvSpPr txBox="1"/>
          <p:nvPr/>
        </p:nvSpPr>
        <p:spPr>
          <a:xfrm>
            <a:off x="806069" y="2266890"/>
            <a:ext cx="717931"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err="1" smtClean="0">
                <a:solidFill>
                  <a:prstClr val="black"/>
                </a:solidFill>
                <a:latin typeface="Calibri"/>
                <a:ea typeface="+mn-ea"/>
              </a:rPr>
              <a:t>Wenjing</a:t>
            </a:r>
            <a:r>
              <a:rPr lang="en-US" sz="1000" dirty="0" smtClean="0">
                <a:solidFill>
                  <a:prstClr val="black"/>
                </a:solidFill>
                <a:latin typeface="Calibri"/>
                <a:ea typeface="+mn-ea"/>
              </a:rPr>
              <a:t> S.</a:t>
            </a:r>
            <a:endParaRPr lang="en-US" sz="1000" dirty="0">
              <a:solidFill>
                <a:prstClr val="black"/>
              </a:solidFill>
              <a:latin typeface="Calibri"/>
              <a:ea typeface="+mn-ea"/>
            </a:endParaRPr>
          </a:p>
        </p:txBody>
      </p:sp>
      <p:pic>
        <p:nvPicPr>
          <p:cNvPr id="3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4065" y="3051950"/>
            <a:ext cx="1630695" cy="152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8010271" y="177257"/>
            <a:ext cx="752729"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Kai </a:t>
            </a:r>
            <a:r>
              <a:rPr lang="en-US" sz="1000" dirty="0" err="1" smtClean="0">
                <a:solidFill>
                  <a:prstClr val="black"/>
                </a:solidFill>
                <a:latin typeface="Calibri"/>
                <a:ea typeface="+mn-ea"/>
              </a:rPr>
              <a:t>Kaneshina</a:t>
            </a:r>
            <a:endParaRPr lang="en-US" sz="1000" dirty="0">
              <a:solidFill>
                <a:prstClr val="black"/>
              </a:solidFill>
              <a:latin typeface="Calibri"/>
              <a:ea typeface="+mn-ea"/>
            </a:endParaRPr>
          </a:p>
        </p:txBody>
      </p:sp>
      <p:sp>
        <p:nvSpPr>
          <p:cNvPr id="13" name="TextBox 12"/>
          <p:cNvSpPr txBox="1"/>
          <p:nvPr/>
        </p:nvSpPr>
        <p:spPr>
          <a:xfrm>
            <a:off x="137829" y="5010090"/>
            <a:ext cx="717931"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Lauren </a:t>
            </a:r>
            <a:r>
              <a:rPr lang="en-US" sz="1000" dirty="0" err="1" smtClean="0">
                <a:solidFill>
                  <a:prstClr val="black"/>
                </a:solidFill>
                <a:latin typeface="Calibri"/>
                <a:ea typeface="+mn-ea"/>
              </a:rPr>
              <a:t>Hartz</a:t>
            </a:r>
            <a:endParaRPr lang="en-US" sz="1000" dirty="0">
              <a:solidFill>
                <a:prstClr val="black"/>
              </a:solidFill>
              <a:latin typeface="Calibri"/>
              <a:ea typeface="+mn-ea"/>
            </a:endParaRPr>
          </a:p>
        </p:txBody>
      </p:sp>
    </p:spTree>
    <p:extLst>
      <p:ext uri="{BB962C8B-B14F-4D97-AF65-F5344CB8AC3E}">
        <p14:creationId xmlns:p14="http://schemas.microsoft.com/office/powerpoint/2010/main" val="762203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10293"/>
          <a:stretch/>
        </p:blipFill>
        <p:spPr bwMode="auto">
          <a:xfrm>
            <a:off x="0" y="-6856"/>
            <a:ext cx="3057027" cy="23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374039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8198" t="4623" r="28293" b="10050"/>
          <a:stretch/>
        </p:blipFill>
        <p:spPr bwMode="auto">
          <a:xfrm>
            <a:off x="3420447" y="2940321"/>
            <a:ext cx="2460580" cy="390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89297" y="6336243"/>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N. </a:t>
            </a:r>
            <a:r>
              <a:rPr lang="en-US" sz="1000" dirty="0" err="1" smtClean="0">
                <a:solidFill>
                  <a:prstClr val="black"/>
                </a:solidFill>
                <a:latin typeface="Calibri"/>
                <a:ea typeface="+mn-ea"/>
              </a:rPr>
              <a:t>Blumm</a:t>
            </a:r>
            <a:endParaRPr lang="en-US" sz="1000" dirty="0">
              <a:solidFill>
                <a:prstClr val="black"/>
              </a:solidFill>
              <a:latin typeface="Calibri"/>
              <a:ea typeface="+mn-ea"/>
            </a:endParaRPr>
          </a:p>
        </p:txBody>
      </p:sp>
      <p:sp>
        <p:nvSpPr>
          <p:cNvPr id="24" name="TextBox 23"/>
          <p:cNvSpPr txBox="1"/>
          <p:nvPr/>
        </p:nvSpPr>
        <p:spPr>
          <a:xfrm>
            <a:off x="4165691" y="6490659"/>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R. Song</a:t>
            </a:r>
            <a:endParaRPr lang="en-US" sz="1000" dirty="0">
              <a:solidFill>
                <a:prstClr val="black"/>
              </a:solidFill>
              <a:latin typeface="Calibri"/>
              <a:ea typeface="+mn-ea"/>
            </a:endParaRPr>
          </a:p>
        </p:txBody>
      </p:sp>
      <p:sp>
        <p:nvSpPr>
          <p:cNvPr id="12" name="TextBox 11"/>
          <p:cNvSpPr txBox="1"/>
          <p:nvPr/>
        </p:nvSpPr>
        <p:spPr>
          <a:xfrm>
            <a:off x="7239000" y="152353"/>
            <a:ext cx="1735611" cy="738664"/>
          </a:xfrm>
          <a:prstGeom prst="rect">
            <a:avLst/>
          </a:prstGeom>
          <a:solidFill>
            <a:srgbClr val="CCFFCC"/>
          </a:solidFill>
        </p:spPr>
        <p:txBody>
          <a:bodyPr wrap="square" rtlCol="0">
            <a:spAutoFit/>
          </a:bodyPr>
          <a:lstStyle/>
          <a:p>
            <a:pPr algn="ctr"/>
            <a:r>
              <a:rPr lang="en-US" sz="4200" dirty="0" smtClean="0">
                <a:latin typeface="Cambria" pitchFamily="18" charset="0"/>
              </a:rPr>
              <a:t>Trees!</a:t>
            </a:r>
            <a:endParaRPr lang="en-US" sz="4200" dirty="0">
              <a:latin typeface="Cambria" pitchFamily="18" charset="0"/>
            </a:endParaRPr>
          </a:p>
        </p:txBody>
      </p:sp>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0611" b="10237"/>
          <a:stretch/>
        </p:blipFill>
        <p:spPr bwMode="auto">
          <a:xfrm>
            <a:off x="6553200" y="1172746"/>
            <a:ext cx="2044276" cy="1990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29636" t="21641" r="30927" b="14015"/>
          <a:stretch/>
        </p:blipFill>
        <p:spPr bwMode="auto">
          <a:xfrm>
            <a:off x="6719107" y="3503420"/>
            <a:ext cx="2272493" cy="3079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696200" y="5703915"/>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R. Sun</a:t>
            </a:r>
            <a:endParaRPr lang="en-US" sz="1000" dirty="0">
              <a:solidFill>
                <a:prstClr val="black"/>
              </a:solidFill>
              <a:latin typeface="Calibri"/>
              <a:ea typeface="+mn-ea"/>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709581" y="804932"/>
            <a:ext cx="2514951" cy="1514687"/>
          </a:xfrm>
          <a:prstGeom prst="rect">
            <a:avLst/>
          </a:prstGeom>
        </p:spPr>
      </p:pic>
      <p:sp>
        <p:nvSpPr>
          <p:cNvPr id="20" name="TextBox 19"/>
          <p:cNvSpPr txBox="1"/>
          <p:nvPr/>
        </p:nvSpPr>
        <p:spPr>
          <a:xfrm>
            <a:off x="1717795" y="1921728"/>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M. </a:t>
            </a:r>
            <a:r>
              <a:rPr lang="en-US" sz="1000" dirty="0" err="1" smtClean="0">
                <a:solidFill>
                  <a:prstClr val="black"/>
                </a:solidFill>
                <a:latin typeface="Calibri"/>
                <a:ea typeface="+mn-ea"/>
              </a:rPr>
              <a:t>Lesh</a:t>
            </a:r>
            <a:endParaRPr lang="en-US" sz="1000" dirty="0">
              <a:solidFill>
                <a:prstClr val="black"/>
              </a:solidFill>
              <a:latin typeface="Calibri"/>
              <a:ea typeface="+mn-ea"/>
            </a:endParaRPr>
          </a:p>
        </p:txBody>
      </p:sp>
      <p:pic>
        <p:nvPicPr>
          <p:cNvPr id="3080"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31589" t="18056" r="31380" b="43253"/>
          <a:stretch/>
        </p:blipFill>
        <p:spPr bwMode="auto">
          <a:xfrm>
            <a:off x="5350037" y="4706359"/>
            <a:ext cx="1606077" cy="1625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5695660" y="6459379"/>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Khadija </a:t>
            </a:r>
            <a:r>
              <a:rPr lang="en-US" sz="1000" dirty="0" err="1" smtClean="0">
                <a:solidFill>
                  <a:prstClr val="black"/>
                </a:solidFill>
                <a:latin typeface="Calibri"/>
                <a:ea typeface="+mn-ea"/>
              </a:rPr>
              <a:t>Omerdin</a:t>
            </a:r>
            <a:endParaRPr lang="en-US" sz="1000" dirty="0">
              <a:solidFill>
                <a:prstClr val="black"/>
              </a:solidFill>
              <a:latin typeface="Calibri"/>
              <a:ea typeface="+mn-ea"/>
            </a:endParaRPr>
          </a:p>
        </p:txBody>
      </p:sp>
      <p:pic>
        <p:nvPicPr>
          <p:cNvPr id="3081"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15089" t="5709" r="62965" b="44548"/>
          <a:stretch/>
        </p:blipFill>
        <p:spPr bwMode="auto">
          <a:xfrm>
            <a:off x="1905000" y="4263079"/>
            <a:ext cx="1778015" cy="2518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203" y="64470"/>
            <a:ext cx="1763002" cy="167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5030203" y="1810455"/>
            <a:ext cx="1111695"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Jacob Shore</a:t>
            </a:r>
            <a:endParaRPr lang="en-US" sz="1000" dirty="0">
              <a:solidFill>
                <a:prstClr val="black"/>
              </a:solidFill>
              <a:latin typeface="Calibri"/>
              <a:ea typeface="+mn-ea"/>
            </a:endParaRPr>
          </a:p>
        </p:txBody>
      </p:sp>
      <p:sp>
        <p:nvSpPr>
          <p:cNvPr id="13" name="TextBox 12"/>
          <p:cNvSpPr txBox="1"/>
          <p:nvPr/>
        </p:nvSpPr>
        <p:spPr>
          <a:xfrm>
            <a:off x="7986027" y="2324166"/>
            <a:ext cx="988584"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Stefan B.-Taylor</a:t>
            </a:r>
            <a:endParaRPr lang="en-US" sz="1000" dirty="0">
              <a:solidFill>
                <a:prstClr val="black"/>
              </a:solidFill>
              <a:latin typeface="Calibri"/>
              <a:ea typeface="+mn-ea"/>
            </a:endParaRPr>
          </a:p>
        </p:txBody>
      </p:sp>
      <p:sp>
        <p:nvSpPr>
          <p:cNvPr id="22" name="TextBox 21"/>
          <p:cNvSpPr txBox="1"/>
          <p:nvPr/>
        </p:nvSpPr>
        <p:spPr>
          <a:xfrm>
            <a:off x="2861738" y="116108"/>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N. Behrman</a:t>
            </a:r>
            <a:endParaRPr lang="en-US" sz="1000" dirty="0">
              <a:solidFill>
                <a:prstClr val="black"/>
              </a:solidFill>
              <a:latin typeface="Calibri"/>
              <a:ea typeface="+mn-ea"/>
            </a:endParaRPr>
          </a:p>
        </p:txBody>
      </p:sp>
      <p:sp>
        <p:nvSpPr>
          <p:cNvPr id="26" name="TextBox 25"/>
          <p:cNvSpPr txBox="1"/>
          <p:nvPr/>
        </p:nvSpPr>
        <p:spPr>
          <a:xfrm>
            <a:off x="2212805" y="6535579"/>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K Heflin</a:t>
            </a:r>
            <a:endParaRPr lang="en-US" sz="1000" dirty="0">
              <a:solidFill>
                <a:prstClr val="black"/>
              </a:solidFill>
              <a:latin typeface="Calibri"/>
              <a:ea typeface="+mn-ea"/>
            </a:endParaRPr>
          </a:p>
        </p:txBody>
      </p:sp>
    </p:spTree>
    <p:extLst>
      <p:ext uri="{BB962C8B-B14F-4D97-AF65-F5344CB8AC3E}">
        <p14:creationId xmlns:p14="http://schemas.microsoft.com/office/powerpoint/2010/main" val="18211954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grpSp>
        <p:nvGrpSpPr>
          <p:cNvPr id="73731" name="Group 2"/>
          <p:cNvGrpSpPr>
            <a:grpSpLocks/>
          </p:cNvGrpSpPr>
          <p:nvPr>
            <p:custDataLst>
              <p:tags r:id="rId2"/>
            </p:custDataLst>
          </p:nvPr>
        </p:nvGrpSpPr>
        <p:grpSpPr bwMode="auto">
          <a:xfrm>
            <a:off x="635000" y="1066800"/>
            <a:ext cx="3221038" cy="173038"/>
            <a:chOff x="295" y="1311"/>
            <a:chExt cx="5177" cy="114"/>
          </a:xfrm>
        </p:grpSpPr>
        <p:sp>
          <p:nvSpPr>
            <p:cNvPr id="73777" name="Rectangle 3"/>
            <p:cNvSpPr>
              <a:spLocks noChangeArrowheads="1"/>
            </p:cNvSpPr>
            <p:nvPr>
              <p:custDataLst>
                <p:tags r:id="rId3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3778" name="Rectangle 4"/>
            <p:cNvSpPr>
              <a:spLocks noChangeArrowheads="1"/>
            </p:cNvSpPr>
            <p:nvPr>
              <p:custDataLst>
                <p:tags r:id="rId4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3732" name="Text Box 5"/>
          <p:cNvSpPr txBox="1">
            <a:spLocks noChangeArrowheads="1"/>
          </p:cNvSpPr>
          <p:nvPr>
            <p:custDataLst>
              <p:tags r:id="rId3"/>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2 </a:t>
            </a:r>
          </a:p>
        </p:txBody>
      </p:sp>
      <p:sp>
        <p:nvSpPr>
          <p:cNvPr id="73733" name="Text Box 6"/>
          <p:cNvSpPr txBox="1">
            <a:spLocks noChangeArrowheads="1"/>
          </p:cNvSpPr>
          <p:nvPr>
            <p:custDataLst>
              <p:tags r:id="rId4"/>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10 </a:t>
            </a:r>
          </a:p>
        </p:txBody>
      </p:sp>
      <p:grpSp>
        <p:nvGrpSpPr>
          <p:cNvPr id="73734" name="Group 8"/>
          <p:cNvGrpSpPr>
            <a:grpSpLocks/>
          </p:cNvGrpSpPr>
          <p:nvPr>
            <p:custDataLst>
              <p:tags r:id="rId5"/>
            </p:custDataLst>
          </p:nvPr>
        </p:nvGrpSpPr>
        <p:grpSpPr bwMode="auto">
          <a:xfrm>
            <a:off x="5160963" y="1066800"/>
            <a:ext cx="3221037" cy="173038"/>
            <a:chOff x="295" y="1311"/>
            <a:chExt cx="5177" cy="114"/>
          </a:xfrm>
        </p:grpSpPr>
        <p:sp>
          <p:nvSpPr>
            <p:cNvPr id="73775" name="Rectangle 9"/>
            <p:cNvSpPr>
              <a:spLocks noChangeArrowheads="1"/>
            </p:cNvSpPr>
            <p:nvPr>
              <p:custDataLst>
                <p:tags r:id="rId3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3776" name="Rectangle 10"/>
            <p:cNvSpPr>
              <a:spLocks noChangeArrowheads="1"/>
            </p:cNvSpPr>
            <p:nvPr>
              <p:custDataLst>
                <p:tags r:id="rId3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3735" name="Text Box 11"/>
          <p:cNvSpPr txBox="1">
            <a:spLocks noChangeArrowheads="1"/>
          </p:cNvSpPr>
          <p:nvPr>
            <p:custDataLst>
              <p:tags r:id="rId6"/>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73736" name="Text Box 12"/>
          <p:cNvSpPr txBox="1">
            <a:spLocks noChangeArrowheads="1"/>
          </p:cNvSpPr>
          <p:nvPr>
            <p:custDataLst>
              <p:tags r:id="rId7"/>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t>4 tens   +   2 ones</a:t>
            </a:r>
          </a:p>
        </p:txBody>
      </p:sp>
      <p:sp>
        <p:nvSpPr>
          <p:cNvPr id="73737" name="Line 13"/>
          <p:cNvSpPr>
            <a:spLocks noChangeShapeType="1"/>
          </p:cNvSpPr>
          <p:nvPr>
            <p:custDataLst>
              <p:tags r:id="rId8"/>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3738" name="Line 14"/>
          <p:cNvSpPr>
            <a:spLocks noChangeShapeType="1"/>
          </p:cNvSpPr>
          <p:nvPr>
            <p:custDataLst>
              <p:tags r:id="rId9"/>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3739" name="Text Box 15"/>
          <p:cNvSpPr txBox="1">
            <a:spLocks noChangeArrowheads="1"/>
          </p:cNvSpPr>
          <p:nvPr>
            <p:custDataLst>
              <p:tags r:id="rId10"/>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101010</a:t>
            </a:r>
          </a:p>
        </p:txBody>
      </p:sp>
      <p:sp>
        <p:nvSpPr>
          <p:cNvPr id="73740" name="Text Box 24"/>
          <p:cNvSpPr txBox="1">
            <a:spLocks noChangeArrowheads="1"/>
          </p:cNvSpPr>
          <p:nvPr>
            <p:custDataLst>
              <p:tags r:id="rId11"/>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123</a:t>
            </a:r>
          </a:p>
        </p:txBody>
      </p:sp>
      <p:sp>
        <p:nvSpPr>
          <p:cNvPr id="73741" name="Text Box 25"/>
          <p:cNvSpPr txBox="1">
            <a:spLocks noChangeArrowheads="1"/>
          </p:cNvSpPr>
          <p:nvPr>
            <p:custDataLst>
              <p:tags r:id="rId12"/>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t>1 hundred + 2 tens + 3 ones</a:t>
            </a:r>
          </a:p>
        </p:txBody>
      </p:sp>
      <p:sp>
        <p:nvSpPr>
          <p:cNvPr id="73742" name="Line 26"/>
          <p:cNvSpPr>
            <a:spLocks noChangeShapeType="1"/>
          </p:cNvSpPr>
          <p:nvPr>
            <p:custDataLst>
              <p:tags r:id="rId13"/>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3743" name="Line 27"/>
          <p:cNvSpPr>
            <a:spLocks noChangeShapeType="1"/>
          </p:cNvSpPr>
          <p:nvPr>
            <p:custDataLst>
              <p:tags r:id="rId14"/>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3744" name="Text Box 28"/>
          <p:cNvSpPr txBox="1">
            <a:spLocks noChangeArrowheads="1"/>
          </p:cNvSpPr>
          <p:nvPr>
            <p:custDataLst>
              <p:tags r:id="rId15"/>
            </p:custDataLst>
          </p:nvPr>
        </p:nvSpPr>
        <p:spPr bwMode="auto">
          <a:xfrm rot="-3488041">
            <a:off x="6556375" y="16732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3745" name="Text Box 29"/>
          <p:cNvSpPr txBox="1">
            <a:spLocks noChangeArrowheads="1"/>
          </p:cNvSpPr>
          <p:nvPr>
            <p:custDataLst>
              <p:tags r:id="rId16"/>
            </p:custDataLst>
          </p:nvPr>
        </p:nvSpPr>
        <p:spPr bwMode="auto">
          <a:xfrm rot="-3488041">
            <a:off x="6213475" y="16732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TENs column</a:t>
            </a:r>
          </a:p>
        </p:txBody>
      </p:sp>
      <p:sp>
        <p:nvSpPr>
          <p:cNvPr id="73746" name="Text Box 30"/>
          <p:cNvSpPr txBox="1">
            <a:spLocks noChangeArrowheads="1"/>
          </p:cNvSpPr>
          <p:nvPr>
            <p:custDataLst>
              <p:tags r:id="rId17"/>
            </p:custDataLst>
          </p:nvPr>
        </p:nvSpPr>
        <p:spPr bwMode="auto">
          <a:xfrm rot="-3488041">
            <a:off x="6700838" y="472757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3747" name="Text Box 31"/>
          <p:cNvSpPr txBox="1">
            <a:spLocks noChangeArrowheads="1"/>
          </p:cNvSpPr>
          <p:nvPr>
            <p:custDataLst>
              <p:tags r:id="rId18"/>
            </p:custDataLst>
          </p:nvPr>
        </p:nvSpPr>
        <p:spPr bwMode="auto">
          <a:xfrm rot="-3488041">
            <a:off x="6357938" y="472757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TENs column</a:t>
            </a:r>
          </a:p>
        </p:txBody>
      </p:sp>
      <p:sp>
        <p:nvSpPr>
          <p:cNvPr id="73748" name="Text Box 32"/>
          <p:cNvSpPr txBox="1">
            <a:spLocks noChangeArrowheads="1"/>
          </p:cNvSpPr>
          <p:nvPr>
            <p:custDataLst>
              <p:tags r:id="rId19"/>
            </p:custDataLst>
          </p:nvPr>
        </p:nvSpPr>
        <p:spPr bwMode="auto">
          <a:xfrm rot="-3488041">
            <a:off x="5833269" y="4426744"/>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HUNDREDs column</a:t>
            </a:r>
          </a:p>
        </p:txBody>
      </p:sp>
      <p:sp>
        <p:nvSpPr>
          <p:cNvPr id="73749" name="Line 33"/>
          <p:cNvSpPr>
            <a:spLocks noChangeShapeType="1"/>
          </p:cNvSpPr>
          <p:nvPr>
            <p:custDataLst>
              <p:tags r:id="rId20"/>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3750" name="Text Box 35"/>
          <p:cNvSpPr txBox="1">
            <a:spLocks noChangeArrowheads="1"/>
          </p:cNvSpPr>
          <p:nvPr>
            <p:custDataLst>
              <p:tags r:id="rId21"/>
            </p:custDataLst>
          </p:nvPr>
        </p:nvSpPr>
        <p:spPr bwMode="auto">
          <a:xfrm>
            <a:off x="3873500" y="1447800"/>
            <a:ext cx="1371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each column represents another power of the base</a:t>
            </a:r>
          </a:p>
        </p:txBody>
      </p:sp>
      <p:sp>
        <p:nvSpPr>
          <p:cNvPr id="73751" name="Text Box 36"/>
          <p:cNvSpPr txBox="1">
            <a:spLocks noChangeArrowheads="1"/>
          </p:cNvSpPr>
          <p:nvPr>
            <p:custDataLst>
              <p:tags r:id="rId22"/>
            </p:custDataLst>
          </p:nvPr>
        </p:nvSpPr>
        <p:spPr bwMode="auto">
          <a:xfrm rot="-3488041">
            <a:off x="2619375"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3752" name="Text Box 37"/>
          <p:cNvSpPr txBox="1">
            <a:spLocks noChangeArrowheads="1"/>
          </p:cNvSpPr>
          <p:nvPr>
            <p:custDataLst>
              <p:tags r:id="rId23"/>
            </p:custDataLst>
          </p:nvPr>
        </p:nvSpPr>
        <p:spPr bwMode="auto">
          <a:xfrm rot="-3488041">
            <a:off x="2268538" y="210502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TWOs column</a:t>
            </a:r>
          </a:p>
        </p:txBody>
      </p:sp>
      <p:sp>
        <p:nvSpPr>
          <p:cNvPr id="73753" name="Text Box 38"/>
          <p:cNvSpPr txBox="1">
            <a:spLocks noChangeArrowheads="1"/>
          </p:cNvSpPr>
          <p:nvPr>
            <p:custDataLst>
              <p:tags r:id="rId24"/>
            </p:custDataLst>
          </p:nvPr>
        </p:nvSpPr>
        <p:spPr bwMode="auto">
          <a:xfrm rot="-3488041">
            <a:off x="1946275"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FOURs column</a:t>
            </a:r>
          </a:p>
        </p:txBody>
      </p:sp>
      <p:sp>
        <p:nvSpPr>
          <p:cNvPr id="73754" name="Text Box 39"/>
          <p:cNvSpPr txBox="1">
            <a:spLocks noChangeArrowheads="1"/>
          </p:cNvSpPr>
          <p:nvPr>
            <p:custDataLst>
              <p:tags r:id="rId25"/>
            </p:custDataLst>
          </p:nvPr>
        </p:nvSpPr>
        <p:spPr bwMode="auto">
          <a:xfrm rot="-3488041">
            <a:off x="1681162" y="2046288"/>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EIGHTs column</a:t>
            </a:r>
          </a:p>
        </p:txBody>
      </p:sp>
      <p:sp>
        <p:nvSpPr>
          <p:cNvPr id="73755" name="Text Box 40"/>
          <p:cNvSpPr txBox="1">
            <a:spLocks noChangeArrowheads="1"/>
          </p:cNvSpPr>
          <p:nvPr>
            <p:custDataLst>
              <p:tags r:id="rId26"/>
            </p:custDataLst>
          </p:nvPr>
        </p:nvSpPr>
        <p:spPr bwMode="auto">
          <a:xfrm rot="-3488041">
            <a:off x="1409700"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SIXTEENs col.</a:t>
            </a:r>
          </a:p>
        </p:txBody>
      </p:sp>
      <p:sp>
        <p:nvSpPr>
          <p:cNvPr id="73756" name="Text Box 41"/>
          <p:cNvSpPr txBox="1">
            <a:spLocks noChangeArrowheads="1"/>
          </p:cNvSpPr>
          <p:nvPr>
            <p:custDataLst>
              <p:tags r:id="rId27"/>
            </p:custDataLst>
          </p:nvPr>
        </p:nvSpPr>
        <p:spPr bwMode="auto">
          <a:xfrm rot="-3488041">
            <a:off x="823119" y="1862932"/>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THIRTYTWOs col.</a:t>
            </a:r>
          </a:p>
        </p:txBody>
      </p:sp>
      <p:sp>
        <p:nvSpPr>
          <p:cNvPr id="73757" name="Text Box 43"/>
          <p:cNvSpPr txBox="1">
            <a:spLocks noChangeArrowheads="1"/>
          </p:cNvSpPr>
          <p:nvPr>
            <p:custDataLst>
              <p:tags r:id="rId28"/>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3758" name="Text Box 44"/>
          <p:cNvSpPr txBox="1">
            <a:spLocks noChangeArrowheads="1"/>
          </p:cNvSpPr>
          <p:nvPr>
            <p:custDataLst>
              <p:tags r:id="rId29"/>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TWOs column</a:t>
            </a:r>
          </a:p>
        </p:txBody>
      </p:sp>
      <p:sp>
        <p:nvSpPr>
          <p:cNvPr id="73759" name="Text Box 45"/>
          <p:cNvSpPr txBox="1">
            <a:spLocks noChangeArrowheads="1"/>
          </p:cNvSpPr>
          <p:nvPr>
            <p:custDataLst>
              <p:tags r:id="rId30"/>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FOURs column</a:t>
            </a:r>
          </a:p>
        </p:txBody>
      </p:sp>
      <p:sp>
        <p:nvSpPr>
          <p:cNvPr id="73760" name="Text Box 46"/>
          <p:cNvSpPr txBox="1">
            <a:spLocks noChangeArrowheads="1"/>
          </p:cNvSpPr>
          <p:nvPr>
            <p:custDataLst>
              <p:tags r:id="rId31"/>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EIGHTs column</a:t>
            </a:r>
          </a:p>
        </p:txBody>
      </p:sp>
      <p:sp>
        <p:nvSpPr>
          <p:cNvPr id="73761" name="Text Box 47"/>
          <p:cNvSpPr txBox="1">
            <a:spLocks noChangeArrowheads="1"/>
          </p:cNvSpPr>
          <p:nvPr>
            <p:custDataLst>
              <p:tags r:id="rId32"/>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SIXTEENs col.</a:t>
            </a:r>
          </a:p>
        </p:txBody>
      </p:sp>
      <p:sp>
        <p:nvSpPr>
          <p:cNvPr id="73762" name="Text Box 48"/>
          <p:cNvSpPr txBox="1">
            <a:spLocks noChangeArrowheads="1"/>
          </p:cNvSpPr>
          <p:nvPr>
            <p:custDataLst>
              <p:tags r:id="rId33"/>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THIRTYTWOs col.</a:t>
            </a:r>
          </a:p>
        </p:txBody>
      </p:sp>
      <p:sp>
        <p:nvSpPr>
          <p:cNvPr id="73763" name="Text Box 49"/>
          <p:cNvSpPr txBox="1">
            <a:spLocks noChangeArrowheads="1"/>
          </p:cNvSpPr>
          <p:nvPr>
            <p:custDataLst>
              <p:tags r:id="rId34"/>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SIXTYFOURs col</a:t>
            </a:r>
          </a:p>
        </p:txBody>
      </p:sp>
      <p:sp>
        <p:nvSpPr>
          <p:cNvPr id="73764" name="Text Box 50"/>
          <p:cNvSpPr txBox="1">
            <a:spLocks noChangeArrowheads="1"/>
          </p:cNvSpPr>
          <p:nvPr>
            <p:custDataLst>
              <p:tags r:id="rId35"/>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128s column</a:t>
            </a:r>
          </a:p>
        </p:txBody>
      </p:sp>
      <p:sp>
        <p:nvSpPr>
          <p:cNvPr id="73765" name="Text Box 51"/>
          <p:cNvSpPr txBox="1">
            <a:spLocks noChangeArrowheads="1"/>
          </p:cNvSpPr>
          <p:nvPr>
            <p:custDataLst>
              <p:tags r:id="rId36"/>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Georgia" pitchFamily="-106" charset="0"/>
              </a:rPr>
              <a:t>Write 123 in binary…</a:t>
            </a:r>
          </a:p>
        </p:txBody>
      </p:sp>
      <mc:AlternateContent xmlns:mc="http://schemas.openxmlformats.org/markup-compatibility/2006" xmlns:p14="http://schemas.microsoft.com/office/powerpoint/2010/main">
        <mc:Choice Requires="p14">
          <p:contentPart p14:bwMode="auto" r:id="rId42">
            <p14:nvContentPartPr>
              <p14:cNvPr id="3074" name="Ink 57"/>
              <p14:cNvContentPartPr>
                <a14:cpLocks xmlns:a14="http://schemas.microsoft.com/office/drawing/2010/main" noRot="1" noChangeAspect="1" noEditPoints="1" noChangeArrowheads="1" noChangeShapeType="1"/>
              </p14:cNvContentPartPr>
              <p14:nvPr/>
            </p14:nvContentPartPr>
            <p14:xfrm>
              <a:off x="1422400" y="3198813"/>
              <a:ext cx="2944813" cy="1016000"/>
            </p14:xfrm>
          </p:contentPart>
        </mc:Choice>
        <mc:Fallback xmlns="">
          <p:pic>
            <p:nvPicPr>
              <p:cNvPr id="3074" name="Ink 57"/>
              <p:cNvPicPr>
                <a:picLocks noRot="1" noChangeAspect="1" noEditPoints="1" noChangeArrowheads="1" noChangeShapeType="1"/>
              </p:cNvPicPr>
              <p:nvPr/>
            </p:nvPicPr>
            <p:blipFill>
              <a:blip r:embed="rId43"/>
              <a:stretch>
                <a:fillRect/>
              </a:stretch>
            </p:blipFill>
            <p:spPr>
              <a:xfrm>
                <a:off x="1409440" y="3184412"/>
                <a:ext cx="2972893" cy="104516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75" name="Ink 58"/>
              <p14:cNvContentPartPr>
                <a14:cpLocks xmlns:a14="http://schemas.microsoft.com/office/drawing/2010/main" noRot="1" noChangeAspect="1" noEditPoints="1" noChangeArrowheads="1" noChangeShapeType="1"/>
              </p14:cNvContentPartPr>
              <p14:nvPr/>
            </p14:nvContentPartPr>
            <p14:xfrm>
              <a:off x="334963" y="5235575"/>
              <a:ext cx="5468937" cy="1262063"/>
            </p14:xfrm>
          </p:contentPart>
        </mc:Choice>
        <mc:Fallback xmlns="">
          <p:pic>
            <p:nvPicPr>
              <p:cNvPr id="3075" name="Ink 58"/>
              <p:cNvPicPr>
                <a:picLocks noRot="1" noChangeAspect="1" noEditPoints="1" noChangeArrowheads="1" noChangeShapeType="1"/>
              </p:cNvPicPr>
              <p:nvPr/>
            </p:nvPicPr>
            <p:blipFill>
              <a:blip r:embed="rId45"/>
              <a:stretch>
                <a:fillRect/>
              </a:stretch>
            </p:blipFill>
            <p:spPr>
              <a:xfrm>
                <a:off x="319482" y="5224776"/>
                <a:ext cx="5488738" cy="128582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76" name="Ink 59"/>
              <p14:cNvContentPartPr>
                <a14:cpLocks xmlns:a14="http://schemas.microsoft.com/office/drawing/2010/main" noRot="1" noChangeAspect="1" noEditPoints="1" noChangeArrowheads="1" noChangeShapeType="1"/>
              </p14:cNvContentPartPr>
              <p14:nvPr/>
            </p14:nvContentPartPr>
            <p14:xfrm>
              <a:off x="3941763" y="4810125"/>
              <a:ext cx="966787" cy="1130300"/>
            </p14:xfrm>
          </p:contentPart>
        </mc:Choice>
        <mc:Fallback xmlns="">
          <p:pic>
            <p:nvPicPr>
              <p:cNvPr id="3076" name="Ink 59"/>
              <p:cNvPicPr>
                <a:picLocks noRot="1" noChangeAspect="1" noEditPoints="1" noChangeArrowheads="1" noChangeShapeType="1"/>
              </p:cNvPicPr>
              <p:nvPr/>
            </p:nvPicPr>
            <p:blipFill>
              <a:blip r:embed="rId47"/>
              <a:stretch>
                <a:fillRect/>
              </a:stretch>
            </p:blipFill>
            <p:spPr>
              <a:xfrm>
                <a:off x="3928445" y="4795722"/>
                <a:ext cx="995582" cy="115838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77" name="Ink 60"/>
              <p14:cNvContentPartPr>
                <a14:cpLocks xmlns:a14="http://schemas.microsoft.com/office/drawing/2010/main" noRot="1" noChangeAspect="1" noEditPoints="1" noChangeArrowheads="1" noChangeShapeType="1"/>
              </p14:cNvContentPartPr>
              <p14:nvPr/>
            </p14:nvContentPartPr>
            <p14:xfrm>
              <a:off x="5275263" y="4640263"/>
              <a:ext cx="454025" cy="577850"/>
            </p14:xfrm>
          </p:contentPart>
        </mc:Choice>
        <mc:Fallback xmlns="">
          <p:pic>
            <p:nvPicPr>
              <p:cNvPr id="3077" name="Ink 60"/>
              <p:cNvPicPr>
                <a:picLocks noRot="1" noChangeAspect="1" noEditPoints="1" noChangeArrowheads="1" noChangeShapeType="1"/>
              </p:cNvPicPr>
              <p:nvPr/>
            </p:nvPicPr>
            <p:blipFill>
              <a:blip r:embed="rId49"/>
              <a:stretch>
                <a:fillRect/>
              </a:stretch>
            </p:blipFill>
            <p:spPr>
              <a:xfrm>
                <a:off x="5268062" y="4631262"/>
                <a:ext cx="466267" cy="59981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78" name="Ink 61"/>
              <p14:cNvContentPartPr>
                <a14:cpLocks xmlns:a14="http://schemas.microsoft.com/office/drawing/2010/main" noRot="1" noChangeAspect="1" noEditPoints="1" noChangeArrowheads="1" noChangeShapeType="1"/>
              </p14:cNvContentPartPr>
              <p14:nvPr/>
            </p14:nvContentPartPr>
            <p14:xfrm>
              <a:off x="6072188" y="3913188"/>
              <a:ext cx="230187" cy="279400"/>
            </p14:xfrm>
          </p:contentPart>
        </mc:Choice>
        <mc:Fallback xmlns="">
          <p:pic>
            <p:nvPicPr>
              <p:cNvPr id="3078" name="Ink 61"/>
              <p:cNvPicPr>
                <a:picLocks noRot="1" noChangeAspect="1" noEditPoints="1" noChangeArrowheads="1" noChangeShapeType="1"/>
              </p:cNvPicPr>
              <p:nvPr/>
            </p:nvPicPr>
            <p:blipFill>
              <a:blip r:embed="rId51"/>
              <a:stretch>
                <a:fillRect/>
              </a:stretch>
            </p:blipFill>
            <p:spPr>
              <a:xfrm>
                <a:off x="6058139" y="3900226"/>
                <a:ext cx="257204" cy="30496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79" name="Ink 62"/>
              <p14:cNvContentPartPr>
                <a14:cpLocks xmlns:a14="http://schemas.microsoft.com/office/drawing/2010/main" noRot="1" noChangeAspect="1" noEditPoints="1" noChangeArrowheads="1" noChangeShapeType="1"/>
              </p14:cNvContentPartPr>
              <p14:nvPr/>
            </p14:nvContentPartPr>
            <p14:xfrm>
              <a:off x="7031038" y="3748088"/>
              <a:ext cx="379412" cy="160337"/>
            </p14:xfrm>
          </p:contentPart>
        </mc:Choice>
        <mc:Fallback xmlns="">
          <p:pic>
            <p:nvPicPr>
              <p:cNvPr id="3079" name="Ink 62"/>
              <p:cNvPicPr>
                <a:picLocks noRot="1" noChangeAspect="1" noEditPoints="1" noChangeArrowheads="1" noChangeShapeType="1"/>
              </p:cNvPicPr>
              <p:nvPr/>
            </p:nvPicPr>
            <p:blipFill>
              <a:blip r:embed="rId53"/>
              <a:stretch>
                <a:fillRect/>
              </a:stretch>
            </p:blipFill>
            <p:spPr>
              <a:xfrm>
                <a:off x="7016986" y="3735477"/>
                <a:ext cx="397788" cy="18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80" name="Ink 63"/>
              <p14:cNvContentPartPr>
                <a14:cpLocks xmlns:a14="http://schemas.microsoft.com/office/drawing/2010/main" noRot="1" noChangeAspect="1" noEditPoints="1" noChangeArrowheads="1" noChangeShapeType="1"/>
              </p14:cNvContentPartPr>
              <p14:nvPr/>
            </p14:nvContentPartPr>
            <p14:xfrm>
              <a:off x="5245100" y="4346575"/>
              <a:ext cx="366713" cy="258763"/>
            </p14:xfrm>
          </p:contentPart>
        </mc:Choice>
        <mc:Fallback xmlns="">
          <p:pic>
            <p:nvPicPr>
              <p:cNvPr id="3080" name="Ink 63"/>
              <p:cNvPicPr>
                <a:picLocks noRot="1" noChangeAspect="1" noEditPoints="1" noChangeArrowheads="1" noChangeShapeType="1"/>
              </p:cNvPicPr>
              <p:nvPr/>
            </p:nvPicPr>
            <p:blipFill>
              <a:blip r:embed="rId55"/>
              <a:stretch>
                <a:fillRect/>
              </a:stretch>
            </p:blipFill>
            <p:spPr>
              <a:xfrm>
                <a:off x="5231425" y="4332179"/>
                <a:ext cx="384707" cy="28791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81" name="Ink 64"/>
              <p14:cNvContentPartPr>
                <a14:cpLocks xmlns:a14="http://schemas.microsoft.com/office/drawing/2010/main" noRot="1" noChangeAspect="1" noEditPoints="1" noChangeArrowheads="1" noChangeShapeType="1"/>
              </p14:cNvContentPartPr>
              <p14:nvPr/>
            </p14:nvContentPartPr>
            <p14:xfrm>
              <a:off x="5383213" y="5280025"/>
              <a:ext cx="384175" cy="582613"/>
            </p14:xfrm>
          </p:contentPart>
        </mc:Choice>
        <mc:Fallback xmlns="">
          <p:pic>
            <p:nvPicPr>
              <p:cNvPr id="3081" name="Ink 64"/>
              <p:cNvPicPr>
                <a:picLocks noRot="1" noChangeAspect="1" noEditPoints="1" noChangeArrowheads="1" noChangeShapeType="1"/>
              </p:cNvPicPr>
              <p:nvPr/>
            </p:nvPicPr>
            <p:blipFill>
              <a:blip r:embed="rId57"/>
              <a:stretch>
                <a:fillRect/>
              </a:stretch>
            </p:blipFill>
            <p:spPr>
              <a:xfrm>
                <a:off x="5373852" y="5265990"/>
                <a:ext cx="402178" cy="6060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82" name="Ink 65"/>
              <p14:cNvContentPartPr>
                <a14:cpLocks xmlns:a14="http://schemas.microsoft.com/office/drawing/2010/main" noRot="1" noChangeAspect="1" noEditPoints="1" noChangeArrowheads="1" noChangeShapeType="1"/>
              </p14:cNvContentPartPr>
              <p14:nvPr/>
            </p14:nvContentPartPr>
            <p14:xfrm>
              <a:off x="6189663" y="3933825"/>
              <a:ext cx="2065337" cy="227013"/>
            </p14:xfrm>
          </p:contentPart>
        </mc:Choice>
        <mc:Fallback xmlns="">
          <p:pic>
            <p:nvPicPr>
              <p:cNvPr id="3082" name="Ink 65"/>
              <p:cNvPicPr>
                <a:picLocks noRot="1" noChangeAspect="1" noEditPoints="1" noChangeArrowheads="1" noChangeShapeType="1"/>
              </p:cNvPicPr>
              <p:nvPr/>
            </p:nvPicPr>
            <p:blipFill>
              <a:blip r:embed="rId59"/>
              <a:stretch>
                <a:fillRect/>
              </a:stretch>
            </p:blipFill>
            <p:spPr>
              <a:xfrm>
                <a:off x="6178503" y="3920514"/>
                <a:ext cx="2091257" cy="254715"/>
              </a:xfrm>
              <a:prstGeom prst="rect">
                <a:avLst/>
              </a:prstGeom>
            </p:spPr>
          </p:pic>
        </mc:Fallback>
      </mc:AlternateContent>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3"/>
          <p:cNvGrpSpPr>
            <a:grpSpLocks/>
          </p:cNvGrpSpPr>
          <p:nvPr>
            <p:custDataLst>
              <p:tags r:id="rId1"/>
            </p:custDataLst>
          </p:nvPr>
        </p:nvGrpSpPr>
        <p:grpSpPr bwMode="auto">
          <a:xfrm>
            <a:off x="635000" y="1066800"/>
            <a:ext cx="3221038" cy="173038"/>
            <a:chOff x="295" y="1311"/>
            <a:chExt cx="5177" cy="114"/>
          </a:xfrm>
        </p:grpSpPr>
        <p:sp>
          <p:nvSpPr>
            <p:cNvPr id="74776" name="Rectangle 4"/>
            <p:cNvSpPr>
              <a:spLocks noChangeArrowheads="1"/>
            </p:cNvSpPr>
            <p:nvPr>
              <p:custDataLst>
                <p:tags r:id="rId1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4777" name="Rectangle 5"/>
            <p:cNvSpPr>
              <a:spLocks noChangeArrowheads="1"/>
            </p:cNvSpPr>
            <p:nvPr>
              <p:custDataLst>
                <p:tags r:id="rId1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4755" name="Text Box 6"/>
          <p:cNvSpPr txBox="1">
            <a:spLocks noChangeArrowheads="1"/>
          </p:cNvSpPr>
          <p:nvPr>
            <p:custDataLst>
              <p:tags r:id="rId2"/>
            </p:custDataLst>
          </p:nvPr>
        </p:nvSpPr>
        <p:spPr bwMode="auto">
          <a:xfrm>
            <a:off x="685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Binary math</a:t>
            </a:r>
          </a:p>
        </p:txBody>
      </p:sp>
      <p:grpSp>
        <p:nvGrpSpPr>
          <p:cNvPr id="74756" name="Group 8"/>
          <p:cNvGrpSpPr>
            <a:grpSpLocks/>
          </p:cNvGrpSpPr>
          <p:nvPr>
            <p:custDataLst>
              <p:tags r:id="rId3"/>
            </p:custDataLst>
          </p:nvPr>
        </p:nvGrpSpPr>
        <p:grpSpPr bwMode="auto">
          <a:xfrm>
            <a:off x="5160963" y="1066800"/>
            <a:ext cx="3221037" cy="173038"/>
            <a:chOff x="295" y="1311"/>
            <a:chExt cx="5177" cy="114"/>
          </a:xfrm>
        </p:grpSpPr>
        <p:sp>
          <p:nvSpPr>
            <p:cNvPr id="74774" name="Rectangle 9"/>
            <p:cNvSpPr>
              <a:spLocks noChangeArrowheads="1"/>
            </p:cNvSpPr>
            <p:nvPr>
              <p:custDataLst>
                <p:tags r:id="rId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4775" name="Rectangle 10"/>
            <p:cNvSpPr>
              <a:spLocks noChangeArrowheads="1"/>
            </p:cNvSpPr>
            <p:nvPr>
              <p:custDataLst>
                <p:tags r:id="rId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4757" name="Text Box 26"/>
          <p:cNvSpPr txBox="1">
            <a:spLocks noChangeArrowheads="1"/>
          </p:cNvSpPr>
          <p:nvPr>
            <p:custDataLst>
              <p:tags r:id="rId4"/>
            </p:custDataLst>
          </p:nvPr>
        </p:nvSpPr>
        <p:spPr bwMode="auto">
          <a:xfrm>
            <a:off x="3935413" y="1304925"/>
            <a:ext cx="10795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tables of basic facts</a:t>
            </a:r>
          </a:p>
        </p:txBody>
      </p:sp>
      <p:sp>
        <p:nvSpPr>
          <p:cNvPr id="74758" name="Text Box 42"/>
          <p:cNvSpPr txBox="1">
            <a:spLocks noChangeArrowheads="1"/>
          </p:cNvSpPr>
          <p:nvPr>
            <p:custDataLst>
              <p:tags r:id="rId5"/>
            </p:custDataLst>
          </p:nvPr>
        </p:nvSpPr>
        <p:spPr bwMode="auto">
          <a:xfrm>
            <a:off x="5197475"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Decimal math</a:t>
            </a:r>
          </a:p>
        </p:txBody>
      </p:sp>
      <p:sp>
        <p:nvSpPr>
          <p:cNvPr id="74759" name="Text Box 43"/>
          <p:cNvSpPr txBox="1">
            <a:spLocks noChangeArrowheads="1"/>
          </p:cNvSpPr>
          <p:nvPr>
            <p:custDataLst>
              <p:tags r:id="rId6"/>
            </p:custDataLst>
          </p:nvPr>
        </p:nvSpPr>
        <p:spPr bwMode="auto">
          <a:xfrm>
            <a:off x="4222750" y="22987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sp>
        <p:nvSpPr>
          <p:cNvPr id="74760" name="Text Box 44"/>
          <p:cNvSpPr txBox="1">
            <a:spLocks noChangeArrowheads="1"/>
          </p:cNvSpPr>
          <p:nvPr>
            <p:custDataLst>
              <p:tags r:id="rId7"/>
            </p:custDataLst>
          </p:nvPr>
        </p:nvSpPr>
        <p:spPr bwMode="auto">
          <a:xfrm>
            <a:off x="4222750" y="4764088"/>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pic>
        <p:nvPicPr>
          <p:cNvPr id="74761" name="Picture 45" descr="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13716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2" name="Text Box 46"/>
          <p:cNvSpPr txBox="1">
            <a:spLocks noChangeArrowheads="1"/>
          </p:cNvSpPr>
          <p:nvPr/>
        </p:nvSpPr>
        <p:spPr bwMode="auto">
          <a:xfrm>
            <a:off x="3751263" y="21288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Addition</a:t>
            </a:r>
          </a:p>
        </p:txBody>
      </p:sp>
      <p:sp>
        <p:nvSpPr>
          <p:cNvPr id="74763" name="Text Box 47"/>
          <p:cNvSpPr txBox="1">
            <a:spLocks noChangeArrowheads="1"/>
          </p:cNvSpPr>
          <p:nvPr/>
        </p:nvSpPr>
        <p:spPr bwMode="auto">
          <a:xfrm>
            <a:off x="3657600" y="4392613"/>
            <a:ext cx="163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Multiplication</a:t>
            </a:r>
          </a:p>
        </p:txBody>
      </p:sp>
      <p:pic>
        <p:nvPicPr>
          <p:cNvPr id="74764" name="Picture 48" descr="boxcars_image13"/>
          <p:cNvPicPr>
            <a:picLocks noChangeAspect="1" noChangeArrowheads="1"/>
          </p:cNvPicPr>
          <p:nvPr/>
        </p:nvPicPr>
        <p:blipFill>
          <a:blip r:embed="rId14">
            <a:extLst>
              <a:ext uri="{28A0092B-C50C-407E-A947-70E740481C1C}">
                <a14:useLocalDpi xmlns:a14="http://schemas.microsoft.com/office/drawing/2010/main" val="0"/>
              </a:ext>
            </a:extLst>
          </a:blip>
          <a:srcRect t="3812" r="23761" b="22865"/>
          <a:stretch>
            <a:fillRect/>
          </a:stretch>
        </p:blipFill>
        <p:spPr bwMode="auto">
          <a:xfrm>
            <a:off x="5902325" y="4103688"/>
            <a:ext cx="1941513"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5">
            <p14:nvContentPartPr>
              <p14:cNvPr id="4098" name="Ink 28"/>
              <p14:cNvContentPartPr>
                <a14:cpLocks xmlns:a14="http://schemas.microsoft.com/office/drawing/2010/main" noRot="1" noChangeAspect="1" noEditPoints="1" noChangeArrowheads="1" noChangeShapeType="1"/>
              </p14:cNvContentPartPr>
              <p14:nvPr/>
            </p14:nvContentPartPr>
            <p14:xfrm>
              <a:off x="635000" y="1376363"/>
              <a:ext cx="2449513" cy="4600575"/>
            </p14:xfrm>
          </p:contentPart>
        </mc:Choice>
        <mc:Fallback xmlns="">
          <p:pic>
            <p:nvPicPr>
              <p:cNvPr id="4098" name="Ink 28"/>
              <p:cNvPicPr>
                <a:picLocks noRot="1" noChangeAspect="1" noEditPoints="1" noChangeArrowheads="1" noChangeShapeType="1"/>
              </p:cNvPicPr>
              <p:nvPr/>
            </p:nvPicPr>
            <p:blipFill>
              <a:blip r:embed="rId16"/>
              <a:stretch>
                <a:fillRect/>
              </a:stretch>
            </p:blipFill>
            <p:spPr>
              <a:xfrm>
                <a:off x="629600" y="1363043"/>
                <a:ext cx="2469314" cy="46279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99" name="Ink 29"/>
              <p14:cNvContentPartPr>
                <a14:cpLocks xmlns:a14="http://schemas.microsoft.com/office/drawing/2010/main" noRot="1" noChangeAspect="1" noEditPoints="1" noChangeArrowheads="1" noChangeShapeType="1"/>
              </p14:cNvContentPartPr>
              <p14:nvPr/>
            </p14:nvContentPartPr>
            <p14:xfrm>
              <a:off x="1022350" y="4837113"/>
              <a:ext cx="165100" cy="1004887"/>
            </p14:xfrm>
          </p:contentPart>
        </mc:Choice>
        <mc:Fallback xmlns="">
          <p:pic>
            <p:nvPicPr>
              <p:cNvPr id="4099" name="Ink 29"/>
              <p:cNvPicPr>
                <a:picLocks noRot="1" noChangeAspect="1" noEditPoints="1" noChangeArrowheads="1" noChangeShapeType="1"/>
              </p:cNvPicPr>
              <p:nvPr/>
            </p:nvPicPr>
            <p:blipFill>
              <a:blip r:embed="rId18"/>
              <a:stretch>
                <a:fillRect/>
              </a:stretch>
            </p:blipFill>
            <p:spPr>
              <a:xfrm>
                <a:off x="1008322" y="4827392"/>
                <a:ext cx="193516" cy="102036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00" name="Ink 30"/>
              <p14:cNvContentPartPr>
                <a14:cpLocks xmlns:a14="http://schemas.microsoft.com/office/drawing/2010/main" noRot="1" noChangeAspect="1" noEditPoints="1" noChangeArrowheads="1" noChangeShapeType="1"/>
              </p14:cNvContentPartPr>
              <p14:nvPr/>
            </p14:nvContentPartPr>
            <p14:xfrm>
              <a:off x="1652588" y="4706938"/>
              <a:ext cx="322262" cy="338137"/>
            </p14:xfrm>
          </p:contentPart>
        </mc:Choice>
        <mc:Fallback xmlns="">
          <p:pic>
            <p:nvPicPr>
              <p:cNvPr id="4100" name="Ink 30"/>
              <p:cNvPicPr>
                <a:picLocks noRot="1" noChangeAspect="1" noEditPoints="1" noChangeArrowheads="1" noChangeShapeType="1"/>
              </p:cNvPicPr>
              <p:nvPr/>
            </p:nvPicPr>
            <p:blipFill>
              <a:blip r:embed="rId20"/>
              <a:stretch>
                <a:fillRect/>
              </a:stretch>
            </p:blipFill>
            <p:spPr>
              <a:xfrm>
                <a:off x="1639265" y="4697585"/>
                <a:ext cx="349627" cy="36079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01" name="Ink 31"/>
              <p14:cNvContentPartPr>
                <a14:cpLocks xmlns:a14="http://schemas.microsoft.com/office/drawing/2010/main" noRot="1" noChangeAspect="1" noEditPoints="1" noChangeArrowheads="1" noChangeShapeType="1"/>
              </p14:cNvContentPartPr>
              <p14:nvPr/>
            </p14:nvContentPartPr>
            <p14:xfrm>
              <a:off x="2359025" y="4748213"/>
              <a:ext cx="241300" cy="346075"/>
            </p14:xfrm>
          </p:contentPart>
        </mc:Choice>
        <mc:Fallback xmlns="">
          <p:pic>
            <p:nvPicPr>
              <p:cNvPr id="4101" name="Ink 31"/>
              <p:cNvPicPr>
                <a:picLocks noRot="1" noChangeAspect="1" noEditPoints="1" noChangeArrowheads="1" noChangeShapeType="1"/>
              </p:cNvPicPr>
              <p:nvPr/>
            </p:nvPicPr>
            <p:blipFill>
              <a:blip r:embed="rId22"/>
              <a:stretch>
                <a:fillRect/>
              </a:stretch>
            </p:blipFill>
            <p:spPr>
              <a:xfrm>
                <a:off x="2354710" y="4736689"/>
                <a:ext cx="260000" cy="37092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02" name="Ink 32"/>
              <p14:cNvContentPartPr>
                <a14:cpLocks xmlns:a14="http://schemas.microsoft.com/office/drawing/2010/main" noRot="1" noChangeAspect="1" noEditPoints="1" noChangeArrowheads="1" noChangeShapeType="1"/>
              </p14:cNvContentPartPr>
              <p14:nvPr/>
            </p14:nvContentPartPr>
            <p14:xfrm>
              <a:off x="2698750" y="4024313"/>
              <a:ext cx="41275" cy="244475"/>
            </p14:xfrm>
          </p:contentPart>
        </mc:Choice>
        <mc:Fallback xmlns="">
          <p:pic>
            <p:nvPicPr>
              <p:cNvPr id="4102" name="Ink 32"/>
              <p:cNvPicPr>
                <a:picLocks noRot="1" noChangeAspect="1" noEditPoints="1" noChangeArrowheads="1" noChangeShapeType="1"/>
              </p:cNvPicPr>
              <p:nvPr/>
            </p:nvPicPr>
            <p:blipFill>
              <a:blip r:embed="rId24"/>
              <a:stretch>
                <a:fillRect/>
              </a:stretch>
            </p:blipFill>
            <p:spPr>
              <a:xfrm>
                <a:off x="2694443" y="4017112"/>
                <a:ext cx="60656" cy="25599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03" name="Ink 33"/>
              <p14:cNvContentPartPr>
                <a14:cpLocks xmlns:a14="http://schemas.microsoft.com/office/drawing/2010/main" noRot="1" noChangeAspect="1" noEditPoints="1" noChangeArrowheads="1" noChangeShapeType="1"/>
              </p14:cNvContentPartPr>
              <p14:nvPr/>
            </p14:nvContentPartPr>
            <p14:xfrm>
              <a:off x="1624013" y="3040063"/>
              <a:ext cx="23812" cy="320675"/>
            </p14:xfrm>
          </p:contentPart>
        </mc:Choice>
        <mc:Fallback xmlns="">
          <p:pic>
            <p:nvPicPr>
              <p:cNvPr id="4103" name="Ink 33"/>
              <p:cNvPicPr>
                <a:picLocks noRot="1" noChangeAspect="1" noEditPoints="1" noChangeArrowheads="1" noChangeShapeType="1"/>
              </p:cNvPicPr>
              <p:nvPr/>
            </p:nvPicPr>
            <p:blipFill>
              <a:blip r:embed="rId26"/>
              <a:stretch>
                <a:fillRect/>
              </a:stretch>
            </p:blipFill>
            <p:spPr>
              <a:xfrm>
                <a:off x="1610303" y="3027466"/>
                <a:ext cx="51953" cy="34550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04" name="Ink 34"/>
              <p14:cNvContentPartPr>
                <a14:cpLocks xmlns:a14="http://schemas.microsoft.com/office/drawing/2010/main" noRot="1" noChangeAspect="1" noEditPoints="1" noChangeArrowheads="1" noChangeShapeType="1"/>
              </p14:cNvContentPartPr>
              <p14:nvPr/>
            </p14:nvContentPartPr>
            <p14:xfrm>
              <a:off x="2232025" y="2981325"/>
              <a:ext cx="369888" cy="344488"/>
            </p14:xfrm>
          </p:contentPart>
        </mc:Choice>
        <mc:Fallback xmlns="">
          <p:pic>
            <p:nvPicPr>
              <p:cNvPr id="4104" name="Ink 34"/>
              <p:cNvPicPr>
                <a:picLocks noRot="1" noChangeAspect="1" noEditPoints="1" noChangeArrowheads="1" noChangeShapeType="1"/>
              </p:cNvPicPr>
              <p:nvPr/>
            </p:nvPicPr>
            <p:blipFill>
              <a:blip r:embed="rId28"/>
              <a:stretch>
                <a:fillRect/>
              </a:stretch>
            </p:blipFill>
            <p:spPr>
              <a:xfrm>
                <a:off x="2220140" y="2965486"/>
                <a:ext cx="397621" cy="37508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05" name="Ink 35"/>
              <p14:cNvContentPartPr>
                <a14:cpLocks xmlns:a14="http://schemas.microsoft.com/office/drawing/2010/main" noRot="1" noChangeAspect="1" noEditPoints="1" noChangeArrowheads="1" noChangeShapeType="1"/>
              </p14:cNvContentPartPr>
              <p14:nvPr/>
            </p14:nvContentPartPr>
            <p14:xfrm>
              <a:off x="525463" y="1539875"/>
              <a:ext cx="401637" cy="46038"/>
            </p14:xfrm>
          </p:contentPart>
        </mc:Choice>
        <mc:Fallback xmlns="">
          <p:pic>
            <p:nvPicPr>
              <p:cNvPr id="4105" name="Ink 35"/>
              <p:cNvPicPr>
                <a:picLocks noRot="1" noChangeAspect="1" noEditPoints="1" noChangeArrowheads="1" noChangeShapeType="1"/>
              </p:cNvPicPr>
              <p:nvPr/>
            </p:nvPicPr>
            <p:blipFill>
              <a:blip r:embed="rId30"/>
              <a:stretch>
                <a:fillRect/>
              </a:stretch>
            </p:blipFill>
            <p:spPr>
              <a:xfrm>
                <a:off x="513947" y="1534480"/>
                <a:ext cx="418552" cy="6653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06" name="Ink 36"/>
              <p14:cNvContentPartPr>
                <a14:cpLocks xmlns:a14="http://schemas.microsoft.com/office/drawing/2010/main" noRot="1" noChangeAspect="1" noEditPoints="1" noChangeArrowheads="1" noChangeShapeType="1"/>
              </p14:cNvContentPartPr>
              <p14:nvPr/>
            </p14:nvContentPartPr>
            <p14:xfrm>
              <a:off x="1257300" y="1743075"/>
              <a:ext cx="1692275" cy="1809750"/>
            </p14:xfrm>
          </p:contentPart>
        </mc:Choice>
        <mc:Fallback xmlns="">
          <p:pic>
            <p:nvPicPr>
              <p:cNvPr id="4106" name="Ink 36"/>
              <p:cNvPicPr>
                <a:picLocks noRot="1" noChangeAspect="1" noEditPoints="1" noChangeArrowheads="1" noChangeShapeType="1"/>
              </p:cNvPicPr>
              <p:nvPr/>
            </p:nvPicPr>
            <p:blipFill>
              <a:blip r:embed="rId32"/>
              <a:stretch>
                <a:fillRect/>
              </a:stretch>
            </p:blipFill>
            <p:spPr>
              <a:xfrm>
                <a:off x="1242181" y="1729755"/>
                <a:ext cx="1721074" cy="1838550"/>
              </a:xfrm>
              <a:prstGeom prst="rect">
                <a:avLst/>
              </a:prstGeom>
            </p:spPr>
          </p:pic>
        </mc:Fallback>
      </mc:AlternateContent>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custDataLst>
              <p:tags r:id="rId1"/>
            </p:custDataLst>
          </p:nvPr>
        </p:nvSpPr>
        <p:spPr bwMode="auto">
          <a:xfrm>
            <a:off x="228600" y="242888"/>
            <a:ext cx="4114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B410CE"/>
                </a:solidFill>
                <a:latin typeface="Comic Sans MS" pitchFamily="-106" charset="0"/>
              </a:rPr>
              <a:t>MULTIPLY</a:t>
            </a:r>
            <a:r>
              <a:rPr lang="en-US" sz="1600">
                <a:solidFill>
                  <a:srgbClr val="1E16E4"/>
                </a:solidFill>
                <a:latin typeface="Comic Sans MS" pitchFamily="-106" charset="0"/>
              </a:rPr>
              <a:t> these two binary numbers WITHOUT converting to decimal !</a:t>
            </a:r>
          </a:p>
        </p:txBody>
      </p:sp>
      <p:sp>
        <p:nvSpPr>
          <p:cNvPr id="75779" name="Text Box 4"/>
          <p:cNvSpPr txBox="1">
            <a:spLocks noChangeArrowheads="1"/>
          </p:cNvSpPr>
          <p:nvPr>
            <p:custDataLst>
              <p:tags r:id="rId2"/>
            </p:custDataLst>
          </p:nvPr>
        </p:nvSpPr>
        <p:spPr bwMode="auto">
          <a:xfrm>
            <a:off x="7391400" y="9144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Hint: </a:t>
            </a:r>
          </a:p>
        </p:txBody>
      </p:sp>
      <p:sp>
        <p:nvSpPr>
          <p:cNvPr id="75780" name="Text Box 5"/>
          <p:cNvSpPr txBox="1">
            <a:spLocks noChangeArrowheads="1"/>
          </p:cNvSpPr>
          <p:nvPr>
            <p:custDataLst>
              <p:tags r:id="rId3"/>
            </p:custDataLst>
          </p:nvPr>
        </p:nvSpPr>
        <p:spPr bwMode="auto">
          <a:xfrm>
            <a:off x="5715000" y="5953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529</a:t>
            </a:r>
          </a:p>
        </p:txBody>
      </p:sp>
      <p:sp>
        <p:nvSpPr>
          <p:cNvPr id="75781" name="Text Box 6"/>
          <p:cNvSpPr txBox="1">
            <a:spLocks noChangeArrowheads="1"/>
          </p:cNvSpPr>
          <p:nvPr>
            <p:custDataLst>
              <p:tags r:id="rId4"/>
            </p:custDataLst>
          </p:nvPr>
        </p:nvSpPr>
        <p:spPr bwMode="auto">
          <a:xfrm>
            <a:off x="5715000" y="9001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42</a:t>
            </a:r>
          </a:p>
        </p:txBody>
      </p:sp>
      <p:sp>
        <p:nvSpPr>
          <p:cNvPr id="75782" name="Line 7"/>
          <p:cNvSpPr>
            <a:spLocks noChangeShapeType="1"/>
          </p:cNvSpPr>
          <p:nvPr>
            <p:custDataLst>
              <p:tags r:id="rId5"/>
            </p:custDataLst>
          </p:nvPr>
        </p:nvSpPr>
        <p:spPr bwMode="auto">
          <a:xfrm>
            <a:off x="5567363" y="1281113"/>
            <a:ext cx="9096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5783" name="Text Box 8"/>
          <p:cNvSpPr txBox="1">
            <a:spLocks noChangeArrowheads="1"/>
          </p:cNvSpPr>
          <p:nvPr>
            <p:custDataLst>
              <p:tags r:id="rId6"/>
            </p:custDataLst>
          </p:nvPr>
        </p:nvSpPr>
        <p:spPr bwMode="auto">
          <a:xfrm>
            <a:off x="5334000" y="12811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rgbClr val="EB102C"/>
                </a:solidFill>
                <a:latin typeface="Courier New" pitchFamily="-106" charset="0"/>
              </a:rPr>
              <a:t>1058</a:t>
            </a:r>
          </a:p>
        </p:txBody>
      </p:sp>
      <p:sp>
        <p:nvSpPr>
          <p:cNvPr id="75784" name="Text Box 10"/>
          <p:cNvSpPr txBox="1">
            <a:spLocks noChangeArrowheads="1"/>
          </p:cNvSpPr>
          <p:nvPr>
            <p:custDataLst>
              <p:tags r:id="rId7"/>
            </p:custDataLst>
          </p:nvPr>
        </p:nvSpPr>
        <p:spPr bwMode="auto">
          <a:xfrm>
            <a:off x="7010400" y="12049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t>Do you remember this algorithm? It's the same!</a:t>
            </a:r>
          </a:p>
        </p:txBody>
      </p:sp>
      <p:sp>
        <p:nvSpPr>
          <p:cNvPr id="75785" name="Rectangle 11"/>
          <p:cNvSpPr>
            <a:spLocks noChangeArrowheads="1"/>
          </p:cNvSpPr>
          <p:nvPr>
            <p:custDataLst>
              <p:tags r:id="rId8"/>
            </p:custDataLst>
          </p:nvPr>
        </p:nvSpPr>
        <p:spPr bwMode="auto">
          <a:xfrm>
            <a:off x="5449888" y="92551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75786" name="Line 12"/>
          <p:cNvSpPr>
            <a:spLocks noChangeShapeType="1"/>
          </p:cNvSpPr>
          <p:nvPr>
            <p:custDataLst>
              <p:tags r:id="rId9"/>
            </p:custDataLst>
          </p:nvPr>
        </p:nvSpPr>
        <p:spPr bwMode="auto">
          <a:xfrm flipH="1" flipV="1">
            <a:off x="6858000" y="1052513"/>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5787" name="Text Box 13"/>
          <p:cNvSpPr txBox="1">
            <a:spLocks noChangeArrowheads="1"/>
          </p:cNvSpPr>
          <p:nvPr>
            <p:custDataLst>
              <p:tags r:id="rId10"/>
            </p:custDataLst>
          </p:nvPr>
        </p:nvSpPr>
        <p:spPr bwMode="auto">
          <a:xfrm>
            <a:off x="2133600" y="1143000"/>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101101</a:t>
            </a:r>
          </a:p>
        </p:txBody>
      </p:sp>
      <p:sp>
        <p:nvSpPr>
          <p:cNvPr id="75788" name="Text Box 14"/>
          <p:cNvSpPr txBox="1">
            <a:spLocks noChangeArrowheads="1"/>
          </p:cNvSpPr>
          <p:nvPr>
            <p:custDataLst>
              <p:tags r:id="rId11"/>
            </p:custDataLst>
          </p:nvPr>
        </p:nvSpPr>
        <p:spPr bwMode="auto">
          <a:xfrm>
            <a:off x="2590800" y="15160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1110</a:t>
            </a:r>
          </a:p>
        </p:txBody>
      </p:sp>
      <p:sp>
        <p:nvSpPr>
          <p:cNvPr id="75789" name="Rectangle 15"/>
          <p:cNvSpPr>
            <a:spLocks noChangeArrowheads="1"/>
          </p:cNvSpPr>
          <p:nvPr>
            <p:custDataLst>
              <p:tags r:id="rId12"/>
            </p:custDataLst>
          </p:nvPr>
        </p:nvSpPr>
        <p:spPr bwMode="auto">
          <a:xfrm>
            <a:off x="1981200" y="16002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75790" name="Line 16"/>
          <p:cNvSpPr>
            <a:spLocks noChangeShapeType="1"/>
          </p:cNvSpPr>
          <p:nvPr>
            <p:custDataLst>
              <p:tags r:id="rId13"/>
            </p:custDataLst>
          </p:nvPr>
        </p:nvSpPr>
        <p:spPr bwMode="auto">
          <a:xfrm flipV="1">
            <a:off x="1901825" y="2035175"/>
            <a:ext cx="2163763"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5791" name="Text Box 17"/>
          <p:cNvSpPr txBox="1">
            <a:spLocks noChangeArrowheads="1"/>
          </p:cNvSpPr>
          <p:nvPr>
            <p:custDataLst>
              <p:tags r:id="rId14"/>
            </p:custDataLst>
          </p:nvPr>
        </p:nvSpPr>
        <p:spPr bwMode="auto">
          <a:xfrm>
            <a:off x="5143500" y="1574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rgbClr val="EB102C"/>
                </a:solidFill>
                <a:latin typeface="Courier New" pitchFamily="-106" charset="0"/>
              </a:rPr>
              <a:t>2116</a:t>
            </a:r>
          </a:p>
        </p:txBody>
      </p:sp>
      <p:sp>
        <p:nvSpPr>
          <p:cNvPr id="75792" name="Line 18"/>
          <p:cNvSpPr>
            <a:spLocks noChangeShapeType="1"/>
          </p:cNvSpPr>
          <p:nvPr>
            <p:custDataLst>
              <p:tags r:id="rId15"/>
            </p:custDataLst>
          </p:nvPr>
        </p:nvSpPr>
        <p:spPr bwMode="auto">
          <a:xfrm>
            <a:off x="5413375" y="2001838"/>
            <a:ext cx="10509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5793" name="Text Box 19"/>
          <p:cNvSpPr txBox="1">
            <a:spLocks noChangeArrowheads="1"/>
          </p:cNvSpPr>
          <p:nvPr>
            <p:custDataLst>
              <p:tags r:id="rId16"/>
            </p:custDataLst>
          </p:nvPr>
        </p:nvSpPr>
        <p:spPr bwMode="auto">
          <a:xfrm>
            <a:off x="48641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latin typeface="Courier New" pitchFamily="-106" charset="0"/>
              </a:rPr>
              <a:t>22218</a:t>
            </a:r>
          </a:p>
        </p:txBody>
      </p:sp>
      <mc:AlternateContent xmlns:mc="http://schemas.openxmlformats.org/markup-compatibility/2006" xmlns:p14="http://schemas.microsoft.com/office/powerpoint/2010/main">
        <mc:Choice Requires="p14">
          <p:contentPart p14:bwMode="auto" r:id="rId18">
            <p14:nvContentPartPr>
              <p14:cNvPr id="8194" name="Ink 48"/>
              <p14:cNvContentPartPr>
                <a14:cpLocks xmlns:a14="http://schemas.microsoft.com/office/drawing/2010/main" noRot="1" noChangeAspect="1" noEditPoints="1" noChangeArrowheads="1" noChangeShapeType="1"/>
              </p14:cNvContentPartPr>
              <p14:nvPr/>
            </p14:nvContentPartPr>
            <p14:xfrm>
              <a:off x="5246688" y="1498600"/>
              <a:ext cx="166687" cy="30163"/>
            </p14:xfrm>
          </p:contentPart>
        </mc:Choice>
        <mc:Fallback xmlns="">
          <p:pic>
            <p:nvPicPr>
              <p:cNvPr id="8194" name="Ink 48"/>
              <p:cNvPicPr>
                <a:picLocks noRot="1" noChangeAspect="1" noEditPoints="1" noChangeArrowheads="1" noChangeShapeType="1"/>
              </p:cNvPicPr>
              <p:nvPr/>
            </p:nvPicPr>
            <p:blipFill>
              <a:blip r:embed="rId19"/>
              <a:stretch>
                <a:fillRect/>
              </a:stretch>
            </p:blipFill>
            <p:spPr>
              <a:xfrm>
                <a:off x="5235168" y="1493932"/>
                <a:ext cx="182888" cy="4739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95" name="Ink 49"/>
              <p14:cNvContentPartPr>
                <a14:cpLocks xmlns:a14="http://schemas.microsoft.com/office/drawing/2010/main" noRot="1" noChangeAspect="1" noEditPoints="1" noChangeArrowheads="1" noChangeShapeType="1"/>
              </p14:cNvContentPartPr>
              <p14:nvPr/>
            </p14:nvContentPartPr>
            <p14:xfrm>
              <a:off x="5065713" y="1816100"/>
              <a:ext cx="169862" cy="7938"/>
            </p14:xfrm>
          </p:contentPart>
        </mc:Choice>
        <mc:Fallback xmlns="">
          <p:pic>
            <p:nvPicPr>
              <p:cNvPr id="8195" name="Ink 49"/>
              <p:cNvPicPr>
                <a:picLocks noRot="1" noChangeAspect="1" noEditPoints="1" noChangeArrowheads="1" noChangeShapeType="1"/>
              </p:cNvPicPr>
              <p:nvPr/>
            </p:nvPicPr>
            <p:blipFill>
              <a:blip r:embed="rId21"/>
              <a:stretch>
                <a:fillRect/>
              </a:stretch>
            </p:blipFill>
            <p:spPr>
              <a:xfrm>
                <a:off x="5061394" y="1812853"/>
                <a:ext cx="177419" cy="1984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196" name="Ink 50"/>
              <p14:cNvContentPartPr>
                <a14:cpLocks xmlns:a14="http://schemas.microsoft.com/office/drawing/2010/main" noRot="1" noChangeAspect="1" noEditPoints="1" noChangeArrowheads="1" noChangeShapeType="1"/>
              </p14:cNvContentPartPr>
              <p14:nvPr/>
            </p14:nvContentPartPr>
            <p14:xfrm>
              <a:off x="7378700" y="2511425"/>
              <a:ext cx="788988" cy="1433513"/>
            </p14:xfrm>
          </p:contentPart>
        </mc:Choice>
        <mc:Fallback xmlns="">
          <p:pic>
            <p:nvPicPr>
              <p:cNvPr id="8196" name="Ink 50"/>
              <p:cNvPicPr>
                <a:picLocks noRot="1" noChangeAspect="1" noEditPoints="1" noChangeArrowheads="1" noChangeShapeType="1"/>
              </p:cNvPicPr>
              <p:nvPr/>
            </p:nvPicPr>
            <p:blipFill>
              <a:blip r:embed="rId23"/>
              <a:stretch>
                <a:fillRect/>
              </a:stretch>
            </p:blipFill>
            <p:spPr>
              <a:xfrm>
                <a:off x="7371141" y="2498822"/>
                <a:ext cx="812024" cy="1460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197" name="Ink 51"/>
              <p14:cNvContentPartPr>
                <a14:cpLocks xmlns:a14="http://schemas.microsoft.com/office/drawing/2010/main" noRot="1" noChangeAspect="1" noEditPoints="1" noChangeArrowheads="1" noChangeShapeType="1"/>
              </p14:cNvContentPartPr>
              <p14:nvPr/>
            </p14:nvContentPartPr>
            <p14:xfrm>
              <a:off x="3643313" y="3028950"/>
              <a:ext cx="171450" cy="177800"/>
            </p14:xfrm>
          </p:contentPart>
        </mc:Choice>
        <mc:Fallback xmlns="">
          <p:pic>
            <p:nvPicPr>
              <p:cNvPr id="8197" name="Ink 51"/>
              <p:cNvPicPr>
                <a:picLocks noRot="1" noChangeAspect="1" noEditPoints="1" noChangeArrowheads="1" noChangeShapeType="1"/>
              </p:cNvPicPr>
              <p:nvPr/>
            </p:nvPicPr>
            <p:blipFill>
              <a:blip r:embed="rId25"/>
              <a:stretch>
                <a:fillRect/>
              </a:stretch>
            </p:blipFill>
            <p:spPr>
              <a:xfrm>
                <a:off x="3629626" y="3018152"/>
                <a:ext cx="194862" cy="20263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98" name="Ink 52"/>
              <p14:cNvContentPartPr>
                <a14:cpLocks xmlns:a14="http://schemas.microsoft.com/office/drawing/2010/main" noRot="1" noChangeAspect="1" noEditPoints="1" noChangeArrowheads="1" noChangeShapeType="1"/>
              </p14:cNvContentPartPr>
              <p14:nvPr/>
            </p14:nvContentPartPr>
            <p14:xfrm>
              <a:off x="3930650" y="2584450"/>
              <a:ext cx="193675" cy="144463"/>
            </p14:xfrm>
          </p:contentPart>
        </mc:Choice>
        <mc:Fallback xmlns="">
          <p:pic>
            <p:nvPicPr>
              <p:cNvPr id="8198" name="Ink 52"/>
              <p:cNvPicPr>
                <a:picLocks noRot="1" noChangeAspect="1" noEditPoints="1" noChangeArrowheads="1" noChangeShapeType="1"/>
              </p:cNvPicPr>
              <p:nvPr/>
            </p:nvPicPr>
            <p:blipFill>
              <a:blip r:embed="rId27"/>
              <a:stretch>
                <a:fillRect/>
              </a:stretch>
            </p:blipFill>
            <p:spPr>
              <a:xfrm>
                <a:off x="3916970" y="2571841"/>
                <a:ext cx="221394" cy="167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99" name="Ink 53"/>
              <p14:cNvContentPartPr>
                <a14:cpLocks xmlns:a14="http://schemas.microsoft.com/office/drawing/2010/main" noRot="1" noChangeAspect="1" noEditPoints="1" noChangeArrowheads="1" noChangeShapeType="1"/>
              </p14:cNvContentPartPr>
              <p14:nvPr/>
            </p14:nvContentPartPr>
            <p14:xfrm>
              <a:off x="4260850" y="1198563"/>
              <a:ext cx="423863" cy="762000"/>
            </p14:xfrm>
          </p:contentPart>
        </mc:Choice>
        <mc:Fallback xmlns="">
          <p:pic>
            <p:nvPicPr>
              <p:cNvPr id="8199" name="Ink 53"/>
              <p:cNvPicPr>
                <a:picLocks noRot="1" noChangeAspect="1" noEditPoints="1" noChangeArrowheads="1" noChangeShapeType="1"/>
              </p:cNvPicPr>
              <p:nvPr/>
            </p:nvPicPr>
            <p:blipFill>
              <a:blip r:embed="rId29"/>
              <a:stretch>
                <a:fillRect/>
              </a:stretch>
            </p:blipFill>
            <p:spPr>
              <a:xfrm>
                <a:off x="4247886" y="1194244"/>
                <a:ext cx="441149" cy="77927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00" name="Ink 54"/>
              <p14:cNvContentPartPr>
                <a14:cpLocks xmlns:a14="http://schemas.microsoft.com/office/drawing/2010/main" noRot="1" noChangeAspect="1" noEditPoints="1" noChangeArrowheads="1" noChangeShapeType="1"/>
              </p14:cNvContentPartPr>
              <p14:nvPr/>
            </p14:nvContentPartPr>
            <p14:xfrm>
              <a:off x="4002088" y="4284663"/>
              <a:ext cx="247650" cy="307975"/>
            </p14:xfrm>
          </p:contentPart>
        </mc:Choice>
        <mc:Fallback xmlns="">
          <p:pic>
            <p:nvPicPr>
              <p:cNvPr id="8200" name="Ink 54"/>
              <p:cNvPicPr>
                <a:picLocks noRot="1" noChangeAspect="1" noEditPoints="1" noChangeArrowheads="1" noChangeShapeType="1"/>
              </p:cNvPicPr>
              <p:nvPr/>
            </p:nvPicPr>
            <p:blipFill>
              <a:blip r:embed="rId31"/>
              <a:stretch>
                <a:fillRect/>
              </a:stretch>
            </p:blipFill>
            <p:spPr>
              <a:xfrm>
                <a:off x="3995249" y="4270615"/>
                <a:ext cx="269607" cy="3364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01" name="Ink 55"/>
              <p14:cNvContentPartPr>
                <a14:cpLocks xmlns:a14="http://schemas.microsoft.com/office/drawing/2010/main" noRot="1" noChangeAspect="1" noEditPoints="1" noChangeArrowheads="1" noChangeShapeType="1"/>
              </p14:cNvContentPartPr>
              <p14:nvPr/>
            </p14:nvContentPartPr>
            <p14:xfrm>
              <a:off x="3641725" y="4270375"/>
              <a:ext cx="38100" cy="357188"/>
            </p14:xfrm>
          </p:contentPart>
        </mc:Choice>
        <mc:Fallback xmlns="">
          <p:pic>
            <p:nvPicPr>
              <p:cNvPr id="8201" name="Ink 55"/>
              <p:cNvPicPr>
                <a:picLocks noRot="1" noChangeAspect="1" noEditPoints="1" noChangeArrowheads="1" noChangeShapeType="1"/>
              </p:cNvPicPr>
              <p:nvPr/>
            </p:nvPicPr>
            <p:blipFill>
              <a:blip r:embed="rId33"/>
              <a:stretch>
                <a:fillRect/>
              </a:stretch>
            </p:blipFill>
            <p:spPr>
              <a:xfrm>
                <a:off x="3637771" y="4262814"/>
                <a:ext cx="56791" cy="37483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02" name="Ink 56"/>
              <p14:cNvContentPartPr>
                <a14:cpLocks xmlns:a14="http://schemas.microsoft.com/office/drawing/2010/main" noRot="1" noChangeAspect="1" noEditPoints="1" noChangeArrowheads="1" noChangeShapeType="1"/>
              </p14:cNvContentPartPr>
              <p14:nvPr/>
            </p14:nvContentPartPr>
            <p14:xfrm>
              <a:off x="2962275" y="4348163"/>
              <a:ext cx="415925" cy="331787"/>
            </p14:xfrm>
          </p:contentPart>
        </mc:Choice>
        <mc:Fallback xmlns="">
          <p:pic>
            <p:nvPicPr>
              <p:cNvPr id="8202" name="Ink 56"/>
              <p:cNvPicPr>
                <a:picLocks noRot="1" noChangeAspect="1" noEditPoints="1" noChangeArrowheads="1" noChangeShapeType="1"/>
              </p:cNvPicPr>
              <p:nvPr/>
            </p:nvPicPr>
            <p:blipFill>
              <a:blip r:embed="rId35"/>
              <a:stretch>
                <a:fillRect/>
              </a:stretch>
            </p:blipFill>
            <p:spPr>
              <a:xfrm>
                <a:off x="2948951" y="4337007"/>
                <a:ext cx="444013" cy="35661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03" name="Ink 57"/>
              <p14:cNvContentPartPr>
                <a14:cpLocks xmlns:a14="http://schemas.microsoft.com/office/drawing/2010/main" noRot="1" noChangeAspect="1" noEditPoints="1" noChangeArrowheads="1" noChangeShapeType="1"/>
              </p14:cNvContentPartPr>
              <p14:nvPr/>
            </p14:nvContentPartPr>
            <p14:xfrm>
              <a:off x="2641600" y="4376738"/>
              <a:ext cx="25400" cy="247650"/>
            </p14:xfrm>
          </p:contentPart>
        </mc:Choice>
        <mc:Fallback xmlns="">
          <p:pic>
            <p:nvPicPr>
              <p:cNvPr id="8203" name="Ink 57"/>
              <p:cNvPicPr>
                <a:picLocks noRot="1" noChangeAspect="1" noEditPoints="1" noChangeArrowheads="1" noChangeShapeType="1"/>
              </p:cNvPicPr>
              <p:nvPr/>
            </p:nvPicPr>
            <p:blipFill>
              <a:blip r:embed="rId37"/>
              <a:stretch>
                <a:fillRect/>
              </a:stretch>
            </p:blipFill>
            <p:spPr>
              <a:xfrm>
                <a:off x="2635518" y="4363060"/>
                <a:ext cx="45076" cy="27500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04" name="Ink 58"/>
              <p14:cNvContentPartPr>
                <a14:cpLocks xmlns:a14="http://schemas.microsoft.com/office/drawing/2010/main" noRot="1" noChangeAspect="1" noEditPoints="1" noChangeArrowheads="1" noChangeShapeType="1"/>
              </p14:cNvContentPartPr>
              <p14:nvPr/>
            </p14:nvContentPartPr>
            <p14:xfrm>
              <a:off x="2292350" y="4460875"/>
              <a:ext cx="25400" cy="190500"/>
            </p14:xfrm>
          </p:contentPart>
        </mc:Choice>
        <mc:Fallback xmlns="">
          <p:pic>
            <p:nvPicPr>
              <p:cNvPr id="8204" name="Ink 58"/>
              <p:cNvPicPr>
                <a:picLocks noRot="1" noChangeAspect="1" noEditPoints="1" noChangeArrowheads="1" noChangeShapeType="1"/>
              </p:cNvPicPr>
              <p:nvPr/>
            </p:nvPicPr>
            <p:blipFill>
              <a:blip r:embed="rId39"/>
              <a:stretch>
                <a:fillRect/>
              </a:stretch>
            </p:blipFill>
            <p:spPr>
              <a:xfrm>
                <a:off x="2278398" y="4447191"/>
                <a:ext cx="44718" cy="21678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05" name="Ink 59"/>
              <p14:cNvContentPartPr>
                <a14:cpLocks xmlns:a14="http://schemas.microsoft.com/office/drawing/2010/main" noRot="1" noChangeAspect="1" noEditPoints="1" noChangeArrowheads="1" noChangeShapeType="1"/>
              </p14:cNvContentPartPr>
              <p14:nvPr/>
            </p14:nvContentPartPr>
            <p14:xfrm>
              <a:off x="1968500" y="4386263"/>
              <a:ext cx="22225" cy="171450"/>
            </p14:xfrm>
          </p:contentPart>
        </mc:Choice>
        <mc:Fallback xmlns="">
          <p:pic>
            <p:nvPicPr>
              <p:cNvPr id="8205" name="Ink 59"/>
              <p:cNvPicPr>
                <a:picLocks noRot="1" noChangeAspect="1" noEditPoints="1" noChangeArrowheads="1" noChangeShapeType="1"/>
              </p:cNvPicPr>
              <p:nvPr/>
            </p:nvPicPr>
            <p:blipFill>
              <a:blip r:embed="rId41"/>
              <a:stretch>
                <a:fillRect/>
              </a:stretch>
            </p:blipFill>
            <p:spPr>
              <a:xfrm>
                <a:off x="1962765" y="4372936"/>
                <a:ext cx="37281" cy="19486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06" name="Ink 60"/>
              <p14:cNvContentPartPr>
                <a14:cpLocks xmlns:a14="http://schemas.microsoft.com/office/drawing/2010/main" noRot="1" noChangeAspect="1" noEditPoints="1" noChangeArrowheads="1" noChangeShapeType="1"/>
              </p14:cNvContentPartPr>
              <p14:nvPr/>
            </p14:nvContentPartPr>
            <p14:xfrm>
              <a:off x="1414463" y="4475163"/>
              <a:ext cx="215900" cy="211137"/>
            </p14:xfrm>
          </p:contentPart>
        </mc:Choice>
        <mc:Fallback xmlns="">
          <p:pic>
            <p:nvPicPr>
              <p:cNvPr id="8206" name="Ink 60"/>
              <p:cNvPicPr>
                <a:picLocks noRot="1" noChangeAspect="1" noEditPoints="1" noChangeArrowheads="1" noChangeShapeType="1"/>
              </p:cNvPicPr>
              <p:nvPr/>
            </p:nvPicPr>
            <p:blipFill>
              <a:blip r:embed="rId43"/>
              <a:stretch>
                <a:fillRect/>
              </a:stretch>
            </p:blipFill>
            <p:spPr>
              <a:xfrm>
                <a:off x="1400070" y="4461135"/>
                <a:ext cx="244687" cy="23919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207" name="Ink 61"/>
              <p14:cNvContentPartPr>
                <a14:cpLocks xmlns:a14="http://schemas.microsoft.com/office/drawing/2010/main" noRot="1" noChangeAspect="1" noEditPoints="1" noChangeArrowheads="1" noChangeShapeType="1"/>
              </p14:cNvContentPartPr>
              <p14:nvPr/>
            </p14:nvContentPartPr>
            <p14:xfrm>
              <a:off x="985838" y="4500563"/>
              <a:ext cx="161925" cy="179387"/>
            </p14:xfrm>
          </p:contentPart>
        </mc:Choice>
        <mc:Fallback xmlns="">
          <p:pic>
            <p:nvPicPr>
              <p:cNvPr id="8207" name="Ink 61"/>
              <p:cNvPicPr>
                <a:picLocks noRot="1" noChangeAspect="1" noEditPoints="1" noChangeArrowheads="1" noChangeShapeType="1"/>
              </p:cNvPicPr>
              <p:nvPr/>
            </p:nvPicPr>
            <p:blipFill>
              <a:blip r:embed="rId45"/>
              <a:stretch>
                <a:fillRect/>
              </a:stretch>
            </p:blipFill>
            <p:spPr>
              <a:xfrm>
                <a:off x="980081" y="4485824"/>
                <a:ext cx="181716" cy="20634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08" name="Ink 62"/>
              <p14:cNvContentPartPr>
                <a14:cpLocks xmlns:a14="http://schemas.microsoft.com/office/drawing/2010/main" noRot="1" noChangeAspect="1" noEditPoints="1" noChangeArrowheads="1" noChangeShapeType="1"/>
              </p14:cNvContentPartPr>
              <p14:nvPr/>
            </p14:nvContentPartPr>
            <p14:xfrm>
              <a:off x="784225" y="4446588"/>
              <a:ext cx="47625" cy="261937"/>
            </p14:xfrm>
          </p:contentPart>
        </mc:Choice>
        <mc:Fallback xmlns="">
          <p:pic>
            <p:nvPicPr>
              <p:cNvPr id="8208" name="Ink 62"/>
              <p:cNvPicPr>
                <a:picLocks noRot="1" noChangeAspect="1" noEditPoints="1" noChangeArrowheads="1" noChangeShapeType="1"/>
              </p:cNvPicPr>
              <p:nvPr/>
            </p:nvPicPr>
            <p:blipFill>
              <a:blip r:embed="rId47"/>
              <a:stretch>
                <a:fillRect/>
              </a:stretch>
            </p:blipFill>
            <p:spPr>
              <a:xfrm>
                <a:off x="769902" y="4432556"/>
                <a:ext cx="68752" cy="28532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09" name="Ink 63"/>
              <p14:cNvContentPartPr>
                <a14:cpLocks xmlns:a14="http://schemas.microsoft.com/office/drawing/2010/main" noRot="1" noChangeAspect="1" noEditPoints="1" noChangeArrowheads="1" noChangeShapeType="1"/>
              </p14:cNvContentPartPr>
              <p14:nvPr/>
            </p14:nvContentPartPr>
            <p14:xfrm>
              <a:off x="3025775" y="1585913"/>
              <a:ext cx="730250" cy="366712"/>
            </p14:xfrm>
          </p:contentPart>
        </mc:Choice>
        <mc:Fallback xmlns="">
          <p:pic>
            <p:nvPicPr>
              <p:cNvPr id="8209" name="Ink 63"/>
              <p:cNvPicPr>
                <a:picLocks noRot="1" noChangeAspect="1" noEditPoints="1" noChangeArrowheads="1" noChangeShapeType="1"/>
              </p:cNvPicPr>
              <p:nvPr/>
            </p:nvPicPr>
            <p:blipFill>
              <a:blip r:embed="rId49"/>
              <a:stretch>
                <a:fillRect/>
              </a:stretch>
            </p:blipFill>
            <p:spPr>
              <a:xfrm>
                <a:off x="3012452" y="1572958"/>
                <a:ext cx="757976" cy="39298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210" name="Ink 64"/>
              <p14:cNvContentPartPr>
                <a14:cpLocks xmlns:a14="http://schemas.microsoft.com/office/drawing/2010/main" noRot="1" noChangeAspect="1" noEditPoints="1" noChangeArrowheads="1" noChangeShapeType="1"/>
              </p14:cNvContentPartPr>
              <p14:nvPr/>
            </p14:nvContentPartPr>
            <p14:xfrm>
              <a:off x="4006850" y="1630363"/>
              <a:ext cx="100013" cy="112712"/>
            </p14:xfrm>
          </p:contentPart>
        </mc:Choice>
        <mc:Fallback xmlns="">
          <p:pic>
            <p:nvPicPr>
              <p:cNvPr id="8210" name="Ink 64"/>
              <p:cNvPicPr>
                <a:picLocks noRot="1" noChangeAspect="1" noEditPoints="1" noChangeArrowheads="1" noChangeShapeType="1"/>
              </p:cNvPicPr>
              <p:nvPr/>
            </p:nvPicPr>
            <p:blipFill>
              <a:blip r:embed="rId51"/>
              <a:stretch>
                <a:fillRect/>
              </a:stretch>
            </p:blipFill>
            <p:spPr>
              <a:xfrm>
                <a:off x="3992819" y="1616319"/>
                <a:ext cx="126635" cy="140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211" name="Ink 65"/>
              <p14:cNvContentPartPr>
                <a14:cpLocks xmlns:a14="http://schemas.microsoft.com/office/drawing/2010/main" noRot="1" noChangeAspect="1" noEditPoints="1" noChangeArrowheads="1" noChangeShapeType="1"/>
              </p14:cNvContentPartPr>
              <p14:nvPr/>
            </p14:nvContentPartPr>
            <p14:xfrm>
              <a:off x="2120900" y="1984375"/>
              <a:ext cx="1874838" cy="576263"/>
            </p14:xfrm>
          </p:contentPart>
        </mc:Choice>
        <mc:Fallback xmlns="">
          <p:pic>
            <p:nvPicPr>
              <p:cNvPr id="8211" name="Ink 65"/>
              <p:cNvPicPr>
                <a:picLocks noRot="1" noChangeAspect="1" noEditPoints="1" noChangeArrowheads="1" noChangeShapeType="1"/>
              </p:cNvPicPr>
              <p:nvPr/>
            </p:nvPicPr>
            <p:blipFill>
              <a:blip r:embed="rId53"/>
              <a:stretch>
                <a:fillRect/>
              </a:stretch>
            </p:blipFill>
            <p:spPr>
              <a:xfrm>
                <a:off x="2113699" y="1971049"/>
                <a:ext cx="1895722" cy="60363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12" name="Ink 66"/>
              <p14:cNvContentPartPr>
                <a14:cpLocks xmlns:a14="http://schemas.microsoft.com/office/drawing/2010/main" noRot="1" noChangeAspect="1" noEditPoints="1" noChangeArrowheads="1" noChangeShapeType="1"/>
              </p14:cNvContentPartPr>
              <p14:nvPr/>
            </p14:nvContentPartPr>
            <p14:xfrm>
              <a:off x="3513138" y="2686050"/>
              <a:ext cx="36512" cy="215900"/>
            </p14:xfrm>
          </p:contentPart>
        </mc:Choice>
        <mc:Fallback xmlns="">
          <p:pic>
            <p:nvPicPr>
              <p:cNvPr id="8212" name="Ink 66"/>
              <p:cNvPicPr>
                <a:picLocks noRot="1" noChangeAspect="1" noEditPoints="1" noChangeArrowheads="1" noChangeShapeType="1"/>
              </p:cNvPicPr>
              <p:nvPr/>
            </p:nvPicPr>
            <p:blipFill>
              <a:blip r:embed="rId55"/>
              <a:stretch>
                <a:fillRect/>
              </a:stretch>
            </p:blipFill>
            <p:spPr>
              <a:xfrm>
                <a:off x="3503377" y="2678841"/>
                <a:ext cx="58564" cy="23608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213" name="Ink 67"/>
              <p14:cNvContentPartPr>
                <a14:cpLocks xmlns:a14="http://schemas.microsoft.com/office/drawing/2010/main" noRot="1" noChangeAspect="1" noEditPoints="1" noChangeArrowheads="1" noChangeShapeType="1"/>
              </p14:cNvContentPartPr>
              <p14:nvPr/>
            </p14:nvContentPartPr>
            <p14:xfrm>
              <a:off x="3095625" y="2705100"/>
              <a:ext cx="222250" cy="192088"/>
            </p14:xfrm>
          </p:contentPart>
        </mc:Choice>
        <mc:Fallback xmlns="">
          <p:pic>
            <p:nvPicPr>
              <p:cNvPr id="8213" name="Ink 67"/>
              <p:cNvPicPr>
                <a:picLocks noRot="1" noChangeAspect="1" noEditPoints="1" noChangeArrowheads="1" noChangeShapeType="1"/>
              </p:cNvPicPr>
              <p:nvPr/>
            </p:nvPicPr>
            <p:blipFill>
              <a:blip r:embed="rId57"/>
              <a:stretch>
                <a:fillRect/>
              </a:stretch>
            </p:blipFill>
            <p:spPr>
              <a:xfrm>
                <a:off x="3083757" y="2692150"/>
                <a:ext cx="247424" cy="21762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214" name="Ink 68"/>
              <p14:cNvContentPartPr>
                <a14:cpLocks xmlns:a14="http://schemas.microsoft.com/office/drawing/2010/main" noRot="1" noChangeAspect="1" noEditPoints="1" noChangeArrowheads="1" noChangeShapeType="1"/>
              </p14:cNvContentPartPr>
              <p14:nvPr/>
            </p14:nvContentPartPr>
            <p14:xfrm>
              <a:off x="2859088" y="2730500"/>
              <a:ext cx="14287" cy="227013"/>
            </p14:xfrm>
          </p:contentPart>
        </mc:Choice>
        <mc:Fallback xmlns="">
          <p:pic>
            <p:nvPicPr>
              <p:cNvPr id="8214" name="Ink 68"/>
              <p:cNvPicPr>
                <a:picLocks noRot="1" noChangeAspect="1" noEditPoints="1" noChangeArrowheads="1" noChangeShapeType="1"/>
              </p:cNvPicPr>
              <p:nvPr/>
            </p:nvPicPr>
            <p:blipFill>
              <a:blip r:embed="rId59"/>
              <a:stretch>
                <a:fillRect/>
              </a:stretch>
            </p:blipFill>
            <p:spPr>
              <a:xfrm>
                <a:off x="2848373" y="2724744"/>
                <a:ext cx="35718" cy="24284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215" name="Ink 69"/>
              <p14:cNvContentPartPr>
                <a14:cpLocks xmlns:a14="http://schemas.microsoft.com/office/drawing/2010/main" noRot="1" noChangeAspect="1" noEditPoints="1" noChangeArrowheads="1" noChangeShapeType="1"/>
              </p14:cNvContentPartPr>
              <p14:nvPr/>
            </p14:nvContentPartPr>
            <p14:xfrm>
              <a:off x="2522538" y="2700338"/>
              <a:ext cx="60325" cy="195262"/>
            </p14:xfrm>
          </p:contentPart>
        </mc:Choice>
        <mc:Fallback xmlns="">
          <p:pic>
            <p:nvPicPr>
              <p:cNvPr id="8215" name="Ink 69"/>
              <p:cNvPicPr>
                <a:picLocks noRot="1" noChangeAspect="1" noEditPoints="1" noChangeArrowheads="1" noChangeShapeType="1"/>
              </p:cNvPicPr>
              <p:nvPr/>
            </p:nvPicPr>
            <p:blipFill>
              <a:blip r:embed="rId61"/>
              <a:stretch>
                <a:fillRect/>
              </a:stretch>
            </p:blipFill>
            <p:spPr>
              <a:xfrm>
                <a:off x="2514638" y="2692412"/>
                <a:ext cx="80433" cy="215437"/>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216" name="Ink 70"/>
              <p14:cNvContentPartPr>
                <a14:cpLocks xmlns:a14="http://schemas.microsoft.com/office/drawing/2010/main" noRot="1" noChangeAspect="1" noEditPoints="1" noChangeArrowheads="1" noChangeShapeType="1"/>
              </p14:cNvContentPartPr>
              <p14:nvPr/>
            </p14:nvContentPartPr>
            <p14:xfrm>
              <a:off x="2105025" y="2701925"/>
              <a:ext cx="239713" cy="214313"/>
            </p14:xfrm>
          </p:contentPart>
        </mc:Choice>
        <mc:Fallback xmlns="">
          <p:pic>
            <p:nvPicPr>
              <p:cNvPr id="8216" name="Ink 70"/>
              <p:cNvPicPr>
                <a:picLocks noRot="1" noChangeAspect="1" noEditPoints="1" noChangeArrowheads="1" noChangeShapeType="1"/>
              </p:cNvPicPr>
              <p:nvPr/>
            </p:nvPicPr>
            <p:blipFill>
              <a:blip r:embed="rId63"/>
              <a:stretch>
                <a:fillRect/>
              </a:stretch>
            </p:blipFill>
            <p:spPr>
              <a:xfrm>
                <a:off x="2091708" y="2688958"/>
                <a:ext cx="267068" cy="24096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217" name="Ink 71"/>
              <p14:cNvContentPartPr>
                <a14:cpLocks xmlns:a14="http://schemas.microsoft.com/office/drawing/2010/main" noRot="1" noChangeAspect="1" noEditPoints="1" noChangeArrowheads="1" noChangeShapeType="1"/>
              </p14:cNvContentPartPr>
              <p14:nvPr/>
            </p14:nvContentPartPr>
            <p14:xfrm>
              <a:off x="1831975" y="2646363"/>
              <a:ext cx="19050" cy="352425"/>
            </p14:xfrm>
          </p:contentPart>
        </mc:Choice>
        <mc:Fallback xmlns="">
          <p:pic>
            <p:nvPicPr>
              <p:cNvPr id="8217" name="Ink 71"/>
              <p:cNvPicPr>
                <a:picLocks noRot="1" noChangeAspect="1" noEditPoints="1" noChangeArrowheads="1" noChangeShapeType="1"/>
              </p:cNvPicPr>
              <p:nvPr/>
            </p:nvPicPr>
            <p:blipFill>
              <a:blip r:embed="rId65"/>
              <a:stretch>
                <a:fillRect/>
              </a:stretch>
            </p:blipFill>
            <p:spPr>
              <a:xfrm>
                <a:off x="1819035" y="2639163"/>
                <a:ext cx="37381" cy="3664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218" name="Ink 72"/>
              <p14:cNvContentPartPr>
                <a14:cpLocks xmlns:a14="http://schemas.microsoft.com/office/drawing/2010/main" noRot="1" noChangeAspect="1" noEditPoints="1" noChangeArrowheads="1" noChangeShapeType="1"/>
              </p14:cNvContentPartPr>
              <p14:nvPr/>
            </p14:nvContentPartPr>
            <p14:xfrm>
              <a:off x="3235325" y="3068638"/>
              <a:ext cx="17463" cy="311150"/>
            </p14:xfrm>
          </p:contentPart>
        </mc:Choice>
        <mc:Fallback xmlns="">
          <p:pic>
            <p:nvPicPr>
              <p:cNvPr id="8218" name="Ink 72"/>
              <p:cNvPicPr>
                <a:picLocks noRot="1" noChangeAspect="1" noEditPoints="1" noChangeArrowheads="1" noChangeShapeType="1"/>
              </p:cNvPicPr>
              <p:nvPr/>
            </p:nvPicPr>
            <p:blipFill>
              <a:blip r:embed="rId67"/>
              <a:stretch>
                <a:fillRect/>
              </a:stretch>
            </p:blipFill>
            <p:spPr>
              <a:xfrm>
                <a:off x="3225346" y="3059635"/>
                <a:ext cx="40985" cy="32987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19" name="Ink 73"/>
              <p14:cNvContentPartPr>
                <a14:cpLocks xmlns:a14="http://schemas.microsoft.com/office/drawing/2010/main" noRot="1" noChangeAspect="1" noEditPoints="1" noChangeArrowheads="1" noChangeShapeType="1"/>
              </p14:cNvContentPartPr>
              <p14:nvPr/>
            </p14:nvContentPartPr>
            <p14:xfrm>
              <a:off x="2789238" y="3201988"/>
              <a:ext cx="209550" cy="212725"/>
            </p14:xfrm>
          </p:contentPart>
        </mc:Choice>
        <mc:Fallback xmlns="">
          <p:pic>
            <p:nvPicPr>
              <p:cNvPr id="8219" name="Ink 73"/>
              <p:cNvPicPr>
                <a:picLocks noRot="1" noChangeAspect="1" noEditPoints="1" noChangeArrowheads="1" noChangeShapeType="1"/>
              </p:cNvPicPr>
              <p:nvPr/>
            </p:nvPicPr>
            <p:blipFill>
              <a:blip r:embed="rId69"/>
              <a:stretch>
                <a:fillRect/>
              </a:stretch>
            </p:blipFill>
            <p:spPr>
              <a:xfrm>
                <a:off x="2775939" y="3187566"/>
                <a:ext cx="237226" cy="2404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220" name="Ink 74"/>
              <p14:cNvContentPartPr>
                <a14:cpLocks xmlns:a14="http://schemas.microsoft.com/office/drawing/2010/main" noRot="1" noChangeAspect="1" noEditPoints="1" noChangeArrowheads="1" noChangeShapeType="1"/>
              </p14:cNvContentPartPr>
              <p14:nvPr/>
            </p14:nvContentPartPr>
            <p14:xfrm>
              <a:off x="2570163" y="3189288"/>
              <a:ext cx="22225" cy="219075"/>
            </p14:xfrm>
          </p:contentPart>
        </mc:Choice>
        <mc:Fallback xmlns="">
          <p:pic>
            <p:nvPicPr>
              <p:cNvPr id="8220" name="Ink 74"/>
              <p:cNvPicPr>
                <a:picLocks noRot="1" noChangeAspect="1" noEditPoints="1" noChangeArrowheads="1" noChangeShapeType="1"/>
              </p:cNvPicPr>
              <p:nvPr/>
            </p:nvPicPr>
            <p:blipFill>
              <a:blip r:embed="rId71"/>
              <a:stretch>
                <a:fillRect/>
              </a:stretch>
            </p:blipFill>
            <p:spPr>
              <a:xfrm>
                <a:off x="2564786" y="3182813"/>
                <a:ext cx="40865" cy="23670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221" name="Ink 75"/>
              <p14:cNvContentPartPr>
                <a14:cpLocks xmlns:a14="http://schemas.microsoft.com/office/drawing/2010/main" noRot="1" noChangeAspect="1" noEditPoints="1" noChangeArrowheads="1" noChangeShapeType="1"/>
              </p14:cNvContentPartPr>
              <p14:nvPr/>
            </p14:nvContentPartPr>
            <p14:xfrm>
              <a:off x="2228850" y="3176588"/>
              <a:ext cx="36513" cy="255587"/>
            </p14:xfrm>
          </p:contentPart>
        </mc:Choice>
        <mc:Fallback xmlns="">
          <p:pic>
            <p:nvPicPr>
              <p:cNvPr id="8221" name="Ink 75"/>
              <p:cNvPicPr>
                <a:picLocks noRot="1" noChangeAspect="1" noEditPoints="1" noChangeArrowheads="1" noChangeShapeType="1"/>
              </p:cNvPicPr>
              <p:nvPr/>
            </p:nvPicPr>
            <p:blipFill>
              <a:blip r:embed="rId73"/>
              <a:stretch>
                <a:fillRect/>
              </a:stretch>
            </p:blipFill>
            <p:spPr>
              <a:xfrm>
                <a:off x="2217643" y="3167588"/>
                <a:ext cx="52781" cy="27106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22" name="Ink 76"/>
              <p14:cNvContentPartPr>
                <a14:cpLocks xmlns:a14="http://schemas.microsoft.com/office/drawing/2010/main" noRot="1" noChangeAspect="1" noEditPoints="1" noChangeArrowheads="1" noChangeShapeType="1"/>
              </p14:cNvContentPartPr>
              <p14:nvPr/>
            </p14:nvContentPartPr>
            <p14:xfrm>
              <a:off x="1770063" y="3181350"/>
              <a:ext cx="207962" cy="220663"/>
            </p14:xfrm>
          </p:contentPart>
        </mc:Choice>
        <mc:Fallback xmlns="">
          <p:pic>
            <p:nvPicPr>
              <p:cNvPr id="8222" name="Ink 76"/>
              <p:cNvPicPr>
                <a:picLocks noRot="1" noChangeAspect="1" noEditPoints="1" noChangeArrowheads="1" noChangeShapeType="1"/>
              </p:cNvPicPr>
              <p:nvPr/>
            </p:nvPicPr>
            <p:blipFill>
              <a:blip r:embed="rId75"/>
              <a:stretch>
                <a:fillRect/>
              </a:stretch>
            </p:blipFill>
            <p:spPr>
              <a:xfrm>
                <a:off x="1756751" y="3168391"/>
                <a:ext cx="235306" cy="24730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223" name="Ink 77"/>
              <p14:cNvContentPartPr>
                <a14:cpLocks xmlns:a14="http://schemas.microsoft.com/office/drawing/2010/main" noRot="1" noChangeAspect="1" noEditPoints="1" noChangeArrowheads="1" noChangeShapeType="1"/>
              </p14:cNvContentPartPr>
              <p14:nvPr/>
            </p14:nvContentPartPr>
            <p14:xfrm>
              <a:off x="1406525" y="3168650"/>
              <a:ext cx="63500" cy="231775"/>
            </p14:xfrm>
          </p:contentPart>
        </mc:Choice>
        <mc:Fallback xmlns="">
          <p:pic>
            <p:nvPicPr>
              <p:cNvPr id="8223" name="Ink 77"/>
              <p:cNvPicPr>
                <a:picLocks noRot="1" noChangeAspect="1" noEditPoints="1" noChangeArrowheads="1" noChangeShapeType="1"/>
              </p:cNvPicPr>
              <p:nvPr/>
            </p:nvPicPr>
            <p:blipFill>
              <a:blip r:embed="rId77"/>
              <a:stretch>
                <a:fillRect/>
              </a:stretch>
            </p:blipFill>
            <p:spPr>
              <a:xfrm>
                <a:off x="1400391" y="3155694"/>
                <a:ext cx="74324" cy="25156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24" name="Ink 78"/>
              <p14:cNvContentPartPr>
                <a14:cpLocks xmlns:a14="http://schemas.microsoft.com/office/drawing/2010/main" noRot="1" noChangeAspect="1" noEditPoints="1" noChangeArrowheads="1" noChangeShapeType="1"/>
              </p14:cNvContentPartPr>
              <p14:nvPr/>
            </p14:nvContentPartPr>
            <p14:xfrm>
              <a:off x="2914650" y="3592513"/>
              <a:ext cx="84138" cy="258762"/>
            </p14:xfrm>
          </p:contentPart>
        </mc:Choice>
        <mc:Fallback xmlns="">
          <p:pic>
            <p:nvPicPr>
              <p:cNvPr id="8224" name="Ink 78"/>
              <p:cNvPicPr>
                <a:picLocks noRot="1" noChangeAspect="1" noEditPoints="1" noChangeArrowheads="1" noChangeShapeType="1"/>
              </p:cNvPicPr>
              <p:nvPr/>
            </p:nvPicPr>
            <p:blipFill>
              <a:blip r:embed="rId79"/>
              <a:stretch>
                <a:fillRect/>
              </a:stretch>
            </p:blipFill>
            <p:spPr>
              <a:xfrm>
                <a:off x="2909976" y="3580996"/>
                <a:ext cx="98161" cy="2771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25" name="Ink 79"/>
              <p14:cNvContentPartPr>
                <a14:cpLocks xmlns:a14="http://schemas.microsoft.com/office/drawing/2010/main" noRot="1" noChangeAspect="1" noEditPoints="1" noChangeArrowheads="1" noChangeShapeType="1"/>
              </p14:cNvContentPartPr>
              <p14:nvPr/>
            </p14:nvContentPartPr>
            <p14:xfrm>
              <a:off x="2517775" y="3638550"/>
              <a:ext cx="187325" cy="204788"/>
            </p14:xfrm>
          </p:contentPart>
        </mc:Choice>
        <mc:Fallback xmlns="">
          <p:pic>
            <p:nvPicPr>
              <p:cNvPr id="8225" name="Ink 79"/>
              <p:cNvPicPr>
                <a:picLocks noRot="1" noChangeAspect="1" noEditPoints="1" noChangeArrowheads="1" noChangeShapeType="1"/>
              </p:cNvPicPr>
              <p:nvPr/>
            </p:nvPicPr>
            <p:blipFill>
              <a:blip r:embed="rId81"/>
              <a:stretch>
                <a:fillRect/>
              </a:stretch>
            </p:blipFill>
            <p:spPr>
              <a:xfrm>
                <a:off x="2504086" y="3625593"/>
                <a:ext cx="215424" cy="23142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26" name="Ink 80"/>
              <p14:cNvContentPartPr>
                <a14:cpLocks xmlns:a14="http://schemas.microsoft.com/office/drawing/2010/main" noRot="1" noChangeAspect="1" noEditPoints="1" noChangeArrowheads="1" noChangeShapeType="1"/>
              </p14:cNvContentPartPr>
              <p14:nvPr/>
            </p14:nvContentPartPr>
            <p14:xfrm>
              <a:off x="2205038" y="3595688"/>
              <a:ext cx="25400" cy="223837"/>
            </p14:xfrm>
          </p:contentPart>
        </mc:Choice>
        <mc:Fallback xmlns="">
          <p:pic>
            <p:nvPicPr>
              <p:cNvPr id="8226" name="Ink 80"/>
              <p:cNvPicPr>
                <a:picLocks noRot="1" noChangeAspect="1" noEditPoints="1" noChangeArrowheads="1" noChangeShapeType="1"/>
              </p:cNvPicPr>
              <p:nvPr/>
            </p:nvPicPr>
            <p:blipFill>
              <a:blip r:embed="rId83"/>
              <a:stretch>
                <a:fillRect/>
              </a:stretch>
            </p:blipFill>
            <p:spPr>
              <a:xfrm>
                <a:off x="2194663" y="3583812"/>
                <a:ext cx="40425" cy="24470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227" name="Ink 81"/>
              <p14:cNvContentPartPr>
                <a14:cpLocks xmlns:a14="http://schemas.microsoft.com/office/drawing/2010/main" noRot="1" noChangeAspect="1" noEditPoints="1" noChangeArrowheads="1" noChangeShapeType="1"/>
              </p14:cNvContentPartPr>
              <p14:nvPr/>
            </p14:nvContentPartPr>
            <p14:xfrm>
              <a:off x="1308100" y="2379663"/>
              <a:ext cx="579438" cy="1471612"/>
            </p14:xfrm>
          </p:contentPart>
        </mc:Choice>
        <mc:Fallback xmlns="">
          <p:pic>
            <p:nvPicPr>
              <p:cNvPr id="8227" name="Ink 81"/>
              <p:cNvPicPr>
                <a:picLocks noRot="1" noChangeAspect="1" noEditPoints="1" noChangeArrowheads="1" noChangeShapeType="1"/>
              </p:cNvPicPr>
              <p:nvPr/>
            </p:nvPicPr>
            <p:blipFill>
              <a:blip r:embed="rId85"/>
              <a:stretch>
                <a:fillRect/>
              </a:stretch>
            </p:blipFill>
            <p:spPr>
              <a:xfrm>
                <a:off x="1299462" y="2372463"/>
                <a:ext cx="601032" cy="148565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228" name="Ink 82"/>
              <p14:cNvContentPartPr>
                <a14:cpLocks xmlns:a14="http://schemas.microsoft.com/office/drawing/2010/main" noRot="1" noChangeAspect="1" noEditPoints="1" noChangeArrowheads="1" noChangeShapeType="1"/>
              </p14:cNvContentPartPr>
              <p14:nvPr/>
            </p14:nvContentPartPr>
            <p14:xfrm>
              <a:off x="560388" y="3327400"/>
              <a:ext cx="527050" cy="579438"/>
            </p14:xfrm>
          </p:contentPart>
        </mc:Choice>
        <mc:Fallback xmlns="">
          <p:pic>
            <p:nvPicPr>
              <p:cNvPr id="8228" name="Ink 82"/>
              <p:cNvPicPr>
                <a:picLocks noRot="1" noChangeAspect="1" noEditPoints="1" noChangeArrowheads="1" noChangeShapeType="1"/>
              </p:cNvPicPr>
              <p:nvPr/>
            </p:nvPicPr>
            <p:blipFill>
              <a:blip r:embed="rId87"/>
              <a:stretch>
                <a:fillRect/>
              </a:stretch>
            </p:blipFill>
            <p:spPr>
              <a:xfrm>
                <a:off x="551748" y="3319842"/>
                <a:ext cx="542530" cy="59347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29" name="Ink 83"/>
              <p14:cNvContentPartPr>
                <a14:cpLocks xmlns:a14="http://schemas.microsoft.com/office/drawing/2010/main" noRot="1" noChangeAspect="1" noEditPoints="1" noChangeArrowheads="1" noChangeShapeType="1"/>
              </p14:cNvContentPartPr>
              <p14:nvPr/>
            </p14:nvContentPartPr>
            <p14:xfrm>
              <a:off x="2184400" y="5268913"/>
              <a:ext cx="1103313" cy="547687"/>
            </p14:xfrm>
          </p:contentPart>
        </mc:Choice>
        <mc:Fallback xmlns="">
          <p:pic>
            <p:nvPicPr>
              <p:cNvPr id="8229" name="Ink 83"/>
              <p:cNvPicPr>
                <a:picLocks noRot="1" noChangeAspect="1" noEditPoints="1" noChangeArrowheads="1" noChangeShapeType="1"/>
              </p:cNvPicPr>
              <p:nvPr/>
            </p:nvPicPr>
            <p:blipFill>
              <a:blip r:embed="rId89"/>
              <a:stretch>
                <a:fillRect/>
              </a:stretch>
            </p:blipFill>
            <p:spPr>
              <a:xfrm>
                <a:off x="2170001" y="5253789"/>
                <a:ext cx="1132831" cy="57721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230" name="Ink 84"/>
              <p14:cNvContentPartPr>
                <a14:cpLocks xmlns:a14="http://schemas.microsoft.com/office/drawing/2010/main" noRot="1" noChangeAspect="1" noEditPoints="1" noChangeArrowheads="1" noChangeShapeType="1"/>
              </p14:cNvContentPartPr>
              <p14:nvPr/>
            </p14:nvContentPartPr>
            <p14:xfrm>
              <a:off x="706438" y="3816350"/>
              <a:ext cx="4132262" cy="212725"/>
            </p14:xfrm>
          </p:contentPart>
        </mc:Choice>
        <mc:Fallback xmlns="">
          <p:pic>
            <p:nvPicPr>
              <p:cNvPr id="8230" name="Ink 84"/>
              <p:cNvPicPr>
                <a:picLocks noRot="1" noChangeAspect="1" noEditPoints="1" noChangeArrowheads="1" noChangeShapeType="1"/>
              </p:cNvPicPr>
              <p:nvPr/>
            </p:nvPicPr>
            <p:blipFill>
              <a:blip r:embed="rId91"/>
              <a:stretch>
                <a:fillRect/>
              </a:stretch>
            </p:blipFill>
            <p:spPr>
              <a:xfrm>
                <a:off x="694918" y="3810591"/>
                <a:ext cx="4156381" cy="23216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31" name="Ink 85"/>
              <p14:cNvContentPartPr>
                <a14:cpLocks xmlns:a14="http://schemas.microsoft.com/office/drawing/2010/main" noRot="1" noChangeAspect="1" noEditPoints="1" noChangeArrowheads="1" noChangeShapeType="1"/>
              </p14:cNvContentPartPr>
              <p14:nvPr/>
            </p14:nvContentPartPr>
            <p14:xfrm>
              <a:off x="620713" y="4040188"/>
              <a:ext cx="4119562" cy="1143000"/>
            </p14:xfrm>
          </p:contentPart>
        </mc:Choice>
        <mc:Fallback xmlns="">
          <p:pic>
            <p:nvPicPr>
              <p:cNvPr id="8231" name="Ink 85"/>
              <p:cNvPicPr>
                <a:picLocks noRot="1" noChangeAspect="1" noEditPoints="1" noChangeArrowheads="1" noChangeShapeType="1"/>
              </p:cNvPicPr>
              <p:nvPr/>
            </p:nvPicPr>
            <p:blipFill>
              <a:blip r:embed="rId93"/>
              <a:stretch>
                <a:fillRect/>
              </a:stretch>
            </p:blipFill>
            <p:spPr>
              <a:xfrm>
                <a:off x="605233" y="4026148"/>
                <a:ext cx="4149803" cy="1171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232" name="Ink 86"/>
              <p14:cNvContentPartPr>
                <a14:cpLocks xmlns:a14="http://schemas.microsoft.com/office/drawing/2010/main" noRot="1" noChangeAspect="1" noEditPoints="1" noChangeArrowheads="1" noChangeShapeType="1"/>
              </p14:cNvContentPartPr>
              <p14:nvPr/>
            </p14:nvContentPartPr>
            <p14:xfrm>
              <a:off x="4054475" y="2547938"/>
              <a:ext cx="3327400" cy="134937"/>
            </p14:xfrm>
          </p:contentPart>
        </mc:Choice>
        <mc:Fallback xmlns="">
          <p:pic>
            <p:nvPicPr>
              <p:cNvPr id="8232" name="Ink 86"/>
              <p:cNvPicPr>
                <a:picLocks noRot="1" noChangeAspect="1" noEditPoints="1" noChangeArrowheads="1" noChangeShapeType="1"/>
              </p:cNvPicPr>
              <p:nvPr/>
            </p:nvPicPr>
            <p:blipFill>
              <a:blip r:embed="rId95"/>
              <a:stretch>
                <a:fillRect/>
              </a:stretch>
            </p:blipFill>
            <p:spPr>
              <a:xfrm>
                <a:off x="4039715" y="2534624"/>
                <a:ext cx="3354039" cy="162284"/>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233" name="Ink 87"/>
              <p14:cNvContentPartPr>
                <a14:cpLocks xmlns:a14="http://schemas.microsoft.com/office/drawing/2010/main" noRot="1" noChangeAspect="1" noEditPoints="1" noChangeArrowheads="1" noChangeShapeType="1"/>
              </p14:cNvContentPartPr>
              <p14:nvPr/>
            </p14:nvContentPartPr>
            <p14:xfrm>
              <a:off x="3686175" y="3106738"/>
              <a:ext cx="3516313" cy="187325"/>
            </p14:xfrm>
          </p:contentPart>
        </mc:Choice>
        <mc:Fallback xmlns="">
          <p:pic>
            <p:nvPicPr>
              <p:cNvPr id="8233" name="Ink 87"/>
              <p:cNvPicPr>
                <a:picLocks noRot="1" noChangeAspect="1" noEditPoints="1" noChangeArrowheads="1" noChangeShapeType="1"/>
              </p:cNvPicPr>
              <p:nvPr/>
            </p:nvPicPr>
            <p:blipFill>
              <a:blip r:embed="rId97"/>
              <a:stretch>
                <a:fillRect/>
              </a:stretch>
            </p:blipFill>
            <p:spPr>
              <a:xfrm>
                <a:off x="3672496" y="3101695"/>
                <a:ext cx="3534312" cy="196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234" name="Ink 88"/>
              <p14:cNvContentPartPr>
                <a14:cpLocks xmlns:a14="http://schemas.microsoft.com/office/drawing/2010/main" noRot="1" noChangeAspect="1" noEditPoints="1" noChangeArrowheads="1" noChangeShapeType="1"/>
              </p14:cNvContentPartPr>
              <p14:nvPr/>
            </p14:nvContentPartPr>
            <p14:xfrm>
              <a:off x="3179763" y="3475038"/>
              <a:ext cx="4014787" cy="366712"/>
            </p14:xfrm>
          </p:contentPart>
        </mc:Choice>
        <mc:Fallback xmlns="">
          <p:pic>
            <p:nvPicPr>
              <p:cNvPr id="8234" name="Ink 88"/>
              <p:cNvPicPr>
                <a:picLocks noRot="1" noChangeAspect="1" noEditPoints="1" noChangeArrowheads="1" noChangeShapeType="1"/>
              </p:cNvPicPr>
              <p:nvPr/>
            </p:nvPicPr>
            <p:blipFill>
              <a:blip r:embed="rId99"/>
              <a:stretch>
                <a:fillRect/>
              </a:stretch>
            </p:blipFill>
            <p:spPr>
              <a:xfrm>
                <a:off x="3165003" y="3460643"/>
                <a:ext cx="4033867" cy="385425"/>
              </a:xfrm>
              <a:prstGeom prst="rect">
                <a:avLst/>
              </a:prstGeom>
            </p:spPr>
          </p:pic>
        </mc:Fallback>
      </mc:AlternateContent>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custDataLst>
              <p:tags r:id="rId1"/>
            </p:custDataLst>
          </p:nvPr>
        </p:nvSpPr>
        <p:spPr bwMode="auto">
          <a:xfrm>
            <a:off x="290513" y="179388"/>
            <a:ext cx="1531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b="1">
                <a:latin typeface="Times New Roman" pitchFamily="-106" charset="0"/>
              </a:rPr>
              <a:t>Lab 4</a:t>
            </a:r>
            <a:endParaRPr lang="en-US" sz="4000">
              <a:latin typeface="Times New Roman" pitchFamily="-106" charset="0"/>
            </a:endParaRPr>
          </a:p>
        </p:txBody>
      </p:sp>
      <p:sp>
        <p:nvSpPr>
          <p:cNvPr id="76803" name="Text Box 6"/>
          <p:cNvSpPr txBox="1">
            <a:spLocks noChangeArrowheads="1"/>
          </p:cNvSpPr>
          <p:nvPr>
            <p:custDataLst>
              <p:tags r:id="rId2"/>
            </p:custDataLst>
          </p:nvPr>
        </p:nvSpPr>
        <p:spPr bwMode="auto">
          <a:xfrm>
            <a:off x="11779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2</a:t>
            </a:r>
          </a:p>
        </p:txBody>
      </p:sp>
      <p:sp>
        <p:nvSpPr>
          <p:cNvPr id="76804" name="Text Box 7"/>
          <p:cNvSpPr txBox="1">
            <a:spLocks noChangeArrowheads="1"/>
          </p:cNvSpPr>
          <p:nvPr>
            <p:custDataLst>
              <p:tags r:id="rId3"/>
            </p:custDataLst>
          </p:nvPr>
        </p:nvSpPr>
        <p:spPr bwMode="auto">
          <a:xfrm>
            <a:off x="47593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10</a:t>
            </a:r>
          </a:p>
        </p:txBody>
      </p:sp>
      <p:sp>
        <p:nvSpPr>
          <p:cNvPr id="76805" name="Text Box 8"/>
          <p:cNvSpPr txBox="1">
            <a:spLocks noChangeArrowheads="1"/>
          </p:cNvSpPr>
          <p:nvPr>
            <p:custDataLst>
              <p:tags r:id="rId4"/>
            </p:custDataLst>
          </p:nvPr>
        </p:nvSpPr>
        <p:spPr bwMode="auto">
          <a:xfrm>
            <a:off x="1482725" y="1528763"/>
            <a:ext cx="236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solidFill>
                  <a:srgbClr val="067B0E"/>
                </a:solidFill>
                <a:latin typeface="Courier New" pitchFamily="-106" charset="0"/>
              </a:rPr>
              <a:t>10001000</a:t>
            </a:r>
          </a:p>
        </p:txBody>
      </p:sp>
      <p:sp>
        <p:nvSpPr>
          <p:cNvPr id="76806" name="Rectangle 9"/>
          <p:cNvSpPr>
            <a:spLocks noChangeArrowheads="1"/>
          </p:cNvSpPr>
          <p:nvPr>
            <p:custDataLst>
              <p:tags r:id="rId5"/>
            </p:custDataLst>
          </p:nvPr>
        </p:nvSpPr>
        <p:spPr bwMode="auto">
          <a:xfrm>
            <a:off x="35210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76807" name="Rectangle 10"/>
          <p:cNvSpPr>
            <a:spLocks noChangeArrowheads="1"/>
          </p:cNvSpPr>
          <p:nvPr>
            <p:custDataLst>
              <p:tags r:id="rId6"/>
            </p:custDataLst>
          </p:nvPr>
        </p:nvSpPr>
        <p:spPr bwMode="auto">
          <a:xfrm>
            <a:off x="32797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76808" name="Rectangle 11"/>
          <p:cNvSpPr>
            <a:spLocks noChangeArrowheads="1"/>
          </p:cNvSpPr>
          <p:nvPr>
            <p:custDataLst>
              <p:tags r:id="rId7"/>
            </p:custDataLst>
          </p:nvPr>
        </p:nvSpPr>
        <p:spPr bwMode="auto">
          <a:xfrm>
            <a:off x="24987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76809" name="Rectangle 12"/>
          <p:cNvSpPr>
            <a:spLocks noChangeArrowheads="1"/>
          </p:cNvSpPr>
          <p:nvPr>
            <p:custDataLst>
              <p:tags r:id="rId8"/>
            </p:custDataLst>
          </p:nvPr>
        </p:nvSpPr>
        <p:spPr bwMode="auto">
          <a:xfrm>
            <a:off x="22320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76810" name="Rectangle 13"/>
          <p:cNvSpPr>
            <a:spLocks noChangeArrowheads="1"/>
          </p:cNvSpPr>
          <p:nvPr>
            <p:custDataLst>
              <p:tags r:id="rId9"/>
            </p:custDataLst>
          </p:nvPr>
        </p:nvSpPr>
        <p:spPr bwMode="auto">
          <a:xfrm>
            <a:off x="3019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76811" name="Rectangle 14"/>
          <p:cNvSpPr>
            <a:spLocks noChangeArrowheads="1"/>
          </p:cNvSpPr>
          <p:nvPr>
            <p:custDataLst>
              <p:tags r:id="rId10"/>
            </p:custDataLst>
          </p:nvPr>
        </p:nvSpPr>
        <p:spPr bwMode="auto">
          <a:xfrm>
            <a:off x="27781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76812" name="Rectangle 15"/>
          <p:cNvSpPr>
            <a:spLocks noChangeArrowheads="1"/>
          </p:cNvSpPr>
          <p:nvPr>
            <p:custDataLst>
              <p:tags r:id="rId11"/>
            </p:custDataLst>
          </p:nvPr>
        </p:nvSpPr>
        <p:spPr bwMode="auto">
          <a:xfrm>
            <a:off x="20034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76813" name="Rectangle 16"/>
          <p:cNvSpPr>
            <a:spLocks noChangeArrowheads="1"/>
          </p:cNvSpPr>
          <p:nvPr>
            <p:custDataLst>
              <p:tags r:id="rId12"/>
            </p:custDataLst>
          </p:nvPr>
        </p:nvSpPr>
        <p:spPr bwMode="auto">
          <a:xfrm>
            <a:off x="16986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76814" name="Text Box 17"/>
          <p:cNvSpPr txBox="1">
            <a:spLocks noChangeArrowheads="1"/>
          </p:cNvSpPr>
          <p:nvPr>
            <p:custDataLst>
              <p:tags r:id="rId13"/>
            </p:custDataLst>
          </p:nvPr>
        </p:nvSpPr>
        <p:spPr bwMode="auto">
          <a:xfrm>
            <a:off x="5597525" y="15287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136</a:t>
            </a:r>
          </a:p>
        </p:txBody>
      </p:sp>
      <p:sp>
        <p:nvSpPr>
          <p:cNvPr id="76815" name="Rectangle 18"/>
          <p:cNvSpPr>
            <a:spLocks noChangeArrowheads="1"/>
          </p:cNvSpPr>
          <p:nvPr>
            <p:custDataLst>
              <p:tags r:id="rId14"/>
            </p:custDataLst>
          </p:nvPr>
        </p:nvSpPr>
        <p:spPr bwMode="auto">
          <a:xfrm>
            <a:off x="60166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76816" name="Rectangle 19"/>
          <p:cNvSpPr>
            <a:spLocks noChangeArrowheads="1"/>
          </p:cNvSpPr>
          <p:nvPr>
            <p:custDataLst>
              <p:tags r:id="rId15"/>
            </p:custDataLst>
          </p:nvPr>
        </p:nvSpPr>
        <p:spPr bwMode="auto">
          <a:xfrm>
            <a:off x="57118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76817" name="Rectangle 20"/>
          <p:cNvSpPr>
            <a:spLocks noChangeArrowheads="1"/>
          </p:cNvSpPr>
          <p:nvPr>
            <p:custDataLst>
              <p:tags r:id="rId16"/>
            </p:custDataLst>
          </p:nvPr>
        </p:nvSpPr>
        <p:spPr bwMode="auto">
          <a:xfrm>
            <a:off x="6321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76818" name="Text Box 21"/>
          <p:cNvSpPr txBox="1">
            <a:spLocks noChangeArrowheads="1"/>
          </p:cNvSpPr>
          <p:nvPr>
            <p:custDataLst>
              <p:tags r:id="rId17"/>
            </p:custDataLst>
          </p:nvPr>
        </p:nvSpPr>
        <p:spPr bwMode="auto">
          <a:xfrm>
            <a:off x="4225925" y="155416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76819" name="Text Box 40"/>
          <p:cNvSpPr txBox="1">
            <a:spLocks noChangeArrowheads="1"/>
          </p:cNvSpPr>
          <p:nvPr>
            <p:custDataLst>
              <p:tags r:id="rId18"/>
            </p:custDataLst>
          </p:nvPr>
        </p:nvSpPr>
        <p:spPr bwMode="auto">
          <a:xfrm>
            <a:off x="95250" y="1527175"/>
            <a:ext cx="1525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500">
                <a:solidFill>
                  <a:srgbClr val="1E16E4"/>
                </a:solidFill>
                <a:latin typeface="Calibri" pitchFamily="-106" charset="0"/>
              </a:rPr>
              <a:t>RIGHT-to-LEFT conversion !</a:t>
            </a:r>
          </a:p>
        </p:txBody>
      </p:sp>
      <p:sp>
        <p:nvSpPr>
          <p:cNvPr id="76820" name="TextBox 52"/>
          <p:cNvSpPr txBox="1">
            <a:spLocks noChangeArrowheads="1"/>
          </p:cNvSpPr>
          <p:nvPr/>
        </p:nvSpPr>
        <p:spPr bwMode="auto">
          <a:xfrm>
            <a:off x="1471613" y="2516188"/>
            <a:ext cx="7367587"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eaLnBrk="1" hangingPunct="1">
              <a:lnSpc>
                <a:spcPct val="150000"/>
              </a:lnSpc>
            </a:pPr>
            <a:r>
              <a:rPr lang="en-US" b="1">
                <a:solidFill>
                  <a:srgbClr val="FF6600"/>
                </a:solidFill>
                <a:latin typeface="Courier New" pitchFamily="-106" charset="0"/>
                <a:cs typeface="Courier New" pitchFamily="-106" charset="0"/>
              </a:rPr>
              <a:t>def </a:t>
            </a:r>
            <a:r>
              <a:rPr lang="en-US" b="1">
                <a:latin typeface="Courier New" pitchFamily="-106" charset="0"/>
                <a:cs typeface="Courier New" pitchFamily="-106" charset="0"/>
              </a:rPr>
              <a:t>numToBinary( N ):</a:t>
            </a:r>
          </a:p>
          <a:p>
            <a:pPr eaLnBrk="1" hangingPunct="1">
              <a:lnSpc>
                <a:spcPct val="150000"/>
              </a:lnSpc>
            </a:pPr>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if </a:t>
            </a:r>
            <a:r>
              <a:rPr lang="en-US" b="1">
                <a:latin typeface="Courier New" pitchFamily="-106" charset="0"/>
                <a:cs typeface="Courier New" pitchFamily="-106" charset="0"/>
              </a:rPr>
              <a:t>N == 0: </a:t>
            </a:r>
          </a:p>
          <a:p>
            <a:pPr eaLnBrk="1" hangingPunct="1">
              <a:lnSpc>
                <a:spcPct val="150000"/>
              </a:lnSpc>
            </a:pPr>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 </a:t>
            </a:r>
            <a:r>
              <a:rPr lang="en-US" b="1">
                <a:solidFill>
                  <a:srgbClr val="008000"/>
                </a:solidFill>
                <a:latin typeface="Courier New" pitchFamily="-106" charset="0"/>
                <a:cs typeface="Courier New" pitchFamily="-106" charset="0"/>
              </a:rPr>
              <a:t>''</a:t>
            </a:r>
          </a:p>
          <a:p>
            <a:pPr eaLnBrk="1" hangingPunct="1">
              <a:lnSpc>
                <a:spcPct val="150000"/>
              </a:lnSpc>
            </a:pPr>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elif</a:t>
            </a:r>
            <a:r>
              <a:rPr lang="en-US" b="1">
                <a:latin typeface="Courier New" pitchFamily="-106" charset="0"/>
                <a:cs typeface="Courier New" pitchFamily="-106" charset="0"/>
              </a:rPr>
              <a:t> N%2==0:</a:t>
            </a:r>
          </a:p>
          <a:p>
            <a:pPr eaLnBrk="1" hangingPunct="1">
              <a:lnSpc>
                <a:spcPct val="150000"/>
              </a:lnSpc>
            </a:pPr>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a:t>
            </a:r>
            <a:endParaRPr lang="en-US" b="1">
              <a:latin typeface="Courier New" pitchFamily="-106" charset="0"/>
              <a:cs typeface="Courier New" pitchFamily="-106" charset="0"/>
            </a:endParaRPr>
          </a:p>
        </p:txBody>
      </p:sp>
      <p:sp>
        <p:nvSpPr>
          <p:cNvPr id="76821" name="Line 49"/>
          <p:cNvSpPr>
            <a:spLocks noChangeShapeType="1"/>
          </p:cNvSpPr>
          <p:nvPr>
            <p:custDataLst>
              <p:tags r:id="rId19"/>
            </p:custDataLst>
          </p:nvPr>
        </p:nvSpPr>
        <p:spPr bwMode="auto">
          <a:xfrm flipH="1">
            <a:off x="3698875" y="1176338"/>
            <a:ext cx="1514475" cy="1587"/>
          </a:xfrm>
          <a:prstGeom prst="line">
            <a:avLst/>
          </a:prstGeom>
          <a:noFill/>
          <a:ln w="19050">
            <a:solidFill>
              <a:srgbClr val="1E16E4"/>
            </a:solidFill>
            <a:round/>
            <a:headEnd/>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76822" name="TextBox 58"/>
          <p:cNvSpPr txBox="1">
            <a:spLocks noChangeArrowheads="1"/>
          </p:cNvSpPr>
          <p:nvPr/>
        </p:nvSpPr>
        <p:spPr bwMode="auto">
          <a:xfrm>
            <a:off x="381000" y="6259513"/>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800"/>
              <a:t>Which other operators will you need in this recursive case of </a:t>
            </a:r>
            <a:r>
              <a:rPr lang="en-US" sz="1800" b="1">
                <a:latin typeface="Courier New" pitchFamily="-106" charset="0"/>
                <a:cs typeface="Courier New" pitchFamily="-106" charset="0"/>
              </a:rPr>
              <a:t>numToBinary</a:t>
            </a:r>
            <a:r>
              <a:rPr lang="en-US" sz="1800"/>
              <a:t>?</a:t>
            </a:r>
          </a:p>
        </p:txBody>
      </p:sp>
      <p:cxnSp>
        <p:nvCxnSpPr>
          <p:cNvPr id="76823" name="Straight Connector 67"/>
          <p:cNvCxnSpPr>
            <a:cxnSpLocks noChangeShapeType="1"/>
          </p:cNvCxnSpPr>
          <p:nvPr/>
        </p:nvCxnSpPr>
        <p:spPr bwMode="auto">
          <a:xfrm>
            <a:off x="3886200" y="5410200"/>
            <a:ext cx="44196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6824" name="Freeform 68"/>
          <p:cNvSpPr>
            <a:spLocks noChangeArrowheads="1"/>
          </p:cNvSpPr>
          <p:nvPr/>
        </p:nvSpPr>
        <p:spPr bwMode="auto">
          <a:xfrm>
            <a:off x="4757738" y="2155825"/>
            <a:ext cx="1336675" cy="420688"/>
          </a:xfrm>
          <a:custGeom>
            <a:avLst/>
            <a:gdLst>
              <a:gd name="T0" fmla="*/ 1324141 w 1337589"/>
              <a:gd name="T1" fmla="*/ 0 h 421457"/>
              <a:gd name="T2" fmla="*/ 1297492 w 1337589"/>
              <a:gd name="T3" fmla="*/ 87824 h 421457"/>
              <a:gd name="T4" fmla="*/ 1270842 w 1337589"/>
              <a:gd name="T5" fmla="*/ 149302 h 421457"/>
              <a:gd name="T6" fmla="*/ 1235311 w 1337589"/>
              <a:gd name="T7" fmla="*/ 201995 h 421457"/>
              <a:gd name="T8" fmla="*/ 1217545 w 1337589"/>
              <a:gd name="T9" fmla="*/ 237125 h 421457"/>
              <a:gd name="T10" fmla="*/ 1182014 w 1337589"/>
              <a:gd name="T11" fmla="*/ 245907 h 421457"/>
              <a:gd name="T12" fmla="*/ 1155364 w 1337589"/>
              <a:gd name="T13" fmla="*/ 272255 h 421457"/>
              <a:gd name="T14" fmla="*/ 1128717 w 1337589"/>
              <a:gd name="T15" fmla="*/ 281037 h 421457"/>
              <a:gd name="T16" fmla="*/ 1084303 w 1337589"/>
              <a:gd name="T17" fmla="*/ 316168 h 421457"/>
              <a:gd name="T18" fmla="*/ 924407 w 1337589"/>
              <a:gd name="T19" fmla="*/ 298599 h 421457"/>
              <a:gd name="T20" fmla="*/ 897758 w 1337589"/>
              <a:gd name="T21" fmla="*/ 281037 h 421457"/>
              <a:gd name="T22" fmla="*/ 862227 w 1337589"/>
              <a:gd name="T23" fmla="*/ 228342 h 421457"/>
              <a:gd name="T24" fmla="*/ 844461 w 1337589"/>
              <a:gd name="T25" fmla="*/ 201995 h 421457"/>
              <a:gd name="T26" fmla="*/ 808929 w 1337589"/>
              <a:gd name="T27" fmla="*/ 193213 h 421457"/>
              <a:gd name="T28" fmla="*/ 782280 w 1337589"/>
              <a:gd name="T29" fmla="*/ 166865 h 421457"/>
              <a:gd name="T30" fmla="*/ 755631 w 1337589"/>
              <a:gd name="T31" fmla="*/ 158083 h 421457"/>
              <a:gd name="T32" fmla="*/ 728983 w 1337589"/>
              <a:gd name="T33" fmla="*/ 140518 h 421457"/>
              <a:gd name="T34" fmla="*/ 693452 w 1337589"/>
              <a:gd name="T35" fmla="*/ 122954 h 421457"/>
              <a:gd name="T36" fmla="*/ 675684 w 1337589"/>
              <a:gd name="T37" fmla="*/ 105389 h 421457"/>
              <a:gd name="T38" fmla="*/ 631270 w 1337589"/>
              <a:gd name="T39" fmla="*/ 96605 h 421457"/>
              <a:gd name="T40" fmla="*/ 604621 w 1337589"/>
              <a:gd name="T41" fmla="*/ 87824 h 421457"/>
              <a:gd name="T42" fmla="*/ 586856 w 1337589"/>
              <a:gd name="T43" fmla="*/ 70259 h 421457"/>
              <a:gd name="T44" fmla="*/ 533557 w 1337589"/>
              <a:gd name="T45" fmla="*/ 52695 h 421457"/>
              <a:gd name="T46" fmla="*/ 506908 w 1337589"/>
              <a:gd name="T47" fmla="*/ 43912 h 421457"/>
              <a:gd name="T48" fmla="*/ 480260 w 1337589"/>
              <a:gd name="T49" fmla="*/ 35130 h 421457"/>
              <a:gd name="T50" fmla="*/ 355898 w 1337589"/>
              <a:gd name="T51" fmla="*/ 8784 h 421457"/>
              <a:gd name="T52" fmla="*/ 293718 w 1337589"/>
              <a:gd name="T53" fmla="*/ 0 h 421457"/>
              <a:gd name="T54" fmla="*/ 169357 w 1337589"/>
              <a:gd name="T55" fmla="*/ 8784 h 421457"/>
              <a:gd name="T56" fmla="*/ 151590 w 1337589"/>
              <a:gd name="T57" fmla="*/ 26347 h 421457"/>
              <a:gd name="T58" fmla="*/ 116058 w 1337589"/>
              <a:gd name="T59" fmla="*/ 35130 h 421457"/>
              <a:gd name="T60" fmla="*/ 98294 w 1337589"/>
              <a:gd name="T61" fmla="*/ 61477 h 421457"/>
              <a:gd name="T62" fmla="*/ 80529 w 1337589"/>
              <a:gd name="T63" fmla="*/ 96605 h 421457"/>
              <a:gd name="T64" fmla="*/ 53878 w 1337589"/>
              <a:gd name="T65" fmla="*/ 114171 h 421457"/>
              <a:gd name="T66" fmla="*/ 36110 w 1337589"/>
              <a:gd name="T67" fmla="*/ 131736 h 421457"/>
              <a:gd name="T68" fmla="*/ 9465 w 1337589"/>
              <a:gd name="T69" fmla="*/ 324948 h 421457"/>
              <a:gd name="T70" fmla="*/ 585 w 1337589"/>
              <a:gd name="T71" fmla="*/ 377643 h 4214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37589"/>
              <a:gd name="T109" fmla="*/ 0 h 421457"/>
              <a:gd name="T110" fmla="*/ 1337589 w 1337589"/>
              <a:gd name="T111" fmla="*/ 421457 h 4214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37589" h="421457">
                <a:moveTo>
                  <a:pt x="1333223" y="0"/>
                </a:moveTo>
                <a:cubicBezTo>
                  <a:pt x="1315015" y="109253"/>
                  <a:pt x="1337589" y="6247"/>
                  <a:pt x="1306391" y="89443"/>
                </a:cubicBezTo>
                <a:cubicBezTo>
                  <a:pt x="1281639" y="155449"/>
                  <a:pt x="1315809" y="97677"/>
                  <a:pt x="1279559" y="152052"/>
                </a:cubicBezTo>
                <a:cubicBezTo>
                  <a:pt x="1260376" y="209610"/>
                  <a:pt x="1285655" y="147097"/>
                  <a:pt x="1243784" y="205718"/>
                </a:cubicBezTo>
                <a:cubicBezTo>
                  <a:pt x="1236034" y="216568"/>
                  <a:pt x="1236139" y="232959"/>
                  <a:pt x="1225896" y="241495"/>
                </a:cubicBezTo>
                <a:cubicBezTo>
                  <a:pt x="1216453" y="249364"/>
                  <a:pt x="1202046" y="247458"/>
                  <a:pt x="1190121" y="250439"/>
                </a:cubicBezTo>
                <a:cubicBezTo>
                  <a:pt x="1181177" y="259383"/>
                  <a:pt x="1173813" y="270255"/>
                  <a:pt x="1163289" y="277272"/>
                </a:cubicBezTo>
                <a:cubicBezTo>
                  <a:pt x="1155445" y="282502"/>
                  <a:pt x="1144889" y="282000"/>
                  <a:pt x="1136457" y="286216"/>
                </a:cubicBezTo>
                <a:cubicBezTo>
                  <a:pt x="1113892" y="297499"/>
                  <a:pt x="1108375" y="305355"/>
                  <a:pt x="1091738" y="321993"/>
                </a:cubicBezTo>
                <a:cubicBezTo>
                  <a:pt x="1038075" y="316030"/>
                  <a:pt x="983788" y="314207"/>
                  <a:pt x="930748" y="304104"/>
                </a:cubicBezTo>
                <a:cubicBezTo>
                  <a:pt x="920189" y="302093"/>
                  <a:pt x="912310" y="292931"/>
                  <a:pt x="903916" y="286216"/>
                </a:cubicBezTo>
                <a:cubicBezTo>
                  <a:pt x="878749" y="266081"/>
                  <a:pt x="886405" y="264512"/>
                  <a:pt x="868141" y="232550"/>
                </a:cubicBezTo>
                <a:cubicBezTo>
                  <a:pt x="862808" y="223217"/>
                  <a:pt x="859197" y="211681"/>
                  <a:pt x="850253" y="205718"/>
                </a:cubicBezTo>
                <a:cubicBezTo>
                  <a:pt x="840025" y="198899"/>
                  <a:pt x="826403" y="199755"/>
                  <a:pt x="814478" y="196773"/>
                </a:cubicBezTo>
                <a:cubicBezTo>
                  <a:pt x="805534" y="187829"/>
                  <a:pt x="798170" y="176957"/>
                  <a:pt x="787646" y="169941"/>
                </a:cubicBezTo>
                <a:cubicBezTo>
                  <a:pt x="779802" y="164711"/>
                  <a:pt x="769246" y="165213"/>
                  <a:pt x="760814" y="160997"/>
                </a:cubicBezTo>
                <a:cubicBezTo>
                  <a:pt x="751200" y="156190"/>
                  <a:pt x="743316" y="148441"/>
                  <a:pt x="733983" y="143108"/>
                </a:cubicBezTo>
                <a:cubicBezTo>
                  <a:pt x="722407" y="136493"/>
                  <a:pt x="710132" y="131183"/>
                  <a:pt x="698207" y="125220"/>
                </a:cubicBezTo>
                <a:cubicBezTo>
                  <a:pt x="692244" y="119257"/>
                  <a:pt x="688070" y="110653"/>
                  <a:pt x="680319" y="107331"/>
                </a:cubicBezTo>
                <a:cubicBezTo>
                  <a:pt x="666347" y="101343"/>
                  <a:pt x="650348" y="102074"/>
                  <a:pt x="635600" y="98387"/>
                </a:cubicBezTo>
                <a:cubicBezTo>
                  <a:pt x="626454" y="96100"/>
                  <a:pt x="617712" y="92424"/>
                  <a:pt x="608768" y="89443"/>
                </a:cubicBezTo>
                <a:cubicBezTo>
                  <a:pt x="602806" y="83480"/>
                  <a:pt x="598423" y="75325"/>
                  <a:pt x="590881" y="71554"/>
                </a:cubicBezTo>
                <a:cubicBezTo>
                  <a:pt x="574016" y="63121"/>
                  <a:pt x="555105" y="59629"/>
                  <a:pt x="537217" y="53666"/>
                </a:cubicBezTo>
                <a:lnTo>
                  <a:pt x="510386" y="44721"/>
                </a:lnTo>
                <a:cubicBezTo>
                  <a:pt x="501442" y="41739"/>
                  <a:pt x="492700" y="38064"/>
                  <a:pt x="483554" y="35777"/>
                </a:cubicBezTo>
                <a:cubicBezTo>
                  <a:pt x="440171" y="24931"/>
                  <a:pt x="405695" y="15709"/>
                  <a:pt x="358340" y="8944"/>
                </a:cubicBezTo>
                <a:lnTo>
                  <a:pt x="295733" y="0"/>
                </a:lnTo>
                <a:cubicBezTo>
                  <a:pt x="253995" y="2981"/>
                  <a:pt x="211646" y="1232"/>
                  <a:pt x="170518" y="8944"/>
                </a:cubicBezTo>
                <a:cubicBezTo>
                  <a:pt x="162230" y="10498"/>
                  <a:pt x="160172" y="23062"/>
                  <a:pt x="152630" y="26833"/>
                </a:cubicBezTo>
                <a:cubicBezTo>
                  <a:pt x="141636" y="32330"/>
                  <a:pt x="128780" y="32796"/>
                  <a:pt x="116855" y="35777"/>
                </a:cubicBezTo>
                <a:cubicBezTo>
                  <a:pt x="110892" y="44721"/>
                  <a:pt x="104300" y="53277"/>
                  <a:pt x="98967" y="62610"/>
                </a:cubicBezTo>
                <a:cubicBezTo>
                  <a:pt x="92352" y="74187"/>
                  <a:pt x="89615" y="88144"/>
                  <a:pt x="81079" y="98387"/>
                </a:cubicBezTo>
                <a:cubicBezTo>
                  <a:pt x="74198" y="106645"/>
                  <a:pt x="62641" y="109560"/>
                  <a:pt x="54248" y="116275"/>
                </a:cubicBezTo>
                <a:cubicBezTo>
                  <a:pt x="47663" y="121543"/>
                  <a:pt x="42323" y="128201"/>
                  <a:pt x="36360" y="134164"/>
                </a:cubicBezTo>
                <a:cubicBezTo>
                  <a:pt x="3183" y="266876"/>
                  <a:pt x="28973" y="146198"/>
                  <a:pt x="9528" y="330937"/>
                </a:cubicBezTo>
                <a:cubicBezTo>
                  <a:pt x="0" y="421457"/>
                  <a:pt x="585" y="352047"/>
                  <a:pt x="585" y="384603"/>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mc:AlternateContent xmlns:mc="http://schemas.openxmlformats.org/markup-compatibility/2006" xmlns:p14="http://schemas.microsoft.com/office/powerpoint/2010/main">
        <mc:Choice Requires="p14">
          <p:contentPart p14:bwMode="auto" r:id="rId21">
            <p14:nvContentPartPr>
              <p14:cNvPr id="19459" name="Ink 34"/>
              <p14:cNvContentPartPr>
                <a14:cpLocks xmlns:a14="http://schemas.microsoft.com/office/drawing/2010/main" noRot="1" noChangeAspect="1" noEditPoints="1" noChangeArrowheads="1" noChangeShapeType="1"/>
              </p14:cNvContentPartPr>
              <p14:nvPr/>
            </p14:nvContentPartPr>
            <p14:xfrm>
              <a:off x="4510088" y="4606925"/>
              <a:ext cx="2051050" cy="452438"/>
            </p14:xfrm>
          </p:contentPart>
        </mc:Choice>
        <mc:Fallback xmlns="">
          <p:pic>
            <p:nvPicPr>
              <p:cNvPr id="19459" name="Ink 34"/>
              <p:cNvPicPr>
                <a:picLocks noRot="1" noChangeAspect="1" noEditPoints="1" noChangeArrowheads="1" noChangeShapeType="1"/>
              </p:cNvPicPr>
              <p:nvPr/>
            </p:nvPicPr>
            <p:blipFill>
              <a:blip r:embed="rId22"/>
              <a:stretch>
                <a:fillRect/>
              </a:stretch>
            </p:blipFill>
            <p:spPr>
              <a:xfrm>
                <a:off x="4497127" y="4597927"/>
                <a:ext cx="2079852" cy="47331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460" name="Ink 35"/>
              <p14:cNvContentPartPr>
                <a14:cpLocks xmlns:a14="http://schemas.microsoft.com/office/drawing/2010/main" noRot="1" noChangeAspect="1" noEditPoints="1" noChangeArrowheads="1" noChangeShapeType="1"/>
              </p14:cNvContentPartPr>
              <p14:nvPr/>
            </p14:nvContentPartPr>
            <p14:xfrm>
              <a:off x="7016750" y="4613275"/>
              <a:ext cx="379413" cy="496888"/>
            </p14:xfrm>
          </p:contentPart>
        </mc:Choice>
        <mc:Fallback xmlns="">
          <p:pic>
            <p:nvPicPr>
              <p:cNvPr id="19460" name="Ink 35"/>
              <p:cNvPicPr>
                <a:picLocks noRot="1" noChangeAspect="1" noEditPoints="1" noChangeArrowheads="1" noChangeShapeType="1"/>
              </p:cNvPicPr>
              <p:nvPr/>
            </p:nvPicPr>
            <p:blipFill>
              <a:blip r:embed="rId24"/>
              <a:stretch>
                <a:fillRect/>
              </a:stretch>
            </p:blipFill>
            <p:spPr>
              <a:xfrm>
                <a:off x="7003431" y="4600313"/>
                <a:ext cx="402451" cy="52245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461" name="Ink 36"/>
              <p14:cNvContentPartPr>
                <a14:cpLocks xmlns:a14="http://schemas.microsoft.com/office/drawing/2010/main" noRot="1" noChangeAspect="1" noEditPoints="1" noChangeArrowheads="1" noChangeShapeType="1"/>
              </p14:cNvContentPartPr>
              <p14:nvPr/>
            </p14:nvContentPartPr>
            <p14:xfrm>
              <a:off x="7589838" y="4611688"/>
              <a:ext cx="611187" cy="620712"/>
            </p14:xfrm>
          </p:contentPart>
        </mc:Choice>
        <mc:Fallback xmlns="">
          <p:pic>
            <p:nvPicPr>
              <p:cNvPr id="19461" name="Ink 36"/>
              <p:cNvPicPr>
                <a:picLocks noRot="1" noChangeAspect="1" noEditPoints="1" noChangeArrowheads="1" noChangeShapeType="1"/>
              </p:cNvPicPr>
              <p:nvPr/>
            </p:nvPicPr>
            <p:blipFill>
              <a:blip r:embed="rId26"/>
              <a:stretch>
                <a:fillRect/>
              </a:stretch>
            </p:blipFill>
            <p:spPr>
              <a:xfrm>
                <a:off x="7580479" y="4605571"/>
                <a:ext cx="633864" cy="64158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464" name="Ink 39"/>
              <p14:cNvContentPartPr>
                <a14:cpLocks xmlns:a14="http://schemas.microsoft.com/office/drawing/2010/main" noRot="1" noChangeAspect="1" noEditPoints="1" noChangeArrowheads="1" noChangeShapeType="1"/>
              </p14:cNvContentPartPr>
              <p14:nvPr/>
            </p14:nvContentPartPr>
            <p14:xfrm>
              <a:off x="6602413" y="4705350"/>
              <a:ext cx="355600" cy="258763"/>
            </p14:xfrm>
          </p:contentPart>
        </mc:Choice>
        <mc:Fallback xmlns="">
          <p:pic>
            <p:nvPicPr>
              <p:cNvPr id="19464" name="Ink 39"/>
              <p:cNvPicPr>
                <a:picLocks noRot="1" noChangeAspect="1" noEditPoints="1" noChangeArrowheads="1" noChangeShapeType="1"/>
              </p:cNvPicPr>
              <p:nvPr/>
            </p:nvPicPr>
            <p:blipFill>
              <a:blip r:embed="rId28"/>
              <a:stretch>
                <a:fillRect/>
              </a:stretch>
            </p:blipFill>
            <p:spPr>
              <a:xfrm>
                <a:off x="6588016" y="4692394"/>
                <a:ext cx="383314" cy="279277"/>
              </a:xfrm>
              <a:prstGeom prst="rect">
                <a:avLst/>
              </a:prstGeom>
            </p:spPr>
          </p:pic>
        </mc:Fallback>
      </mc:AlternateContent>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grpSp>
        <p:nvGrpSpPr>
          <p:cNvPr id="77827" name="Group 2"/>
          <p:cNvGrpSpPr>
            <a:grpSpLocks/>
          </p:cNvGrpSpPr>
          <p:nvPr>
            <p:custDataLst>
              <p:tags r:id="rId2"/>
            </p:custDataLst>
          </p:nvPr>
        </p:nvGrpSpPr>
        <p:grpSpPr bwMode="auto">
          <a:xfrm>
            <a:off x="635000" y="1066800"/>
            <a:ext cx="3221038" cy="173038"/>
            <a:chOff x="295" y="1311"/>
            <a:chExt cx="5177" cy="114"/>
          </a:xfrm>
        </p:grpSpPr>
        <p:sp>
          <p:nvSpPr>
            <p:cNvPr id="77881" name="Rectangle 3"/>
            <p:cNvSpPr>
              <a:spLocks noChangeArrowheads="1"/>
            </p:cNvSpPr>
            <p:nvPr>
              <p:custDataLst>
                <p:tags r:id="rId3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7882" name="Rectangle 4"/>
            <p:cNvSpPr>
              <a:spLocks noChangeArrowheads="1"/>
            </p:cNvSpPr>
            <p:nvPr>
              <p:custDataLst>
                <p:tags r:id="rId4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7828" name="Text Box 5"/>
          <p:cNvSpPr txBox="1">
            <a:spLocks noChangeArrowheads="1"/>
          </p:cNvSpPr>
          <p:nvPr>
            <p:custDataLst>
              <p:tags r:id="rId3"/>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2 </a:t>
            </a:r>
          </a:p>
        </p:txBody>
      </p:sp>
      <p:sp>
        <p:nvSpPr>
          <p:cNvPr id="77829" name="Text Box 6"/>
          <p:cNvSpPr txBox="1">
            <a:spLocks noChangeArrowheads="1"/>
          </p:cNvSpPr>
          <p:nvPr>
            <p:custDataLst>
              <p:tags r:id="rId4"/>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Base 10 </a:t>
            </a:r>
          </a:p>
        </p:txBody>
      </p:sp>
      <p:grpSp>
        <p:nvGrpSpPr>
          <p:cNvPr id="77830" name="Group 8"/>
          <p:cNvGrpSpPr>
            <a:grpSpLocks/>
          </p:cNvGrpSpPr>
          <p:nvPr>
            <p:custDataLst>
              <p:tags r:id="rId5"/>
            </p:custDataLst>
          </p:nvPr>
        </p:nvGrpSpPr>
        <p:grpSpPr bwMode="auto">
          <a:xfrm>
            <a:off x="5160963" y="1066800"/>
            <a:ext cx="3221037" cy="173038"/>
            <a:chOff x="295" y="1311"/>
            <a:chExt cx="5177" cy="114"/>
          </a:xfrm>
        </p:grpSpPr>
        <p:sp>
          <p:nvSpPr>
            <p:cNvPr id="77879" name="Rectangle 9"/>
            <p:cNvSpPr>
              <a:spLocks noChangeArrowheads="1"/>
            </p:cNvSpPr>
            <p:nvPr>
              <p:custDataLst>
                <p:tags r:id="rId3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7880" name="Rectangle 10"/>
            <p:cNvSpPr>
              <a:spLocks noChangeArrowheads="1"/>
            </p:cNvSpPr>
            <p:nvPr>
              <p:custDataLst>
                <p:tags r:id="rId3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7831" name="Text Box 11"/>
          <p:cNvSpPr txBox="1">
            <a:spLocks noChangeArrowheads="1"/>
          </p:cNvSpPr>
          <p:nvPr>
            <p:custDataLst>
              <p:tags r:id="rId6"/>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77832" name="Text Box 12"/>
          <p:cNvSpPr txBox="1">
            <a:spLocks noChangeArrowheads="1"/>
          </p:cNvSpPr>
          <p:nvPr>
            <p:custDataLst>
              <p:tags r:id="rId7"/>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t>4 tens   +   2 ones</a:t>
            </a:r>
          </a:p>
        </p:txBody>
      </p:sp>
      <p:sp>
        <p:nvSpPr>
          <p:cNvPr id="77833" name="Line 13"/>
          <p:cNvSpPr>
            <a:spLocks noChangeShapeType="1"/>
          </p:cNvSpPr>
          <p:nvPr>
            <p:custDataLst>
              <p:tags r:id="rId8"/>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7834" name="Line 14"/>
          <p:cNvSpPr>
            <a:spLocks noChangeShapeType="1"/>
          </p:cNvSpPr>
          <p:nvPr>
            <p:custDataLst>
              <p:tags r:id="rId9"/>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7835" name="Text Box 15"/>
          <p:cNvSpPr txBox="1">
            <a:spLocks noChangeArrowheads="1"/>
          </p:cNvSpPr>
          <p:nvPr>
            <p:custDataLst>
              <p:tags r:id="rId10"/>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101010</a:t>
            </a:r>
          </a:p>
        </p:txBody>
      </p:sp>
      <p:sp>
        <p:nvSpPr>
          <p:cNvPr id="77836" name="Text Box 24"/>
          <p:cNvSpPr txBox="1">
            <a:spLocks noChangeArrowheads="1"/>
          </p:cNvSpPr>
          <p:nvPr>
            <p:custDataLst>
              <p:tags r:id="rId11"/>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123</a:t>
            </a:r>
          </a:p>
        </p:txBody>
      </p:sp>
      <p:sp>
        <p:nvSpPr>
          <p:cNvPr id="77837" name="Text Box 25"/>
          <p:cNvSpPr txBox="1">
            <a:spLocks noChangeArrowheads="1"/>
          </p:cNvSpPr>
          <p:nvPr>
            <p:custDataLst>
              <p:tags r:id="rId12"/>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t>1 hundred + 2 tens + 3 ones</a:t>
            </a:r>
          </a:p>
        </p:txBody>
      </p:sp>
      <p:sp>
        <p:nvSpPr>
          <p:cNvPr id="77838" name="Line 26"/>
          <p:cNvSpPr>
            <a:spLocks noChangeShapeType="1"/>
          </p:cNvSpPr>
          <p:nvPr>
            <p:custDataLst>
              <p:tags r:id="rId13"/>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7839" name="Line 27"/>
          <p:cNvSpPr>
            <a:spLocks noChangeShapeType="1"/>
          </p:cNvSpPr>
          <p:nvPr>
            <p:custDataLst>
              <p:tags r:id="rId14"/>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7840" name="Text Box 28"/>
          <p:cNvSpPr txBox="1">
            <a:spLocks noChangeArrowheads="1"/>
          </p:cNvSpPr>
          <p:nvPr>
            <p:custDataLst>
              <p:tags r:id="rId15"/>
            </p:custDataLst>
          </p:nvPr>
        </p:nvSpPr>
        <p:spPr bwMode="auto">
          <a:xfrm rot="-3488041">
            <a:off x="6556375" y="16732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7841" name="Text Box 29"/>
          <p:cNvSpPr txBox="1">
            <a:spLocks noChangeArrowheads="1"/>
          </p:cNvSpPr>
          <p:nvPr>
            <p:custDataLst>
              <p:tags r:id="rId16"/>
            </p:custDataLst>
          </p:nvPr>
        </p:nvSpPr>
        <p:spPr bwMode="auto">
          <a:xfrm rot="-3488041">
            <a:off x="6213475" y="16732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TENs column</a:t>
            </a:r>
          </a:p>
        </p:txBody>
      </p:sp>
      <p:sp>
        <p:nvSpPr>
          <p:cNvPr id="77842" name="Text Box 30"/>
          <p:cNvSpPr txBox="1">
            <a:spLocks noChangeArrowheads="1"/>
          </p:cNvSpPr>
          <p:nvPr>
            <p:custDataLst>
              <p:tags r:id="rId17"/>
            </p:custDataLst>
          </p:nvPr>
        </p:nvSpPr>
        <p:spPr bwMode="auto">
          <a:xfrm rot="-3488041">
            <a:off x="6700838" y="472757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7843" name="Text Box 31"/>
          <p:cNvSpPr txBox="1">
            <a:spLocks noChangeArrowheads="1"/>
          </p:cNvSpPr>
          <p:nvPr>
            <p:custDataLst>
              <p:tags r:id="rId18"/>
            </p:custDataLst>
          </p:nvPr>
        </p:nvSpPr>
        <p:spPr bwMode="auto">
          <a:xfrm rot="-3488041">
            <a:off x="6357938" y="472757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TENs column</a:t>
            </a:r>
          </a:p>
        </p:txBody>
      </p:sp>
      <p:sp>
        <p:nvSpPr>
          <p:cNvPr id="77844" name="Text Box 32"/>
          <p:cNvSpPr txBox="1">
            <a:spLocks noChangeArrowheads="1"/>
          </p:cNvSpPr>
          <p:nvPr>
            <p:custDataLst>
              <p:tags r:id="rId19"/>
            </p:custDataLst>
          </p:nvPr>
        </p:nvSpPr>
        <p:spPr bwMode="auto">
          <a:xfrm rot="-3488041">
            <a:off x="5833269" y="4426744"/>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HUNDREDs column</a:t>
            </a:r>
          </a:p>
        </p:txBody>
      </p:sp>
      <p:sp>
        <p:nvSpPr>
          <p:cNvPr id="77845" name="Line 33"/>
          <p:cNvSpPr>
            <a:spLocks noChangeShapeType="1"/>
          </p:cNvSpPr>
          <p:nvPr>
            <p:custDataLst>
              <p:tags r:id="rId20"/>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7846" name="Text Box 35"/>
          <p:cNvSpPr txBox="1">
            <a:spLocks noChangeArrowheads="1"/>
          </p:cNvSpPr>
          <p:nvPr>
            <p:custDataLst>
              <p:tags r:id="rId21"/>
            </p:custDataLst>
          </p:nvPr>
        </p:nvSpPr>
        <p:spPr bwMode="auto">
          <a:xfrm>
            <a:off x="3873500" y="1447800"/>
            <a:ext cx="1371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each column represents another power of the base</a:t>
            </a:r>
          </a:p>
        </p:txBody>
      </p:sp>
      <p:sp>
        <p:nvSpPr>
          <p:cNvPr id="77847" name="Text Box 36"/>
          <p:cNvSpPr txBox="1">
            <a:spLocks noChangeArrowheads="1"/>
          </p:cNvSpPr>
          <p:nvPr>
            <p:custDataLst>
              <p:tags r:id="rId22"/>
            </p:custDataLst>
          </p:nvPr>
        </p:nvSpPr>
        <p:spPr bwMode="auto">
          <a:xfrm rot="-3488041">
            <a:off x="2619375"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7848" name="Text Box 37"/>
          <p:cNvSpPr txBox="1">
            <a:spLocks noChangeArrowheads="1"/>
          </p:cNvSpPr>
          <p:nvPr>
            <p:custDataLst>
              <p:tags r:id="rId23"/>
            </p:custDataLst>
          </p:nvPr>
        </p:nvSpPr>
        <p:spPr bwMode="auto">
          <a:xfrm rot="-3488041">
            <a:off x="2268538" y="2105025"/>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TWOs column</a:t>
            </a:r>
          </a:p>
        </p:txBody>
      </p:sp>
      <p:sp>
        <p:nvSpPr>
          <p:cNvPr id="77849" name="Text Box 38"/>
          <p:cNvSpPr txBox="1">
            <a:spLocks noChangeArrowheads="1"/>
          </p:cNvSpPr>
          <p:nvPr>
            <p:custDataLst>
              <p:tags r:id="rId24"/>
            </p:custDataLst>
          </p:nvPr>
        </p:nvSpPr>
        <p:spPr bwMode="auto">
          <a:xfrm rot="-3488041">
            <a:off x="1946275"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FOURs column</a:t>
            </a:r>
          </a:p>
        </p:txBody>
      </p:sp>
      <p:sp>
        <p:nvSpPr>
          <p:cNvPr id="77850" name="Text Box 39"/>
          <p:cNvSpPr txBox="1">
            <a:spLocks noChangeArrowheads="1"/>
          </p:cNvSpPr>
          <p:nvPr>
            <p:custDataLst>
              <p:tags r:id="rId25"/>
            </p:custDataLst>
          </p:nvPr>
        </p:nvSpPr>
        <p:spPr bwMode="auto">
          <a:xfrm rot="-3488041">
            <a:off x="1681162" y="2046288"/>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EIGHTs column</a:t>
            </a:r>
          </a:p>
        </p:txBody>
      </p:sp>
      <p:sp>
        <p:nvSpPr>
          <p:cNvPr id="77851" name="Text Box 40"/>
          <p:cNvSpPr txBox="1">
            <a:spLocks noChangeArrowheads="1"/>
          </p:cNvSpPr>
          <p:nvPr>
            <p:custDataLst>
              <p:tags r:id="rId26"/>
            </p:custDataLst>
          </p:nvPr>
        </p:nvSpPr>
        <p:spPr bwMode="auto">
          <a:xfrm rot="-3488041">
            <a:off x="1409700" y="2105025"/>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SIXTEENs col.</a:t>
            </a:r>
          </a:p>
        </p:txBody>
      </p:sp>
      <p:sp>
        <p:nvSpPr>
          <p:cNvPr id="77852" name="Text Box 41"/>
          <p:cNvSpPr txBox="1">
            <a:spLocks noChangeArrowheads="1"/>
          </p:cNvSpPr>
          <p:nvPr>
            <p:custDataLst>
              <p:tags r:id="rId27"/>
            </p:custDataLst>
          </p:nvPr>
        </p:nvSpPr>
        <p:spPr bwMode="auto">
          <a:xfrm rot="-3488041">
            <a:off x="823119" y="1862932"/>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THIRTYTWOs col.</a:t>
            </a:r>
          </a:p>
        </p:txBody>
      </p:sp>
      <p:sp>
        <p:nvSpPr>
          <p:cNvPr id="77853" name="Text Box 43"/>
          <p:cNvSpPr txBox="1">
            <a:spLocks noChangeArrowheads="1"/>
          </p:cNvSpPr>
          <p:nvPr>
            <p:custDataLst>
              <p:tags r:id="rId28"/>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ONEs column</a:t>
            </a:r>
          </a:p>
        </p:txBody>
      </p:sp>
      <p:sp>
        <p:nvSpPr>
          <p:cNvPr id="77854" name="Text Box 44"/>
          <p:cNvSpPr txBox="1">
            <a:spLocks noChangeArrowheads="1"/>
          </p:cNvSpPr>
          <p:nvPr>
            <p:custDataLst>
              <p:tags r:id="rId29"/>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TWOs column</a:t>
            </a:r>
          </a:p>
        </p:txBody>
      </p:sp>
      <p:sp>
        <p:nvSpPr>
          <p:cNvPr id="77855" name="Text Box 45"/>
          <p:cNvSpPr txBox="1">
            <a:spLocks noChangeArrowheads="1"/>
          </p:cNvSpPr>
          <p:nvPr>
            <p:custDataLst>
              <p:tags r:id="rId30"/>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FOURs column</a:t>
            </a:r>
          </a:p>
        </p:txBody>
      </p:sp>
      <p:sp>
        <p:nvSpPr>
          <p:cNvPr id="77856" name="Text Box 46"/>
          <p:cNvSpPr txBox="1">
            <a:spLocks noChangeArrowheads="1"/>
          </p:cNvSpPr>
          <p:nvPr>
            <p:custDataLst>
              <p:tags r:id="rId31"/>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EIGHTs column</a:t>
            </a:r>
          </a:p>
        </p:txBody>
      </p:sp>
      <p:sp>
        <p:nvSpPr>
          <p:cNvPr id="77857" name="Text Box 47"/>
          <p:cNvSpPr txBox="1">
            <a:spLocks noChangeArrowheads="1"/>
          </p:cNvSpPr>
          <p:nvPr>
            <p:custDataLst>
              <p:tags r:id="rId32"/>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SIXTEENs col.</a:t>
            </a:r>
          </a:p>
        </p:txBody>
      </p:sp>
      <p:sp>
        <p:nvSpPr>
          <p:cNvPr id="77858" name="Text Box 48"/>
          <p:cNvSpPr txBox="1">
            <a:spLocks noChangeArrowheads="1"/>
          </p:cNvSpPr>
          <p:nvPr>
            <p:custDataLst>
              <p:tags r:id="rId33"/>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THIRTYTWOs col.</a:t>
            </a:r>
          </a:p>
        </p:txBody>
      </p:sp>
      <p:sp>
        <p:nvSpPr>
          <p:cNvPr id="77859" name="Text Box 49"/>
          <p:cNvSpPr txBox="1">
            <a:spLocks noChangeArrowheads="1"/>
          </p:cNvSpPr>
          <p:nvPr>
            <p:custDataLst>
              <p:tags r:id="rId34"/>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SIXTYFOURs col</a:t>
            </a:r>
          </a:p>
        </p:txBody>
      </p:sp>
      <p:sp>
        <p:nvSpPr>
          <p:cNvPr id="77860" name="Text Box 50"/>
          <p:cNvSpPr txBox="1">
            <a:spLocks noChangeArrowheads="1"/>
          </p:cNvSpPr>
          <p:nvPr>
            <p:custDataLst>
              <p:tags r:id="rId35"/>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omic Sans MS" pitchFamily="-106" charset="0"/>
              </a:rPr>
              <a:t>128s column</a:t>
            </a:r>
          </a:p>
        </p:txBody>
      </p:sp>
      <p:sp>
        <p:nvSpPr>
          <p:cNvPr id="77861" name="Text Box 51"/>
          <p:cNvSpPr txBox="1">
            <a:spLocks noChangeArrowheads="1"/>
          </p:cNvSpPr>
          <p:nvPr>
            <p:custDataLst>
              <p:tags r:id="rId36"/>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Georgia" pitchFamily="-106" charset="0"/>
              </a:rPr>
              <a:t>Write 123 in binary…</a:t>
            </a:r>
          </a:p>
        </p:txBody>
      </p:sp>
      <mc:AlternateContent xmlns:mc="http://schemas.openxmlformats.org/markup-compatibility/2006" xmlns:p14="http://schemas.microsoft.com/office/powerpoint/2010/main">
        <mc:Choice Requires="p14">
          <p:contentPart p14:bwMode="auto" r:id="rId42">
            <p14:nvContentPartPr>
              <p14:cNvPr id="24578" name="Ink 42"/>
              <p14:cNvContentPartPr>
                <a14:cpLocks xmlns:a14="http://schemas.microsoft.com/office/drawing/2010/main" noRot="1" noChangeAspect="1" noEditPoints="1" noChangeArrowheads="1" noChangeShapeType="1"/>
              </p14:cNvContentPartPr>
              <p14:nvPr/>
            </p14:nvContentPartPr>
            <p14:xfrm>
              <a:off x="1227138" y="3270250"/>
              <a:ext cx="398462" cy="96838"/>
            </p14:xfrm>
          </p:contentPart>
        </mc:Choice>
        <mc:Fallback xmlns="">
          <p:pic>
            <p:nvPicPr>
              <p:cNvPr id="24578" name="Ink 42"/>
              <p:cNvPicPr>
                <a:picLocks noRot="1" noChangeAspect="1" noEditPoints="1" noChangeArrowheads="1" noChangeShapeType="1"/>
              </p:cNvPicPr>
              <p:nvPr/>
            </p:nvPicPr>
            <p:blipFill>
              <a:blip r:embed="rId43"/>
              <a:stretch>
                <a:fillRect/>
              </a:stretch>
            </p:blipFill>
            <p:spPr>
              <a:xfrm>
                <a:off x="1215620" y="3258730"/>
                <a:ext cx="423298" cy="12059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579" name="Ink 43"/>
              <p14:cNvContentPartPr>
                <a14:cpLocks xmlns:a14="http://schemas.microsoft.com/office/drawing/2010/main" noRot="1" noChangeAspect="1" noEditPoints="1" noChangeArrowheads="1" noChangeShapeType="1"/>
              </p14:cNvContentPartPr>
              <p14:nvPr/>
            </p14:nvContentPartPr>
            <p14:xfrm>
              <a:off x="4121150" y="2552700"/>
              <a:ext cx="750888" cy="1463675"/>
            </p14:xfrm>
          </p:contentPart>
        </mc:Choice>
        <mc:Fallback xmlns="">
          <p:pic>
            <p:nvPicPr>
              <p:cNvPr id="24579" name="Ink 43"/>
              <p:cNvPicPr>
                <a:picLocks noRot="1" noChangeAspect="1" noEditPoints="1" noChangeArrowheads="1" noChangeShapeType="1"/>
              </p:cNvPicPr>
              <p:nvPr/>
            </p:nvPicPr>
            <p:blipFill>
              <a:blip r:embed="rId45"/>
              <a:stretch>
                <a:fillRect/>
              </a:stretch>
            </p:blipFill>
            <p:spPr>
              <a:xfrm>
                <a:off x="4114671" y="2544779"/>
                <a:ext cx="771406" cy="14849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580" name="Ink 44"/>
              <p14:cNvContentPartPr>
                <a14:cpLocks xmlns:a14="http://schemas.microsoft.com/office/drawing/2010/main" noRot="1" noChangeAspect="1" noEditPoints="1" noChangeArrowheads="1" noChangeShapeType="1"/>
              </p14:cNvContentPartPr>
              <p14:nvPr/>
            </p14:nvContentPartPr>
            <p14:xfrm>
              <a:off x="4603750" y="4316413"/>
              <a:ext cx="765175" cy="1177925"/>
            </p14:xfrm>
          </p:contentPart>
        </mc:Choice>
        <mc:Fallback xmlns="">
          <p:pic>
            <p:nvPicPr>
              <p:cNvPr id="24580" name="Ink 44"/>
              <p:cNvPicPr>
                <a:picLocks noRot="1" noChangeAspect="1" noEditPoints="1" noChangeArrowheads="1" noChangeShapeType="1"/>
              </p:cNvPicPr>
              <p:nvPr/>
            </p:nvPicPr>
            <p:blipFill>
              <a:blip r:embed="rId47"/>
              <a:stretch>
                <a:fillRect/>
              </a:stretch>
            </p:blipFill>
            <p:spPr>
              <a:xfrm>
                <a:off x="4597269" y="4309935"/>
                <a:ext cx="784619" cy="119843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581" name="Ink 45"/>
              <p14:cNvContentPartPr>
                <a14:cpLocks xmlns:a14="http://schemas.microsoft.com/office/drawing/2010/main" noRot="1" noChangeAspect="1" noEditPoints="1" noChangeArrowheads="1" noChangeShapeType="1"/>
              </p14:cNvContentPartPr>
              <p14:nvPr/>
            </p14:nvContentPartPr>
            <p14:xfrm>
              <a:off x="4819650" y="5535613"/>
              <a:ext cx="671513" cy="1020762"/>
            </p14:xfrm>
          </p:contentPart>
        </mc:Choice>
        <mc:Fallback xmlns="">
          <p:pic>
            <p:nvPicPr>
              <p:cNvPr id="24581" name="Ink 45"/>
              <p:cNvPicPr>
                <a:picLocks noRot="1" noChangeAspect="1" noEditPoints="1" noChangeArrowheads="1" noChangeShapeType="1"/>
              </p:cNvPicPr>
              <p:nvPr/>
            </p:nvPicPr>
            <p:blipFill>
              <a:blip r:embed="rId49"/>
              <a:stretch>
                <a:fillRect/>
              </a:stretch>
            </p:blipFill>
            <p:spPr>
              <a:xfrm>
                <a:off x="4813889" y="5530932"/>
                <a:ext cx="680875" cy="103156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582" name="Ink 46"/>
              <p14:cNvContentPartPr>
                <a14:cpLocks xmlns:a14="http://schemas.microsoft.com/office/drawing/2010/main" noRot="1" noChangeAspect="1" noEditPoints="1" noChangeArrowheads="1" noChangeShapeType="1"/>
              </p14:cNvContentPartPr>
              <p14:nvPr/>
            </p14:nvContentPartPr>
            <p14:xfrm>
              <a:off x="4067175" y="5102225"/>
              <a:ext cx="260350" cy="771525"/>
            </p14:xfrm>
          </p:contentPart>
        </mc:Choice>
        <mc:Fallback xmlns="">
          <p:pic>
            <p:nvPicPr>
              <p:cNvPr id="24582" name="Ink 46"/>
              <p:cNvPicPr>
                <a:picLocks noRot="1" noChangeAspect="1" noEditPoints="1" noChangeArrowheads="1" noChangeShapeType="1"/>
              </p:cNvPicPr>
              <p:nvPr/>
            </p:nvPicPr>
            <p:blipFill>
              <a:blip r:embed="rId51"/>
              <a:stretch>
                <a:fillRect/>
              </a:stretch>
            </p:blipFill>
            <p:spPr>
              <a:xfrm>
                <a:off x="4063214" y="5090344"/>
                <a:ext cx="274754" cy="79636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583" name="Ink 47"/>
              <p14:cNvContentPartPr>
                <a14:cpLocks xmlns:a14="http://schemas.microsoft.com/office/drawing/2010/main" noRot="1" noChangeAspect="1" noEditPoints="1" noChangeArrowheads="1" noChangeShapeType="1"/>
              </p14:cNvContentPartPr>
              <p14:nvPr/>
            </p14:nvContentPartPr>
            <p14:xfrm>
              <a:off x="1782763" y="3294063"/>
              <a:ext cx="107950" cy="363537"/>
            </p14:xfrm>
          </p:contentPart>
        </mc:Choice>
        <mc:Fallback xmlns="">
          <p:pic>
            <p:nvPicPr>
              <p:cNvPr id="24583" name="Ink 47"/>
              <p:cNvPicPr>
                <a:picLocks noRot="1" noChangeAspect="1" noEditPoints="1" noChangeArrowheads="1" noChangeShapeType="1"/>
              </p:cNvPicPr>
              <p:nvPr/>
            </p:nvPicPr>
            <p:blipFill>
              <a:blip r:embed="rId53"/>
              <a:stretch>
                <a:fillRect/>
              </a:stretch>
            </p:blipFill>
            <p:spPr>
              <a:xfrm>
                <a:off x="1771248" y="3282185"/>
                <a:ext cx="128461" cy="38585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584" name="Ink 48"/>
              <p14:cNvContentPartPr>
                <a14:cpLocks xmlns:a14="http://schemas.microsoft.com/office/drawing/2010/main" noRot="1" noChangeAspect="1" noEditPoints="1" noChangeArrowheads="1" noChangeShapeType="1"/>
              </p14:cNvContentPartPr>
              <p14:nvPr/>
            </p14:nvContentPartPr>
            <p14:xfrm>
              <a:off x="2051050" y="3289300"/>
              <a:ext cx="131763" cy="53975"/>
            </p14:xfrm>
          </p:contentPart>
        </mc:Choice>
        <mc:Fallback xmlns="">
          <p:pic>
            <p:nvPicPr>
              <p:cNvPr id="24584" name="Ink 48"/>
              <p:cNvPicPr>
                <a:picLocks noRot="1" noChangeAspect="1" noEditPoints="1" noChangeArrowheads="1" noChangeShapeType="1"/>
              </p:cNvPicPr>
              <p:nvPr/>
            </p:nvPicPr>
            <p:blipFill>
              <a:blip r:embed="rId55"/>
              <a:stretch>
                <a:fillRect/>
              </a:stretch>
            </p:blipFill>
            <p:spPr>
              <a:xfrm>
                <a:off x="2039530" y="3278145"/>
                <a:ext cx="149403" cy="7700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585" name="Ink 49"/>
              <p14:cNvContentPartPr>
                <a14:cpLocks xmlns:a14="http://schemas.microsoft.com/office/drawing/2010/main" noRot="1" noChangeAspect="1" noEditPoints="1" noChangeArrowheads="1" noChangeShapeType="1"/>
              </p14:cNvContentPartPr>
              <p14:nvPr/>
            </p14:nvContentPartPr>
            <p14:xfrm>
              <a:off x="2362200" y="3282950"/>
              <a:ext cx="115888" cy="317500"/>
            </p14:xfrm>
          </p:contentPart>
        </mc:Choice>
        <mc:Fallback xmlns="">
          <p:pic>
            <p:nvPicPr>
              <p:cNvPr id="24585" name="Ink 49"/>
              <p:cNvPicPr>
                <a:picLocks noRot="1" noChangeAspect="1" noEditPoints="1" noChangeArrowheads="1" noChangeShapeType="1"/>
              </p:cNvPicPr>
              <p:nvPr/>
            </p:nvPicPr>
            <p:blipFill>
              <a:blip r:embed="rId57"/>
              <a:stretch>
                <a:fillRect/>
              </a:stretch>
            </p:blipFill>
            <p:spPr>
              <a:xfrm>
                <a:off x="2350323" y="3269991"/>
                <a:ext cx="132084" cy="3426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586" name="Ink 50"/>
              <p14:cNvContentPartPr>
                <a14:cpLocks xmlns:a14="http://schemas.microsoft.com/office/drawing/2010/main" noRot="1" noChangeAspect="1" noEditPoints="1" noChangeArrowheads="1" noChangeShapeType="1"/>
              </p14:cNvContentPartPr>
              <p14:nvPr/>
            </p14:nvContentPartPr>
            <p14:xfrm>
              <a:off x="2692400" y="3246438"/>
              <a:ext cx="173038" cy="42862"/>
            </p14:xfrm>
          </p:contentPart>
        </mc:Choice>
        <mc:Fallback xmlns="">
          <p:pic>
            <p:nvPicPr>
              <p:cNvPr id="24586" name="Ink 50"/>
              <p:cNvPicPr>
                <a:picLocks noRot="1" noChangeAspect="1" noEditPoints="1" noChangeArrowheads="1" noChangeShapeType="1"/>
              </p:cNvPicPr>
              <p:nvPr/>
            </p:nvPicPr>
            <p:blipFill>
              <a:blip r:embed="rId59"/>
              <a:stretch>
                <a:fillRect/>
              </a:stretch>
            </p:blipFill>
            <p:spPr>
              <a:xfrm>
                <a:off x="2681608" y="3241035"/>
                <a:ext cx="187068" cy="6015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587" name="Ink 51"/>
              <p14:cNvContentPartPr>
                <a14:cpLocks xmlns:a14="http://schemas.microsoft.com/office/drawing/2010/main" noRot="1" noChangeAspect="1" noEditPoints="1" noChangeArrowheads="1" noChangeShapeType="1"/>
              </p14:cNvContentPartPr>
              <p14:nvPr/>
            </p14:nvContentPartPr>
            <p14:xfrm>
              <a:off x="3009900" y="3251200"/>
              <a:ext cx="163513" cy="314325"/>
            </p14:xfrm>
          </p:contentPart>
        </mc:Choice>
        <mc:Fallback xmlns="">
          <p:pic>
            <p:nvPicPr>
              <p:cNvPr id="24587" name="Ink 51"/>
              <p:cNvPicPr>
                <a:picLocks noRot="1" noChangeAspect="1" noEditPoints="1" noChangeArrowheads="1" noChangeShapeType="1"/>
              </p:cNvPicPr>
              <p:nvPr/>
            </p:nvPicPr>
            <p:blipFill>
              <a:blip r:embed="rId61"/>
              <a:stretch>
                <a:fillRect/>
              </a:stretch>
            </p:blipFill>
            <p:spPr>
              <a:xfrm>
                <a:off x="2997655" y="3238598"/>
                <a:ext cx="180080" cy="33844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588" name="Ink 52"/>
              <p14:cNvContentPartPr>
                <a14:cpLocks xmlns:a14="http://schemas.microsoft.com/office/drawing/2010/main" noRot="1" noChangeAspect="1" noEditPoints="1" noChangeArrowheads="1" noChangeShapeType="1"/>
              </p14:cNvContentPartPr>
              <p14:nvPr/>
            </p14:nvContentPartPr>
            <p14:xfrm>
              <a:off x="1468438" y="5843588"/>
              <a:ext cx="42862" cy="260350"/>
            </p14:xfrm>
          </p:contentPart>
        </mc:Choice>
        <mc:Fallback xmlns="">
          <p:pic>
            <p:nvPicPr>
              <p:cNvPr id="24588" name="Ink 52"/>
              <p:cNvPicPr>
                <a:picLocks noRot="1" noChangeAspect="1" noEditPoints="1" noChangeArrowheads="1" noChangeShapeType="1"/>
              </p:cNvPicPr>
              <p:nvPr/>
            </p:nvPicPr>
            <p:blipFill>
              <a:blip r:embed="rId63"/>
              <a:stretch>
                <a:fillRect/>
              </a:stretch>
            </p:blipFill>
            <p:spPr>
              <a:xfrm>
                <a:off x="1457272" y="5837106"/>
                <a:ext cx="57269" cy="27871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589" name="Ink 53"/>
              <p14:cNvContentPartPr>
                <a14:cpLocks xmlns:a14="http://schemas.microsoft.com/office/drawing/2010/main" noRot="1" noChangeAspect="1" noEditPoints="1" noChangeArrowheads="1" noChangeShapeType="1"/>
              </p14:cNvContentPartPr>
              <p14:nvPr/>
            </p14:nvContentPartPr>
            <p14:xfrm>
              <a:off x="1817688" y="5891213"/>
              <a:ext cx="17462" cy="227012"/>
            </p14:xfrm>
          </p:contentPart>
        </mc:Choice>
        <mc:Fallback xmlns="">
          <p:pic>
            <p:nvPicPr>
              <p:cNvPr id="24589" name="Ink 53"/>
              <p:cNvPicPr>
                <a:picLocks noRot="1" noChangeAspect="1" noEditPoints="1" noChangeArrowheads="1" noChangeShapeType="1"/>
              </p:cNvPicPr>
              <p:nvPr/>
            </p:nvPicPr>
            <p:blipFill>
              <a:blip r:embed="rId65"/>
              <a:stretch>
                <a:fillRect/>
              </a:stretch>
            </p:blipFill>
            <p:spPr>
              <a:xfrm>
                <a:off x="1809848" y="5886536"/>
                <a:ext cx="37775" cy="24212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590" name="Ink 54"/>
              <p14:cNvContentPartPr>
                <a14:cpLocks xmlns:a14="http://schemas.microsoft.com/office/drawing/2010/main" noRot="1" noChangeAspect="1" noEditPoints="1" noChangeArrowheads="1" noChangeShapeType="1"/>
              </p14:cNvContentPartPr>
              <p14:nvPr/>
            </p14:nvContentPartPr>
            <p14:xfrm>
              <a:off x="2103438" y="5915025"/>
              <a:ext cx="11112" cy="315913"/>
            </p14:xfrm>
          </p:contentPart>
        </mc:Choice>
        <mc:Fallback xmlns="">
          <p:pic>
            <p:nvPicPr>
              <p:cNvPr id="24590" name="Ink 54"/>
              <p:cNvPicPr>
                <a:picLocks noRot="1" noChangeAspect="1" noEditPoints="1" noChangeArrowheads="1" noChangeShapeType="1"/>
              </p:cNvPicPr>
              <p:nvPr/>
            </p:nvPicPr>
            <p:blipFill>
              <a:blip r:embed="rId67"/>
              <a:stretch>
                <a:fillRect/>
              </a:stretch>
            </p:blipFill>
            <p:spPr>
              <a:xfrm>
                <a:off x="2091968" y="5906749"/>
                <a:ext cx="31544" cy="33534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591" name="Ink 55"/>
              <p14:cNvContentPartPr>
                <a14:cpLocks xmlns:a14="http://schemas.microsoft.com/office/drawing/2010/main" noRot="1" noChangeAspect="1" noEditPoints="1" noChangeArrowheads="1" noChangeShapeType="1"/>
              </p14:cNvContentPartPr>
              <p14:nvPr/>
            </p14:nvContentPartPr>
            <p14:xfrm>
              <a:off x="2370138" y="5945188"/>
              <a:ext cx="201612" cy="279400"/>
            </p14:xfrm>
          </p:contentPart>
        </mc:Choice>
        <mc:Fallback xmlns="">
          <p:pic>
            <p:nvPicPr>
              <p:cNvPr id="24591" name="Ink 55"/>
              <p:cNvPicPr>
                <a:picLocks noRot="1" noChangeAspect="1" noEditPoints="1" noChangeArrowheads="1" noChangeShapeType="1"/>
              </p:cNvPicPr>
              <p:nvPr/>
            </p:nvPicPr>
            <p:blipFill>
              <a:blip r:embed="rId69"/>
              <a:stretch>
                <a:fillRect/>
              </a:stretch>
            </p:blipFill>
            <p:spPr>
              <a:xfrm>
                <a:off x="2359337" y="5935107"/>
                <a:ext cx="225013" cy="29992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592" name="Ink 56"/>
              <p14:cNvContentPartPr>
                <a14:cpLocks xmlns:a14="http://schemas.microsoft.com/office/drawing/2010/main" noRot="1" noChangeAspect="1" noEditPoints="1" noChangeArrowheads="1" noChangeShapeType="1"/>
              </p14:cNvContentPartPr>
              <p14:nvPr/>
            </p14:nvContentPartPr>
            <p14:xfrm>
              <a:off x="2813050" y="5948363"/>
              <a:ext cx="26988" cy="276225"/>
            </p14:xfrm>
          </p:contentPart>
        </mc:Choice>
        <mc:Fallback xmlns="">
          <p:pic>
            <p:nvPicPr>
              <p:cNvPr id="24592" name="Ink 56"/>
              <p:cNvPicPr>
                <a:picLocks noRot="1" noChangeAspect="1" noEditPoints="1" noChangeArrowheads="1" noChangeShapeType="1"/>
              </p:cNvPicPr>
              <p:nvPr/>
            </p:nvPicPr>
            <p:blipFill>
              <a:blip r:embed="rId71"/>
              <a:stretch>
                <a:fillRect/>
              </a:stretch>
            </p:blipFill>
            <p:spPr>
              <a:xfrm>
                <a:off x="2800456" y="5936478"/>
                <a:ext cx="43541" cy="29567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593" name="Ink 57"/>
              <p14:cNvContentPartPr>
                <a14:cpLocks xmlns:a14="http://schemas.microsoft.com/office/drawing/2010/main" noRot="1" noChangeAspect="1" noEditPoints="1" noChangeArrowheads="1" noChangeShapeType="1"/>
              </p14:cNvContentPartPr>
              <p14:nvPr/>
            </p14:nvContentPartPr>
            <p14:xfrm>
              <a:off x="3103563" y="5905500"/>
              <a:ext cx="420687" cy="611188"/>
            </p14:xfrm>
          </p:contentPart>
        </mc:Choice>
        <mc:Fallback xmlns="">
          <p:pic>
            <p:nvPicPr>
              <p:cNvPr id="24593" name="Ink 57"/>
              <p:cNvPicPr>
                <a:picLocks noRot="1" noChangeAspect="1" noEditPoints="1" noChangeArrowheads="1" noChangeShapeType="1"/>
              </p:cNvPicPr>
              <p:nvPr/>
            </p:nvPicPr>
            <p:blipFill>
              <a:blip r:embed="rId73"/>
              <a:stretch>
                <a:fillRect/>
              </a:stretch>
            </p:blipFill>
            <p:spPr>
              <a:xfrm>
                <a:off x="3090968" y="5897221"/>
                <a:ext cx="441919" cy="62450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594" name="Ink 58"/>
              <p14:cNvContentPartPr>
                <a14:cpLocks xmlns:a14="http://schemas.microsoft.com/office/drawing/2010/main" noRot="1" noChangeAspect="1" noEditPoints="1" noChangeArrowheads="1" noChangeShapeType="1"/>
              </p14:cNvContentPartPr>
              <p14:nvPr/>
            </p14:nvContentPartPr>
            <p14:xfrm>
              <a:off x="649288" y="5746750"/>
              <a:ext cx="531812" cy="504825"/>
            </p14:xfrm>
          </p:contentPart>
        </mc:Choice>
        <mc:Fallback xmlns="">
          <p:pic>
            <p:nvPicPr>
              <p:cNvPr id="24594" name="Ink 58"/>
              <p:cNvPicPr>
                <a:picLocks noRot="1" noChangeAspect="1" noEditPoints="1" noChangeArrowheads="1" noChangeShapeType="1"/>
              </p:cNvPicPr>
              <p:nvPr/>
            </p:nvPicPr>
            <p:blipFill>
              <a:blip r:embed="rId75"/>
              <a:stretch>
                <a:fillRect/>
              </a:stretch>
            </p:blipFill>
            <p:spPr>
              <a:xfrm>
                <a:off x="644607" y="5742069"/>
                <a:ext cx="549095" cy="522109"/>
              </a:xfrm>
              <a:prstGeom prst="rect">
                <a:avLst/>
              </a:prstGeom>
            </p:spPr>
          </p:pic>
        </mc:Fallback>
      </mc:AlternateContent>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3"/>
          <p:cNvGrpSpPr>
            <a:grpSpLocks/>
          </p:cNvGrpSpPr>
          <p:nvPr>
            <p:custDataLst>
              <p:tags r:id="rId1"/>
            </p:custDataLst>
          </p:nvPr>
        </p:nvGrpSpPr>
        <p:grpSpPr bwMode="auto">
          <a:xfrm>
            <a:off x="635000" y="1066800"/>
            <a:ext cx="3221038" cy="173038"/>
            <a:chOff x="295" y="1311"/>
            <a:chExt cx="5177" cy="114"/>
          </a:xfrm>
        </p:grpSpPr>
        <p:sp>
          <p:nvSpPr>
            <p:cNvPr id="78872" name="Rectangle 4"/>
            <p:cNvSpPr>
              <a:spLocks noChangeArrowheads="1"/>
            </p:cNvSpPr>
            <p:nvPr>
              <p:custDataLst>
                <p:tags r:id="rId1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8873" name="Rectangle 5"/>
            <p:cNvSpPr>
              <a:spLocks noChangeArrowheads="1"/>
            </p:cNvSpPr>
            <p:nvPr>
              <p:custDataLst>
                <p:tags r:id="rId1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8851" name="Text Box 6"/>
          <p:cNvSpPr txBox="1">
            <a:spLocks noChangeArrowheads="1"/>
          </p:cNvSpPr>
          <p:nvPr>
            <p:custDataLst>
              <p:tags r:id="rId2"/>
            </p:custDataLst>
          </p:nvPr>
        </p:nvSpPr>
        <p:spPr bwMode="auto">
          <a:xfrm>
            <a:off x="685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Binary math</a:t>
            </a:r>
          </a:p>
        </p:txBody>
      </p:sp>
      <p:grpSp>
        <p:nvGrpSpPr>
          <p:cNvPr id="78852" name="Group 8"/>
          <p:cNvGrpSpPr>
            <a:grpSpLocks/>
          </p:cNvGrpSpPr>
          <p:nvPr>
            <p:custDataLst>
              <p:tags r:id="rId3"/>
            </p:custDataLst>
          </p:nvPr>
        </p:nvGrpSpPr>
        <p:grpSpPr bwMode="auto">
          <a:xfrm>
            <a:off x="5160963" y="1066800"/>
            <a:ext cx="3221037" cy="173038"/>
            <a:chOff x="295" y="1311"/>
            <a:chExt cx="5177" cy="114"/>
          </a:xfrm>
        </p:grpSpPr>
        <p:sp>
          <p:nvSpPr>
            <p:cNvPr id="78870" name="Rectangle 9"/>
            <p:cNvSpPr>
              <a:spLocks noChangeArrowheads="1"/>
            </p:cNvSpPr>
            <p:nvPr>
              <p:custDataLst>
                <p:tags r:id="rId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78871" name="Rectangle 10"/>
            <p:cNvSpPr>
              <a:spLocks noChangeArrowheads="1"/>
            </p:cNvSpPr>
            <p:nvPr>
              <p:custDataLst>
                <p:tags r:id="rId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78853" name="Text Box 26"/>
          <p:cNvSpPr txBox="1">
            <a:spLocks noChangeArrowheads="1"/>
          </p:cNvSpPr>
          <p:nvPr>
            <p:custDataLst>
              <p:tags r:id="rId4"/>
            </p:custDataLst>
          </p:nvPr>
        </p:nvSpPr>
        <p:spPr bwMode="auto">
          <a:xfrm>
            <a:off x="3935413" y="1304925"/>
            <a:ext cx="10795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t>tables of basic facts</a:t>
            </a:r>
          </a:p>
        </p:txBody>
      </p:sp>
      <p:sp>
        <p:nvSpPr>
          <p:cNvPr id="78854" name="Text Box 42"/>
          <p:cNvSpPr txBox="1">
            <a:spLocks noChangeArrowheads="1"/>
          </p:cNvSpPr>
          <p:nvPr>
            <p:custDataLst>
              <p:tags r:id="rId5"/>
            </p:custDataLst>
          </p:nvPr>
        </p:nvSpPr>
        <p:spPr bwMode="auto">
          <a:xfrm>
            <a:off x="5197475"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Decimal math</a:t>
            </a:r>
          </a:p>
        </p:txBody>
      </p:sp>
      <p:sp>
        <p:nvSpPr>
          <p:cNvPr id="78855" name="Text Box 43"/>
          <p:cNvSpPr txBox="1">
            <a:spLocks noChangeArrowheads="1"/>
          </p:cNvSpPr>
          <p:nvPr>
            <p:custDataLst>
              <p:tags r:id="rId6"/>
            </p:custDataLst>
          </p:nvPr>
        </p:nvSpPr>
        <p:spPr bwMode="auto">
          <a:xfrm>
            <a:off x="4222750" y="22987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sp>
        <p:nvSpPr>
          <p:cNvPr id="78856" name="Text Box 44"/>
          <p:cNvSpPr txBox="1">
            <a:spLocks noChangeArrowheads="1"/>
          </p:cNvSpPr>
          <p:nvPr>
            <p:custDataLst>
              <p:tags r:id="rId7"/>
            </p:custDataLst>
          </p:nvPr>
        </p:nvSpPr>
        <p:spPr bwMode="auto">
          <a:xfrm>
            <a:off x="4222750" y="4764088"/>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a:t>
            </a:r>
          </a:p>
        </p:txBody>
      </p:sp>
      <p:pic>
        <p:nvPicPr>
          <p:cNvPr id="78857" name="Picture 45" descr="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13716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8" name="Text Box 46"/>
          <p:cNvSpPr txBox="1">
            <a:spLocks noChangeArrowheads="1"/>
          </p:cNvSpPr>
          <p:nvPr/>
        </p:nvSpPr>
        <p:spPr bwMode="auto">
          <a:xfrm>
            <a:off x="3751263" y="21288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Addition</a:t>
            </a:r>
          </a:p>
        </p:txBody>
      </p:sp>
      <p:sp>
        <p:nvSpPr>
          <p:cNvPr id="78859" name="Text Box 47"/>
          <p:cNvSpPr txBox="1">
            <a:spLocks noChangeArrowheads="1"/>
          </p:cNvSpPr>
          <p:nvPr/>
        </p:nvSpPr>
        <p:spPr bwMode="auto">
          <a:xfrm>
            <a:off x="3657600" y="4392613"/>
            <a:ext cx="163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a:t>Multiplication</a:t>
            </a:r>
          </a:p>
        </p:txBody>
      </p:sp>
      <p:pic>
        <p:nvPicPr>
          <p:cNvPr id="78860" name="Picture 48" descr="boxcars_image13"/>
          <p:cNvPicPr>
            <a:picLocks noChangeAspect="1" noChangeArrowheads="1"/>
          </p:cNvPicPr>
          <p:nvPr/>
        </p:nvPicPr>
        <p:blipFill>
          <a:blip r:embed="rId14">
            <a:extLst>
              <a:ext uri="{28A0092B-C50C-407E-A947-70E740481C1C}">
                <a14:useLocalDpi xmlns:a14="http://schemas.microsoft.com/office/drawing/2010/main" val="0"/>
              </a:ext>
            </a:extLst>
          </a:blip>
          <a:srcRect t="3812" r="23761" b="22865"/>
          <a:stretch>
            <a:fillRect/>
          </a:stretch>
        </p:blipFill>
        <p:spPr bwMode="auto">
          <a:xfrm>
            <a:off x="5902325" y="4103688"/>
            <a:ext cx="1941513"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5">
            <p14:nvContentPartPr>
              <p14:cNvPr id="25602" name="Ink 17"/>
              <p14:cNvContentPartPr>
                <a14:cpLocks xmlns:a14="http://schemas.microsoft.com/office/drawing/2010/main" noRot="1" noChangeAspect="1" noEditPoints="1" noChangeArrowheads="1" noChangeShapeType="1"/>
              </p14:cNvContentPartPr>
              <p14:nvPr/>
            </p14:nvContentPartPr>
            <p14:xfrm>
              <a:off x="1382713" y="1330325"/>
              <a:ext cx="1736725" cy="4981575"/>
            </p14:xfrm>
          </p:contentPart>
        </mc:Choice>
        <mc:Fallback xmlns="">
          <p:pic>
            <p:nvPicPr>
              <p:cNvPr id="25602" name="Ink 17"/>
              <p:cNvPicPr>
                <a:picLocks noRot="1" noChangeAspect="1" noEditPoints="1" noChangeArrowheads="1" noChangeShapeType="1"/>
              </p:cNvPicPr>
              <p:nvPr/>
            </p:nvPicPr>
            <p:blipFill>
              <a:blip r:embed="rId16"/>
              <a:stretch>
                <a:fillRect/>
              </a:stretch>
            </p:blipFill>
            <p:spPr>
              <a:xfrm>
                <a:off x="1369395" y="1321685"/>
                <a:ext cx="1764801" cy="500389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603" name="Ink 18"/>
              <p14:cNvContentPartPr>
                <a14:cpLocks xmlns:a14="http://schemas.microsoft.com/office/drawing/2010/main" noRot="1" noChangeAspect="1" noEditPoints="1" noChangeArrowheads="1" noChangeShapeType="1"/>
              </p14:cNvContentPartPr>
              <p14:nvPr/>
            </p14:nvContentPartPr>
            <p14:xfrm>
              <a:off x="1585913" y="1958975"/>
              <a:ext cx="963612" cy="379413"/>
            </p14:xfrm>
          </p:contentPart>
        </mc:Choice>
        <mc:Fallback xmlns="">
          <p:pic>
            <p:nvPicPr>
              <p:cNvPr id="25603" name="Ink 18"/>
              <p:cNvPicPr>
                <a:picLocks noRot="1" noChangeAspect="1" noEditPoints="1" noChangeArrowheads="1" noChangeShapeType="1"/>
              </p:cNvPicPr>
              <p:nvPr/>
            </p:nvPicPr>
            <p:blipFill>
              <a:blip r:embed="rId18"/>
              <a:stretch>
                <a:fillRect/>
              </a:stretch>
            </p:blipFill>
            <p:spPr>
              <a:xfrm>
                <a:off x="1575474" y="1950696"/>
                <a:ext cx="987009" cy="39849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604" name="Ink 19"/>
              <p14:cNvContentPartPr>
                <a14:cpLocks xmlns:a14="http://schemas.microsoft.com/office/drawing/2010/main" noRot="1" noChangeAspect="1" noEditPoints="1" noChangeArrowheads="1" noChangeShapeType="1"/>
              </p14:cNvContentPartPr>
              <p14:nvPr/>
            </p14:nvContentPartPr>
            <p14:xfrm>
              <a:off x="1717675" y="2790825"/>
              <a:ext cx="1076325" cy="368300"/>
            </p14:xfrm>
          </p:contentPart>
        </mc:Choice>
        <mc:Fallback xmlns="">
          <p:pic>
            <p:nvPicPr>
              <p:cNvPr id="25604" name="Ink 19"/>
              <p:cNvPicPr>
                <a:picLocks noRot="1" noChangeAspect="1" noEditPoints="1" noChangeArrowheads="1" noChangeShapeType="1"/>
              </p:cNvPicPr>
              <p:nvPr/>
            </p:nvPicPr>
            <p:blipFill>
              <a:blip r:embed="rId20"/>
              <a:stretch>
                <a:fillRect/>
              </a:stretch>
            </p:blipFill>
            <p:spPr>
              <a:xfrm>
                <a:off x="1706156" y="2779316"/>
                <a:ext cx="1101163" cy="39419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605" name="Ink 20"/>
              <p14:cNvContentPartPr>
                <a14:cpLocks xmlns:a14="http://schemas.microsoft.com/office/drawing/2010/main" noRot="1" noChangeAspect="1" noEditPoints="1" noChangeArrowheads="1" noChangeShapeType="1"/>
              </p14:cNvContentPartPr>
              <p14:nvPr/>
            </p14:nvContentPartPr>
            <p14:xfrm>
              <a:off x="1936750" y="3887788"/>
              <a:ext cx="798513" cy="217487"/>
            </p14:xfrm>
          </p:contentPart>
        </mc:Choice>
        <mc:Fallback xmlns="">
          <p:pic>
            <p:nvPicPr>
              <p:cNvPr id="25605" name="Ink 20"/>
              <p:cNvPicPr>
                <a:picLocks noRot="1" noChangeAspect="1" noEditPoints="1" noChangeArrowheads="1" noChangeShapeType="1"/>
              </p:cNvPicPr>
              <p:nvPr/>
            </p:nvPicPr>
            <p:blipFill>
              <a:blip r:embed="rId22"/>
              <a:stretch>
                <a:fillRect/>
              </a:stretch>
            </p:blipFill>
            <p:spPr>
              <a:xfrm>
                <a:off x="1922716" y="3880239"/>
                <a:ext cx="817945" cy="23042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606" name="Ink 21"/>
              <p14:cNvContentPartPr>
                <a14:cpLocks xmlns:a14="http://schemas.microsoft.com/office/drawing/2010/main" noRot="1" noChangeAspect="1" noEditPoints="1" noChangeArrowheads="1" noChangeShapeType="1"/>
              </p14:cNvContentPartPr>
              <p14:nvPr/>
            </p14:nvContentPartPr>
            <p14:xfrm>
              <a:off x="990600" y="4573588"/>
              <a:ext cx="1801813" cy="442912"/>
            </p14:xfrm>
          </p:contentPart>
        </mc:Choice>
        <mc:Fallback xmlns="">
          <p:pic>
            <p:nvPicPr>
              <p:cNvPr id="25606" name="Ink 21"/>
              <p:cNvPicPr>
                <a:picLocks noRot="1" noChangeAspect="1" noEditPoints="1" noChangeArrowheads="1" noChangeShapeType="1"/>
              </p:cNvPicPr>
              <p:nvPr/>
            </p:nvPicPr>
            <p:blipFill>
              <a:blip r:embed="rId24"/>
              <a:stretch>
                <a:fillRect/>
              </a:stretch>
            </p:blipFill>
            <p:spPr>
              <a:xfrm>
                <a:off x="976920" y="4559544"/>
                <a:ext cx="1829533" cy="46883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607" name="Ink 22"/>
              <p14:cNvContentPartPr>
                <a14:cpLocks xmlns:a14="http://schemas.microsoft.com/office/drawing/2010/main" noRot="1" noChangeAspect="1" noEditPoints="1" noChangeArrowheads="1" noChangeShapeType="1"/>
              </p14:cNvContentPartPr>
              <p14:nvPr/>
            </p14:nvContentPartPr>
            <p14:xfrm>
              <a:off x="1114425" y="5600700"/>
              <a:ext cx="1719263" cy="523875"/>
            </p14:xfrm>
          </p:contentPart>
        </mc:Choice>
        <mc:Fallback xmlns="">
          <p:pic>
            <p:nvPicPr>
              <p:cNvPr id="25607" name="Ink 22"/>
              <p:cNvPicPr>
                <a:picLocks noRot="1" noChangeAspect="1" noEditPoints="1" noChangeArrowheads="1" noChangeShapeType="1"/>
              </p:cNvPicPr>
              <p:nvPr/>
            </p:nvPicPr>
            <p:blipFill>
              <a:blip r:embed="rId26"/>
              <a:stretch>
                <a:fillRect/>
              </a:stretch>
            </p:blipFill>
            <p:spPr>
              <a:xfrm>
                <a:off x="1107945" y="5594219"/>
                <a:ext cx="1734382" cy="53827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608" name="Ink 23"/>
              <p14:cNvContentPartPr>
                <a14:cpLocks xmlns:a14="http://schemas.microsoft.com/office/drawing/2010/main" noRot="1" noChangeAspect="1" noEditPoints="1" noChangeArrowheads="1" noChangeShapeType="1"/>
              </p14:cNvContentPartPr>
              <p14:nvPr/>
            </p14:nvContentPartPr>
            <p14:xfrm>
              <a:off x="800100" y="1960563"/>
              <a:ext cx="236538" cy="277812"/>
            </p14:xfrm>
          </p:contentPart>
        </mc:Choice>
        <mc:Fallback xmlns="">
          <p:pic>
            <p:nvPicPr>
              <p:cNvPr id="25608" name="Ink 23"/>
              <p:cNvPicPr>
                <a:picLocks noRot="1" noChangeAspect="1" noEditPoints="1" noChangeArrowheads="1" noChangeShapeType="1"/>
              </p:cNvPicPr>
              <p:nvPr/>
            </p:nvPicPr>
            <p:blipFill>
              <a:blip r:embed="rId28"/>
              <a:stretch>
                <a:fillRect/>
              </a:stretch>
            </p:blipFill>
            <p:spPr>
              <a:xfrm>
                <a:off x="787859" y="1953006"/>
                <a:ext cx="262820" cy="29832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609" name="Ink 24"/>
              <p14:cNvContentPartPr>
                <a14:cpLocks xmlns:a14="http://schemas.microsoft.com/office/drawing/2010/main" noRot="1" noChangeAspect="1" noEditPoints="1" noChangeArrowheads="1" noChangeShapeType="1"/>
              </p14:cNvContentPartPr>
              <p14:nvPr/>
            </p14:nvContentPartPr>
            <p14:xfrm>
              <a:off x="874713" y="2849563"/>
              <a:ext cx="47625" cy="325437"/>
            </p14:xfrm>
          </p:contentPart>
        </mc:Choice>
        <mc:Fallback xmlns="">
          <p:pic>
            <p:nvPicPr>
              <p:cNvPr id="25609" name="Ink 24"/>
              <p:cNvPicPr>
                <a:picLocks noRot="1" noChangeAspect="1" noEditPoints="1" noChangeArrowheads="1" noChangeShapeType="1"/>
              </p:cNvPicPr>
              <p:nvPr/>
            </p:nvPicPr>
            <p:blipFill>
              <a:blip r:embed="rId30"/>
              <a:stretch>
                <a:fillRect/>
              </a:stretch>
            </p:blipFill>
            <p:spPr>
              <a:xfrm>
                <a:off x="863612" y="2843443"/>
                <a:ext cx="71617" cy="34271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610" name="Ink 25"/>
              <p14:cNvContentPartPr>
                <a14:cpLocks xmlns:a14="http://schemas.microsoft.com/office/drawing/2010/main" noRot="1" noChangeAspect="1" noEditPoints="1" noChangeArrowheads="1" noChangeShapeType="1"/>
              </p14:cNvContentPartPr>
              <p14:nvPr/>
            </p14:nvContentPartPr>
            <p14:xfrm>
              <a:off x="1597025" y="1417638"/>
              <a:ext cx="185738" cy="130175"/>
            </p14:xfrm>
          </p:contentPart>
        </mc:Choice>
        <mc:Fallback xmlns="">
          <p:pic>
            <p:nvPicPr>
              <p:cNvPr id="25610" name="Ink 25"/>
              <p:cNvPicPr>
                <a:picLocks noRot="1" noChangeAspect="1" noEditPoints="1" noChangeArrowheads="1" noChangeShapeType="1"/>
              </p:cNvPicPr>
              <p:nvPr/>
            </p:nvPicPr>
            <p:blipFill>
              <a:blip r:embed="rId32"/>
              <a:stretch>
                <a:fillRect/>
              </a:stretch>
            </p:blipFill>
            <p:spPr>
              <a:xfrm>
                <a:off x="1585506" y="1404692"/>
                <a:ext cx="210935" cy="155347"/>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26"/>
          <p:cNvSpPr txBox="1">
            <a:spLocks noChangeArrowheads="1"/>
          </p:cNvSpPr>
          <p:nvPr>
            <p:custDataLst>
              <p:tags r:id="rId1"/>
            </p:custDataLst>
          </p:nvPr>
        </p:nvSpPr>
        <p:spPr bwMode="auto">
          <a:xfrm>
            <a:off x="3935413" y="1066800"/>
            <a:ext cx="1079500" cy="52322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tables of basic facts</a:t>
            </a:r>
          </a:p>
        </p:txBody>
      </p:sp>
      <p:sp>
        <p:nvSpPr>
          <p:cNvPr id="33799" name="Text Box 43"/>
          <p:cNvSpPr txBox="1">
            <a:spLocks noChangeArrowheads="1"/>
          </p:cNvSpPr>
          <p:nvPr>
            <p:custDataLst>
              <p:tags r:id="rId2"/>
            </p:custDataLst>
          </p:nvPr>
        </p:nvSpPr>
        <p:spPr bwMode="auto">
          <a:xfrm>
            <a:off x="4222750" y="21336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0" name="Text Box 44"/>
          <p:cNvSpPr txBox="1">
            <a:spLocks noChangeArrowheads="1"/>
          </p:cNvSpPr>
          <p:nvPr>
            <p:custDataLst>
              <p:tags r:id="rId3"/>
            </p:custDataLst>
          </p:nvPr>
        </p:nvSpPr>
        <p:spPr bwMode="auto">
          <a:xfrm>
            <a:off x="4222750" y="4800600"/>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2" name="Text Box 46"/>
          <p:cNvSpPr txBox="1">
            <a:spLocks noChangeArrowheads="1"/>
          </p:cNvSpPr>
          <p:nvPr/>
        </p:nvSpPr>
        <p:spPr bwMode="auto">
          <a:xfrm>
            <a:off x="3751263" y="311150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Addition</a:t>
            </a:r>
          </a:p>
        </p:txBody>
      </p:sp>
      <p:sp>
        <p:nvSpPr>
          <p:cNvPr id="33803" name="Text Box 47"/>
          <p:cNvSpPr txBox="1">
            <a:spLocks noChangeArrowheads="1"/>
          </p:cNvSpPr>
          <p:nvPr/>
        </p:nvSpPr>
        <p:spPr bwMode="auto">
          <a:xfrm>
            <a:off x="3598863" y="5672137"/>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Multiplication</a:t>
            </a:r>
          </a:p>
        </p:txBody>
      </p:sp>
      <p:sp>
        <p:nvSpPr>
          <p:cNvPr id="18" name="Text Box 6"/>
          <p:cNvSpPr txBox="1">
            <a:spLocks noChangeArrowheads="1"/>
          </p:cNvSpPr>
          <p:nvPr>
            <p:custDataLst>
              <p:tags r:id="rId4"/>
            </p:custDataLst>
          </p:nvPr>
        </p:nvSpPr>
        <p:spPr bwMode="auto">
          <a:xfrm>
            <a:off x="533400" y="762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math</a:t>
            </a:r>
          </a:p>
        </p:txBody>
      </p:sp>
      <p:sp>
        <p:nvSpPr>
          <p:cNvPr id="13" name="Text Box 42"/>
          <p:cNvSpPr txBox="1">
            <a:spLocks noChangeArrowheads="1"/>
          </p:cNvSpPr>
          <p:nvPr>
            <p:custDataLst>
              <p:tags r:id="rId5"/>
            </p:custDataLst>
          </p:nvPr>
        </p:nvSpPr>
        <p:spPr bwMode="auto">
          <a:xfrm>
            <a:off x="5181600" y="76200"/>
            <a:ext cx="3794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Decimal math</a:t>
            </a:r>
          </a:p>
        </p:txBody>
      </p:sp>
      <p:pic>
        <p:nvPicPr>
          <p:cNvPr id="14" name="Picture 45"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838200"/>
            <a:ext cx="32607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359" y="3810000"/>
            <a:ext cx="3643846" cy="2929240"/>
          </a:xfrm>
          <a:prstGeom prst="rect">
            <a:avLst/>
          </a:prstGeom>
        </p:spPr>
      </p:pic>
      <p:sp>
        <p:nvSpPr>
          <p:cNvPr id="16" name="Rectangle 15"/>
          <p:cNvSpPr/>
          <p:nvPr/>
        </p:nvSpPr>
        <p:spPr>
          <a:xfrm>
            <a:off x="6553199" y="6691812"/>
            <a:ext cx="2390427" cy="200055"/>
          </a:xfrm>
          <a:prstGeom prst="rect">
            <a:avLst/>
          </a:prstGeom>
        </p:spPr>
        <p:txBody>
          <a:bodyPr wrap="square">
            <a:spAutoFit/>
          </a:bodyPr>
          <a:lstStyle/>
          <a:p>
            <a:pPr algn="r"/>
            <a:r>
              <a:rPr lang="en-US" sz="700" dirty="0" smtClean="0"/>
              <a:t>www.youtube.com/watch?v=Nh7xapVB-Wk</a:t>
            </a:r>
            <a:endParaRPr lang="en-US" sz="7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5"/>
          <p:cNvSpPr txBox="1">
            <a:spLocks noChangeArrowheads="1"/>
          </p:cNvSpPr>
          <p:nvPr>
            <p:custDataLst>
              <p:tags r:id="rId1"/>
            </p:custDataLst>
          </p:nvPr>
        </p:nvSpPr>
        <p:spPr bwMode="auto">
          <a:xfrm>
            <a:off x="68263" y="182563"/>
            <a:ext cx="1828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t>"Quiz"</a:t>
            </a:r>
          </a:p>
        </p:txBody>
      </p:sp>
      <p:sp>
        <p:nvSpPr>
          <p:cNvPr id="79875" name="Text Box 6"/>
          <p:cNvSpPr txBox="1">
            <a:spLocks noChangeArrowheads="1"/>
          </p:cNvSpPr>
          <p:nvPr>
            <p:custDataLst>
              <p:tags r:id="rId2"/>
            </p:custDataLst>
          </p:nvPr>
        </p:nvSpPr>
        <p:spPr bwMode="auto">
          <a:xfrm>
            <a:off x="2625725" y="141288"/>
            <a:ext cx="1905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100">
                <a:latin typeface="Comic Sans MS" pitchFamily="-106" charset="0"/>
              </a:rPr>
              <a:t>There are 10 kinds of "people" in the universe: those who use binary, and those who do not!</a:t>
            </a:r>
          </a:p>
        </p:txBody>
      </p:sp>
      <p:grpSp>
        <p:nvGrpSpPr>
          <p:cNvPr id="79876" name="Group 35"/>
          <p:cNvGrpSpPr>
            <a:grpSpLocks/>
          </p:cNvGrpSpPr>
          <p:nvPr>
            <p:custDataLst>
              <p:tags r:id="rId3"/>
            </p:custDataLst>
          </p:nvPr>
        </p:nvGrpSpPr>
        <p:grpSpPr bwMode="auto">
          <a:xfrm>
            <a:off x="2122488" y="265113"/>
            <a:ext cx="531812" cy="600075"/>
            <a:chOff x="2928" y="1051"/>
            <a:chExt cx="840" cy="957"/>
          </a:xfrm>
        </p:grpSpPr>
        <p:sp>
          <p:nvSpPr>
            <p:cNvPr id="79947" name="Freeform 36"/>
            <p:cNvSpPr>
              <a:spLocks/>
            </p:cNvSpPr>
            <p:nvPr>
              <p:custDataLst>
                <p:tags r:id="rId37"/>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9948" name="Oval 37"/>
            <p:cNvSpPr>
              <a:spLocks noChangeArrowheads="1"/>
            </p:cNvSpPr>
            <p:nvPr>
              <p:custDataLst>
                <p:tags r:id="rId3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79949" name="Oval 38"/>
            <p:cNvSpPr>
              <a:spLocks noChangeArrowheads="1"/>
            </p:cNvSpPr>
            <p:nvPr>
              <p:custDataLst>
                <p:tags r:id="rId3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0" name="Oval 39"/>
            <p:cNvSpPr>
              <a:spLocks noChangeArrowheads="1"/>
            </p:cNvSpPr>
            <p:nvPr>
              <p:custDataLst>
                <p:tags r:id="rId4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1" name="Oval 40"/>
            <p:cNvSpPr>
              <a:spLocks noChangeArrowheads="1"/>
            </p:cNvSpPr>
            <p:nvPr>
              <p:custDataLst>
                <p:tags r:id="rId4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2" name="Oval 41"/>
            <p:cNvSpPr>
              <a:spLocks noChangeArrowheads="1"/>
            </p:cNvSpPr>
            <p:nvPr>
              <p:custDataLst>
                <p:tags r:id="rId4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3" name="Oval 42"/>
            <p:cNvSpPr>
              <a:spLocks noChangeArrowheads="1"/>
            </p:cNvSpPr>
            <p:nvPr>
              <p:custDataLst>
                <p:tags r:id="rId4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4" name="Oval 43"/>
            <p:cNvSpPr>
              <a:spLocks noChangeArrowheads="1"/>
            </p:cNvSpPr>
            <p:nvPr>
              <p:custDataLst>
                <p:tags r:id="rId4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79955" name="AutoShape 44"/>
            <p:cNvSpPr>
              <a:spLocks noChangeArrowheads="1"/>
            </p:cNvSpPr>
            <p:nvPr>
              <p:custDataLst>
                <p:tags r:id="rId4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79956" name="Freeform 45"/>
            <p:cNvSpPr>
              <a:spLocks/>
            </p:cNvSpPr>
            <p:nvPr>
              <p:custDataLst>
                <p:tags r:id="rId4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9957" name="Freeform 46"/>
            <p:cNvSpPr>
              <a:spLocks/>
            </p:cNvSpPr>
            <p:nvPr>
              <p:custDataLst>
                <p:tags r:id="rId4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9958" name="Freeform 47"/>
            <p:cNvSpPr>
              <a:spLocks/>
            </p:cNvSpPr>
            <p:nvPr>
              <p:custDataLst>
                <p:tags r:id="rId4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9959" name="Freeform 48"/>
            <p:cNvSpPr>
              <a:spLocks/>
            </p:cNvSpPr>
            <p:nvPr>
              <p:custDataLst>
                <p:tags r:id="rId4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9877" name="Text Box 50"/>
          <p:cNvSpPr txBox="1">
            <a:spLocks noChangeArrowheads="1"/>
          </p:cNvSpPr>
          <p:nvPr>
            <p:custDataLst>
              <p:tags r:id="rId4"/>
            </p:custDataLst>
          </p:nvPr>
        </p:nvSpPr>
        <p:spPr bwMode="auto">
          <a:xfrm>
            <a:off x="304800" y="2406650"/>
            <a:ext cx="3124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1E16E4"/>
                </a:solidFill>
                <a:latin typeface="Comic Sans MS" pitchFamily="-106" charset="0"/>
              </a:rPr>
              <a:t>Convert these two decimal numbers to binary:</a:t>
            </a:r>
          </a:p>
        </p:txBody>
      </p:sp>
      <p:sp>
        <p:nvSpPr>
          <p:cNvPr id="79878" name="Text Box 51"/>
          <p:cNvSpPr txBox="1">
            <a:spLocks noChangeArrowheads="1"/>
          </p:cNvSpPr>
          <p:nvPr>
            <p:custDataLst>
              <p:tags r:id="rId5"/>
            </p:custDataLst>
          </p:nvPr>
        </p:nvSpPr>
        <p:spPr bwMode="auto">
          <a:xfrm>
            <a:off x="304800" y="3657600"/>
            <a:ext cx="320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1E16E4"/>
                </a:solidFill>
                <a:latin typeface="Comic Sans MS" pitchFamily="-106" charset="0"/>
              </a:rPr>
              <a:t>Add these two binary numbers:</a:t>
            </a:r>
          </a:p>
        </p:txBody>
      </p:sp>
      <p:sp>
        <p:nvSpPr>
          <p:cNvPr id="79879" name="Text Box 56"/>
          <p:cNvSpPr txBox="1">
            <a:spLocks noChangeArrowheads="1"/>
          </p:cNvSpPr>
          <p:nvPr>
            <p:custDataLst>
              <p:tags r:id="rId6"/>
            </p:custDataLst>
          </p:nvPr>
        </p:nvSpPr>
        <p:spPr bwMode="auto">
          <a:xfrm>
            <a:off x="192088" y="6080125"/>
            <a:ext cx="555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latin typeface="Courier New" pitchFamily="-106" charset="0"/>
              </a:rPr>
              <a:t>529</a:t>
            </a:r>
          </a:p>
        </p:txBody>
      </p:sp>
      <p:sp>
        <p:nvSpPr>
          <p:cNvPr id="79880" name="Text Box 57"/>
          <p:cNvSpPr txBox="1">
            <a:spLocks noChangeArrowheads="1"/>
          </p:cNvSpPr>
          <p:nvPr>
            <p:custDataLst>
              <p:tags r:id="rId7"/>
            </p:custDataLst>
          </p:nvPr>
        </p:nvSpPr>
        <p:spPr bwMode="auto">
          <a:xfrm>
            <a:off x="168275" y="6248400"/>
            <a:ext cx="579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latin typeface="Courier New" pitchFamily="-106" charset="0"/>
              </a:rPr>
              <a:t>742</a:t>
            </a:r>
          </a:p>
        </p:txBody>
      </p:sp>
      <p:sp>
        <p:nvSpPr>
          <p:cNvPr id="79881" name="Line 58"/>
          <p:cNvSpPr>
            <a:spLocks noChangeShapeType="1"/>
          </p:cNvSpPr>
          <p:nvPr>
            <p:custDataLst>
              <p:tags r:id="rId8"/>
            </p:custDataLst>
          </p:nvPr>
        </p:nvSpPr>
        <p:spPr bwMode="auto">
          <a:xfrm>
            <a:off x="179388" y="6483350"/>
            <a:ext cx="5127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82" name="Text Box 59"/>
          <p:cNvSpPr txBox="1">
            <a:spLocks noChangeArrowheads="1"/>
          </p:cNvSpPr>
          <p:nvPr>
            <p:custDataLst>
              <p:tags r:id="rId9"/>
            </p:custDataLst>
          </p:nvPr>
        </p:nvSpPr>
        <p:spPr bwMode="auto">
          <a:xfrm>
            <a:off x="104775" y="6475413"/>
            <a:ext cx="650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EB102C"/>
                </a:solidFill>
                <a:latin typeface="Courier New" pitchFamily="-106" charset="0"/>
              </a:rPr>
              <a:t>1271</a:t>
            </a:r>
          </a:p>
        </p:txBody>
      </p:sp>
      <p:sp>
        <p:nvSpPr>
          <p:cNvPr id="79883" name="Rectangle 62"/>
          <p:cNvSpPr>
            <a:spLocks noChangeArrowheads="1"/>
          </p:cNvSpPr>
          <p:nvPr>
            <p:custDataLst>
              <p:tags r:id="rId10"/>
            </p:custDataLst>
          </p:nvPr>
        </p:nvSpPr>
        <p:spPr bwMode="auto">
          <a:xfrm>
            <a:off x="371475" y="5983288"/>
            <a:ext cx="2524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900" b="1">
                <a:latin typeface="Courier New" pitchFamily="-106" charset="0"/>
              </a:rPr>
              <a:t>1</a:t>
            </a:r>
            <a:endParaRPr lang="en-US" sz="1400" b="1">
              <a:latin typeface="Courier New" pitchFamily="-106" charset="0"/>
            </a:endParaRPr>
          </a:p>
        </p:txBody>
      </p:sp>
      <p:sp>
        <p:nvSpPr>
          <p:cNvPr id="79884" name="Text Box 63"/>
          <p:cNvSpPr txBox="1">
            <a:spLocks noChangeArrowheads="1"/>
          </p:cNvSpPr>
          <p:nvPr>
            <p:custDataLst>
              <p:tags r:id="rId11"/>
            </p:custDataLst>
          </p:nvPr>
        </p:nvSpPr>
        <p:spPr bwMode="auto">
          <a:xfrm>
            <a:off x="892175" y="6224588"/>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i="1"/>
              <a:t>Hint: </a:t>
            </a:r>
            <a:r>
              <a:rPr lang="en-US" sz="1200" b="1"/>
              <a:t>Remember this algorithm? It's the same…</a:t>
            </a:r>
          </a:p>
        </p:txBody>
      </p:sp>
      <p:sp>
        <p:nvSpPr>
          <p:cNvPr id="79885" name="Rectangle 65"/>
          <p:cNvSpPr>
            <a:spLocks noChangeArrowheads="1"/>
          </p:cNvSpPr>
          <p:nvPr>
            <p:custDataLst>
              <p:tags r:id="rId12"/>
            </p:custDataLst>
          </p:nvPr>
        </p:nvSpPr>
        <p:spPr bwMode="auto">
          <a:xfrm>
            <a:off x="76200" y="6248400"/>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b="1">
                <a:latin typeface="Courier New" pitchFamily="-106" charset="0"/>
              </a:rPr>
              <a:t>+</a:t>
            </a:r>
          </a:p>
        </p:txBody>
      </p:sp>
      <p:sp>
        <p:nvSpPr>
          <p:cNvPr id="79886" name="Text Box 83"/>
          <p:cNvSpPr txBox="1">
            <a:spLocks noChangeArrowheads="1"/>
          </p:cNvSpPr>
          <p:nvPr>
            <p:custDataLst>
              <p:tags r:id="rId13"/>
            </p:custDataLst>
          </p:nvPr>
        </p:nvSpPr>
        <p:spPr bwMode="auto">
          <a:xfrm>
            <a:off x="304800" y="1238250"/>
            <a:ext cx="2971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1E16E4"/>
                </a:solidFill>
                <a:latin typeface="Comic Sans MS" pitchFamily="-106" charset="0"/>
              </a:rPr>
              <a:t>Convert these two binary numbers to decimal:</a:t>
            </a:r>
          </a:p>
        </p:txBody>
      </p:sp>
      <p:sp>
        <p:nvSpPr>
          <p:cNvPr id="79887" name="Line 84"/>
          <p:cNvSpPr>
            <a:spLocks noChangeShapeType="1"/>
          </p:cNvSpPr>
          <p:nvPr>
            <p:custDataLst>
              <p:tags r:id="rId14"/>
            </p:custDataLst>
          </p:nvPr>
        </p:nvSpPr>
        <p:spPr bwMode="auto">
          <a:xfrm>
            <a:off x="533400" y="3505200"/>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88" name="Line 85"/>
          <p:cNvSpPr>
            <a:spLocks noChangeShapeType="1"/>
          </p:cNvSpPr>
          <p:nvPr>
            <p:custDataLst>
              <p:tags r:id="rId15"/>
            </p:custDataLst>
          </p:nvPr>
        </p:nvSpPr>
        <p:spPr bwMode="auto">
          <a:xfrm>
            <a:off x="533400" y="2301875"/>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89" name="Text Box 86"/>
          <p:cNvSpPr txBox="1">
            <a:spLocks noChangeArrowheads="1"/>
          </p:cNvSpPr>
          <p:nvPr>
            <p:custDataLst>
              <p:tags r:id="rId16"/>
            </p:custDataLst>
          </p:nvPr>
        </p:nvSpPr>
        <p:spPr bwMode="auto">
          <a:xfrm>
            <a:off x="2971800" y="11811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110011</a:t>
            </a:r>
          </a:p>
        </p:txBody>
      </p:sp>
      <p:sp>
        <p:nvSpPr>
          <p:cNvPr id="79890" name="Text Box 87"/>
          <p:cNvSpPr txBox="1">
            <a:spLocks noChangeArrowheads="1"/>
          </p:cNvSpPr>
          <p:nvPr>
            <p:custDataLst>
              <p:tags r:id="rId17"/>
            </p:custDataLst>
          </p:nvPr>
        </p:nvSpPr>
        <p:spPr bwMode="auto">
          <a:xfrm>
            <a:off x="5715000" y="11811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10001000</a:t>
            </a:r>
          </a:p>
        </p:txBody>
      </p:sp>
      <p:sp>
        <p:nvSpPr>
          <p:cNvPr id="79891" name="Rectangle 88"/>
          <p:cNvSpPr>
            <a:spLocks noChangeArrowheads="1"/>
          </p:cNvSpPr>
          <p:nvPr>
            <p:custDataLst>
              <p:tags r:id="rId18"/>
            </p:custDataLst>
          </p:nvPr>
        </p:nvSpPr>
        <p:spPr bwMode="auto">
          <a:xfrm>
            <a:off x="4984750" y="1066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79892" name="Rectangle 89"/>
          <p:cNvSpPr>
            <a:spLocks noChangeArrowheads="1"/>
          </p:cNvSpPr>
          <p:nvPr>
            <p:custDataLst>
              <p:tags r:id="rId19"/>
            </p:custDataLst>
          </p:nvPr>
        </p:nvSpPr>
        <p:spPr bwMode="auto">
          <a:xfrm>
            <a:off x="4743450" y="1066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79893" name="Rectangle 90"/>
          <p:cNvSpPr>
            <a:spLocks noChangeArrowheads="1"/>
          </p:cNvSpPr>
          <p:nvPr>
            <p:custDataLst>
              <p:tags r:id="rId20"/>
            </p:custDataLst>
          </p:nvPr>
        </p:nvSpPr>
        <p:spPr bwMode="auto">
          <a:xfrm>
            <a:off x="3962400" y="1066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79894" name="Rectangle 91"/>
          <p:cNvSpPr>
            <a:spLocks noChangeArrowheads="1"/>
          </p:cNvSpPr>
          <p:nvPr>
            <p:custDataLst>
              <p:tags r:id="rId21"/>
            </p:custDataLst>
          </p:nvPr>
        </p:nvSpPr>
        <p:spPr bwMode="auto">
          <a:xfrm>
            <a:off x="3695700" y="1066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79895" name="Rectangle 92"/>
          <p:cNvSpPr>
            <a:spLocks noChangeArrowheads="1"/>
          </p:cNvSpPr>
          <p:nvPr>
            <p:custDataLst>
              <p:tags r:id="rId22"/>
            </p:custDataLst>
          </p:nvPr>
        </p:nvSpPr>
        <p:spPr bwMode="auto">
          <a:xfrm>
            <a:off x="4483100" y="1066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79896" name="Rectangle 93"/>
          <p:cNvSpPr>
            <a:spLocks noChangeArrowheads="1"/>
          </p:cNvSpPr>
          <p:nvPr>
            <p:custDataLst>
              <p:tags r:id="rId23"/>
            </p:custDataLst>
          </p:nvPr>
        </p:nvSpPr>
        <p:spPr bwMode="auto">
          <a:xfrm>
            <a:off x="4241800" y="1066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79897" name="Text Box 94"/>
          <p:cNvSpPr txBox="1">
            <a:spLocks noChangeArrowheads="1"/>
          </p:cNvSpPr>
          <p:nvPr>
            <p:custDataLst>
              <p:tags r:id="rId24"/>
            </p:custDataLst>
          </p:nvPr>
        </p:nvSpPr>
        <p:spPr bwMode="auto">
          <a:xfrm>
            <a:off x="7010400" y="2301875"/>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a:t>
            </a:r>
          </a:p>
        </p:txBody>
      </p:sp>
      <p:sp>
        <p:nvSpPr>
          <p:cNvPr id="79898" name="Text Box 95"/>
          <p:cNvSpPr txBox="1">
            <a:spLocks noChangeArrowheads="1"/>
          </p:cNvSpPr>
          <p:nvPr>
            <p:custDataLst>
              <p:tags r:id="rId25"/>
            </p:custDataLst>
          </p:nvPr>
        </p:nvSpPr>
        <p:spPr bwMode="auto">
          <a:xfrm>
            <a:off x="4267200" y="2301875"/>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28</a:t>
            </a:r>
          </a:p>
        </p:txBody>
      </p:sp>
      <p:sp>
        <p:nvSpPr>
          <p:cNvPr id="79899" name="Text Box 96"/>
          <p:cNvSpPr txBox="1">
            <a:spLocks noChangeArrowheads="1"/>
          </p:cNvSpPr>
          <p:nvPr>
            <p:custDataLst>
              <p:tags r:id="rId26"/>
            </p:custDataLst>
          </p:nvPr>
        </p:nvSpPr>
        <p:spPr bwMode="auto">
          <a:xfrm>
            <a:off x="884238" y="4038600"/>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101101</a:t>
            </a:r>
          </a:p>
        </p:txBody>
      </p:sp>
      <p:sp>
        <p:nvSpPr>
          <p:cNvPr id="79900" name="Text Box 97"/>
          <p:cNvSpPr txBox="1">
            <a:spLocks noChangeArrowheads="1"/>
          </p:cNvSpPr>
          <p:nvPr>
            <p:custDataLst>
              <p:tags r:id="rId27"/>
            </p:custDataLst>
          </p:nvPr>
        </p:nvSpPr>
        <p:spPr bwMode="auto">
          <a:xfrm>
            <a:off x="1341438" y="44116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1110</a:t>
            </a:r>
          </a:p>
        </p:txBody>
      </p:sp>
      <p:sp>
        <p:nvSpPr>
          <p:cNvPr id="79901" name="Rectangle 98"/>
          <p:cNvSpPr>
            <a:spLocks noChangeArrowheads="1"/>
          </p:cNvSpPr>
          <p:nvPr>
            <p:custDataLst>
              <p:tags r:id="rId28"/>
            </p:custDataLst>
          </p:nvPr>
        </p:nvSpPr>
        <p:spPr bwMode="auto">
          <a:xfrm>
            <a:off x="731838" y="44958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79902" name="Line 99"/>
          <p:cNvSpPr>
            <a:spLocks noChangeShapeType="1"/>
          </p:cNvSpPr>
          <p:nvPr>
            <p:custDataLst>
              <p:tags r:id="rId29"/>
            </p:custDataLst>
          </p:nvPr>
        </p:nvSpPr>
        <p:spPr bwMode="auto">
          <a:xfrm flipV="1">
            <a:off x="652463" y="4930775"/>
            <a:ext cx="2163762"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903" name="Text Box 100"/>
          <p:cNvSpPr txBox="1">
            <a:spLocks noChangeArrowheads="1"/>
          </p:cNvSpPr>
          <p:nvPr>
            <p:custDataLst>
              <p:tags r:id="rId30"/>
            </p:custDataLst>
          </p:nvPr>
        </p:nvSpPr>
        <p:spPr bwMode="auto">
          <a:xfrm>
            <a:off x="4495800" y="4572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Comic Sans MS" pitchFamily="-106" charset="0"/>
              </a:rPr>
              <a:t>Name(s):</a:t>
            </a:r>
          </a:p>
        </p:txBody>
      </p:sp>
      <p:sp>
        <p:nvSpPr>
          <p:cNvPr id="79904" name="Line 101"/>
          <p:cNvSpPr>
            <a:spLocks noChangeShapeType="1"/>
          </p:cNvSpPr>
          <p:nvPr>
            <p:custDataLst>
              <p:tags r:id="rId31"/>
            </p:custDataLst>
          </p:nvPr>
        </p:nvSpPr>
        <p:spPr bwMode="auto">
          <a:xfrm>
            <a:off x="5715000" y="7620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905" name="Rectangle 102"/>
          <p:cNvSpPr>
            <a:spLocks noChangeArrowheads="1"/>
          </p:cNvSpPr>
          <p:nvPr/>
        </p:nvSpPr>
        <p:spPr bwMode="auto">
          <a:xfrm>
            <a:off x="3733800" y="3505200"/>
            <a:ext cx="1371600"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r>
              <a:rPr lang="en-US" sz="1600">
                <a:latin typeface="Comic Sans MS" pitchFamily="-106" charset="0"/>
              </a:rPr>
              <a:t>WITHOUT converting to decimal !</a:t>
            </a:r>
          </a:p>
        </p:txBody>
      </p:sp>
      <p:sp>
        <p:nvSpPr>
          <p:cNvPr id="79906" name="Text Box 103"/>
          <p:cNvSpPr txBox="1">
            <a:spLocks noChangeArrowheads="1"/>
          </p:cNvSpPr>
          <p:nvPr>
            <p:custDataLst>
              <p:tags r:id="rId32"/>
            </p:custDataLst>
          </p:nvPr>
        </p:nvSpPr>
        <p:spPr bwMode="auto">
          <a:xfrm>
            <a:off x="5381625" y="3657600"/>
            <a:ext cx="320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1E16E4"/>
                </a:solidFill>
                <a:latin typeface="Comic Sans MS" pitchFamily="-106" charset="0"/>
              </a:rPr>
              <a:t>Multiply these binary numbers:</a:t>
            </a:r>
          </a:p>
        </p:txBody>
      </p:sp>
      <p:sp>
        <p:nvSpPr>
          <p:cNvPr id="79907" name="Text Box 104"/>
          <p:cNvSpPr txBox="1">
            <a:spLocks noChangeArrowheads="1"/>
          </p:cNvSpPr>
          <p:nvPr>
            <p:custDataLst>
              <p:tags r:id="rId33"/>
            </p:custDataLst>
          </p:nvPr>
        </p:nvSpPr>
        <p:spPr bwMode="auto">
          <a:xfrm>
            <a:off x="6096000" y="4038600"/>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101101</a:t>
            </a:r>
          </a:p>
        </p:txBody>
      </p:sp>
      <p:sp>
        <p:nvSpPr>
          <p:cNvPr id="79908" name="Text Box 105"/>
          <p:cNvSpPr txBox="1">
            <a:spLocks noChangeArrowheads="1"/>
          </p:cNvSpPr>
          <p:nvPr>
            <p:custDataLst>
              <p:tags r:id="rId34"/>
            </p:custDataLst>
          </p:nvPr>
        </p:nvSpPr>
        <p:spPr bwMode="auto">
          <a:xfrm>
            <a:off x="6553200" y="44116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1110</a:t>
            </a:r>
          </a:p>
        </p:txBody>
      </p:sp>
      <p:sp>
        <p:nvSpPr>
          <p:cNvPr id="79909" name="Rectangle 106"/>
          <p:cNvSpPr>
            <a:spLocks noChangeArrowheads="1"/>
          </p:cNvSpPr>
          <p:nvPr>
            <p:custDataLst>
              <p:tags r:id="rId35"/>
            </p:custDataLst>
          </p:nvPr>
        </p:nvSpPr>
        <p:spPr bwMode="auto">
          <a:xfrm>
            <a:off x="5945188" y="44958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79910" name="Line 107"/>
          <p:cNvSpPr>
            <a:spLocks noChangeShapeType="1"/>
          </p:cNvSpPr>
          <p:nvPr>
            <p:custDataLst>
              <p:tags r:id="rId36"/>
            </p:custDataLst>
          </p:nvPr>
        </p:nvSpPr>
        <p:spPr bwMode="auto">
          <a:xfrm flipV="1">
            <a:off x="5864225" y="4930775"/>
            <a:ext cx="2163763"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mc:AlternateContent xmlns:mc="http://schemas.openxmlformats.org/markup-compatibility/2006" xmlns:p14="http://schemas.microsoft.com/office/powerpoint/2010/main">
        <mc:Choice Requires="p14">
          <p:contentPart p14:bwMode="auto" r:id="rId51">
            <p14:nvContentPartPr>
              <p14:cNvPr id="26626" name="Ink 52"/>
              <p14:cNvContentPartPr>
                <a14:cpLocks xmlns:a14="http://schemas.microsoft.com/office/drawing/2010/main" noRot="1" noChangeAspect="1" noEditPoints="1" noChangeArrowheads="1" noChangeShapeType="1"/>
              </p14:cNvContentPartPr>
              <p14:nvPr/>
            </p14:nvContentPartPr>
            <p14:xfrm>
              <a:off x="4818063" y="4816475"/>
              <a:ext cx="274637" cy="228600"/>
            </p14:xfrm>
          </p:contentPart>
        </mc:Choice>
        <mc:Fallback xmlns="">
          <p:pic>
            <p:nvPicPr>
              <p:cNvPr id="26626" name="Ink 52"/>
              <p:cNvPicPr>
                <a:picLocks noRot="1" noChangeAspect="1" noEditPoints="1" noChangeArrowheads="1" noChangeShapeType="1"/>
              </p:cNvPicPr>
              <p:nvPr/>
            </p:nvPicPr>
            <p:blipFill>
              <a:blip r:embed="rId52"/>
              <a:stretch>
                <a:fillRect/>
              </a:stretch>
            </p:blipFill>
            <p:spPr>
              <a:xfrm>
                <a:off x="4807985" y="4804955"/>
                <a:ext cx="296954"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627" name="Ink 53"/>
              <p14:cNvContentPartPr>
                <a14:cpLocks xmlns:a14="http://schemas.microsoft.com/office/drawing/2010/main" noRot="1" noChangeAspect="1" noEditPoints="1" noChangeArrowheads="1" noChangeShapeType="1"/>
              </p14:cNvContentPartPr>
              <p14:nvPr/>
            </p14:nvContentPartPr>
            <p14:xfrm>
              <a:off x="4629150" y="4846638"/>
              <a:ext cx="28575" cy="236537"/>
            </p14:xfrm>
          </p:contentPart>
        </mc:Choice>
        <mc:Fallback xmlns="">
          <p:pic>
            <p:nvPicPr>
              <p:cNvPr id="26627" name="Ink 53"/>
              <p:cNvPicPr>
                <a:picLocks noRot="1" noChangeAspect="1" noEditPoints="1" noChangeArrowheads="1" noChangeShapeType="1"/>
              </p:cNvPicPr>
              <p:nvPr/>
            </p:nvPicPr>
            <p:blipFill>
              <a:blip r:embed="rId54"/>
              <a:stretch>
                <a:fillRect/>
              </a:stretch>
            </p:blipFill>
            <p:spPr>
              <a:xfrm>
                <a:off x="4618660" y="4839077"/>
                <a:ext cx="43767" cy="24949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628" name="Ink 54"/>
              <p14:cNvContentPartPr>
                <a14:cpLocks xmlns:a14="http://schemas.microsoft.com/office/drawing/2010/main" noRot="1" noChangeAspect="1" noEditPoints="1" noChangeArrowheads="1" noChangeShapeType="1"/>
              </p14:cNvContentPartPr>
              <p14:nvPr/>
            </p14:nvContentPartPr>
            <p14:xfrm>
              <a:off x="3944938" y="4832350"/>
              <a:ext cx="512762" cy="260350"/>
            </p14:xfrm>
          </p:contentPart>
        </mc:Choice>
        <mc:Fallback xmlns="">
          <p:pic>
            <p:nvPicPr>
              <p:cNvPr id="26628" name="Ink 54"/>
              <p:cNvPicPr>
                <a:picLocks noRot="1" noChangeAspect="1" noEditPoints="1" noChangeArrowheads="1" noChangeShapeType="1"/>
              </p:cNvPicPr>
              <p:nvPr/>
            </p:nvPicPr>
            <p:blipFill>
              <a:blip r:embed="rId56"/>
              <a:stretch>
                <a:fillRect/>
              </a:stretch>
            </p:blipFill>
            <p:spPr>
              <a:xfrm>
                <a:off x="3933055" y="4820107"/>
                <a:ext cx="527886" cy="27583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629" name="Ink 55"/>
              <p14:cNvContentPartPr>
                <a14:cpLocks xmlns:a14="http://schemas.microsoft.com/office/drawing/2010/main" noRot="1" noChangeAspect="1" noEditPoints="1" noChangeArrowheads="1" noChangeShapeType="1"/>
              </p14:cNvContentPartPr>
              <p14:nvPr/>
            </p14:nvContentPartPr>
            <p14:xfrm>
              <a:off x="3355975" y="4918075"/>
              <a:ext cx="474663" cy="217488"/>
            </p14:xfrm>
          </p:contentPart>
        </mc:Choice>
        <mc:Fallback xmlns="">
          <p:pic>
            <p:nvPicPr>
              <p:cNvPr id="26629" name="Ink 55"/>
              <p:cNvPicPr>
                <a:picLocks noRot="1" noChangeAspect="1" noEditPoints="1" noChangeArrowheads="1" noChangeShapeType="1"/>
              </p:cNvPicPr>
              <p:nvPr/>
            </p:nvPicPr>
            <p:blipFill>
              <a:blip r:embed="rId58"/>
              <a:stretch>
                <a:fillRect/>
              </a:stretch>
            </p:blipFill>
            <p:spPr>
              <a:xfrm>
                <a:off x="3344099" y="4906552"/>
                <a:ext cx="490857" cy="23765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630" name="Ink 56"/>
              <p14:cNvContentPartPr>
                <a14:cpLocks xmlns:a14="http://schemas.microsoft.com/office/drawing/2010/main" noRot="1" noChangeAspect="1" noEditPoints="1" noChangeArrowheads="1" noChangeShapeType="1"/>
              </p14:cNvContentPartPr>
              <p14:nvPr/>
            </p14:nvContentPartPr>
            <p14:xfrm>
              <a:off x="2663825" y="5099050"/>
              <a:ext cx="12700" cy="242888"/>
            </p14:xfrm>
          </p:contentPart>
        </mc:Choice>
        <mc:Fallback xmlns="">
          <p:pic>
            <p:nvPicPr>
              <p:cNvPr id="26630" name="Ink 56"/>
              <p:cNvPicPr>
                <a:picLocks noRot="1" noChangeAspect="1" noEditPoints="1" noChangeArrowheads="1" noChangeShapeType="1"/>
              </p:cNvPicPr>
              <p:nvPr/>
            </p:nvPicPr>
            <p:blipFill>
              <a:blip r:embed="rId60"/>
              <a:stretch>
                <a:fillRect/>
              </a:stretch>
            </p:blipFill>
            <p:spPr>
              <a:xfrm>
                <a:off x="2659108" y="5093293"/>
                <a:ext cx="31569" cy="26267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6631" name="Ink 57"/>
              <p14:cNvContentPartPr>
                <a14:cpLocks xmlns:a14="http://schemas.microsoft.com/office/drawing/2010/main" noRot="1" noChangeAspect="1" noEditPoints="1" noChangeArrowheads="1" noChangeShapeType="1"/>
              </p14:cNvContentPartPr>
              <p14:nvPr/>
            </p14:nvContentPartPr>
            <p14:xfrm>
              <a:off x="2446338" y="5045075"/>
              <a:ext cx="14287" cy="250825"/>
            </p14:xfrm>
          </p:contentPart>
        </mc:Choice>
        <mc:Fallback xmlns="">
          <p:pic>
            <p:nvPicPr>
              <p:cNvPr id="26631" name="Ink 57"/>
              <p:cNvPicPr>
                <a:picLocks noRot="1" noChangeAspect="1" noEditPoints="1" noChangeArrowheads="1" noChangeShapeType="1"/>
              </p:cNvPicPr>
              <p:nvPr/>
            </p:nvPicPr>
            <p:blipFill>
              <a:blip r:embed="rId62"/>
              <a:stretch>
                <a:fillRect/>
              </a:stretch>
            </p:blipFill>
            <p:spPr>
              <a:xfrm>
                <a:off x="2435623" y="5033199"/>
                <a:ext cx="36075" cy="27637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6632" name="Ink 58"/>
              <p14:cNvContentPartPr>
                <a14:cpLocks xmlns:a14="http://schemas.microsoft.com/office/drawing/2010/main" noRot="1" noChangeAspect="1" noEditPoints="1" noChangeArrowheads="1" noChangeShapeType="1"/>
              </p14:cNvContentPartPr>
              <p14:nvPr/>
            </p14:nvContentPartPr>
            <p14:xfrm>
              <a:off x="1277938" y="5035550"/>
              <a:ext cx="981075" cy="322263"/>
            </p14:xfrm>
          </p:contentPart>
        </mc:Choice>
        <mc:Fallback xmlns="">
          <p:pic>
            <p:nvPicPr>
              <p:cNvPr id="26632" name="Ink 58"/>
              <p:cNvPicPr>
                <a:picLocks noRot="1" noChangeAspect="1" noEditPoints="1" noChangeArrowheads="1" noChangeShapeType="1"/>
              </p:cNvPicPr>
              <p:nvPr/>
            </p:nvPicPr>
            <p:blipFill>
              <a:blip r:embed="rId64"/>
              <a:stretch>
                <a:fillRect/>
              </a:stretch>
            </p:blipFill>
            <p:spPr>
              <a:xfrm>
                <a:off x="1272178" y="5020787"/>
                <a:ext cx="1001237" cy="34350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6633" name="Ink 59"/>
              <p14:cNvContentPartPr>
                <a14:cpLocks xmlns:a14="http://schemas.microsoft.com/office/drawing/2010/main" noRot="1" noChangeAspect="1" noEditPoints="1" noChangeArrowheads="1" noChangeShapeType="1"/>
              </p14:cNvContentPartPr>
              <p14:nvPr/>
            </p14:nvContentPartPr>
            <p14:xfrm>
              <a:off x="3467100" y="2974975"/>
              <a:ext cx="1201738" cy="349250"/>
            </p14:xfrm>
          </p:contentPart>
        </mc:Choice>
        <mc:Fallback xmlns="">
          <p:pic>
            <p:nvPicPr>
              <p:cNvPr id="26633" name="Ink 59"/>
              <p:cNvPicPr>
                <a:picLocks noRot="1" noChangeAspect="1" noEditPoints="1" noChangeArrowheads="1" noChangeShapeType="1"/>
              </p:cNvPicPr>
              <p:nvPr/>
            </p:nvPicPr>
            <p:blipFill>
              <a:blip r:embed="rId66"/>
              <a:stretch>
                <a:fillRect/>
              </a:stretch>
            </p:blipFill>
            <p:spPr>
              <a:xfrm>
                <a:off x="3453419" y="2962013"/>
                <a:ext cx="1228739" cy="37625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6634" name="Ink 60"/>
              <p14:cNvContentPartPr>
                <a14:cpLocks xmlns:a14="http://schemas.microsoft.com/office/drawing/2010/main" noRot="1" noChangeAspect="1" noEditPoints="1" noChangeArrowheads="1" noChangeShapeType="1"/>
              </p14:cNvContentPartPr>
              <p14:nvPr/>
            </p14:nvContentPartPr>
            <p14:xfrm>
              <a:off x="6234113" y="2960688"/>
              <a:ext cx="1892300" cy="738187"/>
            </p14:xfrm>
          </p:contentPart>
        </mc:Choice>
        <mc:Fallback xmlns="">
          <p:pic>
            <p:nvPicPr>
              <p:cNvPr id="26634" name="Ink 60"/>
              <p:cNvPicPr>
                <a:picLocks noRot="1" noChangeAspect="1" noEditPoints="1" noChangeArrowheads="1" noChangeShapeType="1"/>
              </p:cNvPicPr>
              <p:nvPr/>
            </p:nvPicPr>
            <p:blipFill>
              <a:blip r:embed="rId68"/>
              <a:stretch>
                <a:fillRect/>
              </a:stretch>
            </p:blipFill>
            <p:spPr>
              <a:xfrm>
                <a:off x="6221152" y="2948445"/>
                <a:ext cx="1919662" cy="76375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635" name="Ink 61"/>
              <p14:cNvContentPartPr>
                <a14:cpLocks xmlns:a14="http://schemas.microsoft.com/office/drawing/2010/main" noRot="1" noChangeAspect="1" noEditPoints="1" noChangeArrowheads="1" noChangeShapeType="1"/>
              </p14:cNvContentPartPr>
              <p14:nvPr/>
            </p14:nvContentPartPr>
            <p14:xfrm>
              <a:off x="6234113" y="1716088"/>
              <a:ext cx="2279650" cy="574675"/>
            </p14:xfrm>
          </p:contentPart>
        </mc:Choice>
        <mc:Fallback xmlns="">
          <p:pic>
            <p:nvPicPr>
              <p:cNvPr id="26635" name="Ink 61"/>
              <p:cNvPicPr>
                <a:picLocks noRot="1" noChangeAspect="1" noEditPoints="1" noChangeArrowheads="1" noChangeShapeType="1"/>
              </p:cNvPicPr>
              <p:nvPr/>
            </p:nvPicPr>
            <p:blipFill>
              <a:blip r:embed="rId70"/>
              <a:stretch>
                <a:fillRect/>
              </a:stretch>
            </p:blipFill>
            <p:spPr>
              <a:xfrm>
                <a:off x="6220432" y="1709967"/>
                <a:ext cx="2307012" cy="587998"/>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636" name="Ink 62"/>
              <p14:cNvContentPartPr>
                <a14:cpLocks xmlns:a14="http://schemas.microsoft.com/office/drawing/2010/main" noRot="1" noChangeAspect="1" noEditPoints="1" noChangeArrowheads="1" noChangeShapeType="1"/>
              </p14:cNvContentPartPr>
              <p14:nvPr/>
            </p14:nvContentPartPr>
            <p14:xfrm>
              <a:off x="4170363" y="1716088"/>
              <a:ext cx="430212" cy="415925"/>
            </p14:xfrm>
          </p:contentPart>
        </mc:Choice>
        <mc:Fallback xmlns="">
          <p:pic>
            <p:nvPicPr>
              <p:cNvPr id="26636" name="Ink 62"/>
              <p:cNvPicPr>
                <a:picLocks noRot="1" noChangeAspect="1" noEditPoints="1" noChangeArrowheads="1" noChangeShapeType="1"/>
              </p:cNvPicPr>
              <p:nvPr/>
            </p:nvPicPr>
            <p:blipFill>
              <a:blip r:embed="rId72"/>
              <a:stretch>
                <a:fillRect/>
              </a:stretch>
            </p:blipFill>
            <p:spPr>
              <a:xfrm>
                <a:off x="4158843" y="1704204"/>
                <a:ext cx="456493" cy="44257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6637" name="Ink 63"/>
              <p14:cNvContentPartPr>
                <a14:cpLocks xmlns:a14="http://schemas.microsoft.com/office/drawing/2010/main" noRot="1" noChangeAspect="1" noEditPoints="1" noChangeArrowheads="1" noChangeShapeType="1"/>
              </p14:cNvContentPartPr>
              <p14:nvPr/>
            </p14:nvContentPartPr>
            <p14:xfrm>
              <a:off x="6080125" y="842963"/>
              <a:ext cx="225425" cy="333375"/>
            </p14:xfrm>
          </p:contentPart>
        </mc:Choice>
        <mc:Fallback xmlns="">
          <p:pic>
            <p:nvPicPr>
              <p:cNvPr id="26637" name="Ink 63"/>
              <p:cNvPicPr>
                <a:picLocks noRot="1" noChangeAspect="1" noEditPoints="1" noChangeArrowheads="1" noChangeShapeType="1"/>
              </p:cNvPicPr>
              <p:nvPr/>
            </p:nvPicPr>
            <p:blipFill>
              <a:blip r:embed="rId74"/>
              <a:stretch>
                <a:fillRect/>
              </a:stretch>
            </p:blipFill>
            <p:spPr>
              <a:xfrm>
                <a:off x="6065721" y="832523"/>
                <a:ext cx="247751" cy="35821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6638" name="Ink 64"/>
              <p14:cNvContentPartPr>
                <a14:cpLocks xmlns:a14="http://schemas.microsoft.com/office/drawing/2010/main" noRot="1" noChangeAspect="1" noEditPoints="1" noChangeArrowheads="1" noChangeShapeType="1"/>
              </p14:cNvContentPartPr>
              <p14:nvPr/>
            </p14:nvContentPartPr>
            <p14:xfrm>
              <a:off x="7119938" y="784225"/>
              <a:ext cx="182562" cy="401638"/>
            </p14:xfrm>
          </p:contentPart>
        </mc:Choice>
        <mc:Fallback xmlns="">
          <p:pic>
            <p:nvPicPr>
              <p:cNvPr id="26638" name="Ink 64"/>
              <p:cNvPicPr>
                <a:picLocks noRot="1" noChangeAspect="1" noEditPoints="1" noChangeArrowheads="1" noChangeShapeType="1"/>
              </p:cNvPicPr>
              <p:nvPr/>
            </p:nvPicPr>
            <p:blipFill>
              <a:blip r:embed="rId76"/>
              <a:stretch>
                <a:fillRect/>
              </a:stretch>
            </p:blipFill>
            <p:spPr>
              <a:xfrm>
                <a:off x="7107719" y="775220"/>
                <a:ext cx="198734" cy="42289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6639" name="Ink 65"/>
              <p14:cNvContentPartPr>
                <a14:cpLocks xmlns:a14="http://schemas.microsoft.com/office/drawing/2010/main" noRot="1" noChangeAspect="1" noEditPoints="1" noChangeArrowheads="1" noChangeShapeType="1"/>
              </p14:cNvContentPartPr>
              <p14:nvPr/>
            </p14:nvContentPartPr>
            <p14:xfrm>
              <a:off x="2605088" y="3562350"/>
              <a:ext cx="127000" cy="379413"/>
            </p14:xfrm>
          </p:contentPart>
        </mc:Choice>
        <mc:Fallback xmlns="">
          <p:pic>
            <p:nvPicPr>
              <p:cNvPr id="26639" name="Ink 65"/>
              <p:cNvPicPr>
                <a:picLocks noRot="1" noChangeAspect="1" noEditPoints="1" noChangeArrowheads="1" noChangeShapeType="1"/>
              </p:cNvPicPr>
              <p:nvPr/>
            </p:nvPicPr>
            <p:blipFill>
              <a:blip r:embed="rId78"/>
              <a:stretch>
                <a:fillRect/>
              </a:stretch>
            </p:blipFill>
            <p:spPr>
              <a:xfrm>
                <a:off x="2591417" y="3551191"/>
                <a:ext cx="146068" cy="404611"/>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640" name="Ink 66"/>
              <p14:cNvContentPartPr>
                <a14:cpLocks xmlns:a14="http://schemas.microsoft.com/office/drawing/2010/main" noRot="1" noChangeAspect="1" noEditPoints="1" noChangeArrowheads="1" noChangeShapeType="1"/>
              </p14:cNvContentPartPr>
              <p14:nvPr/>
            </p14:nvContentPartPr>
            <p14:xfrm>
              <a:off x="1868488" y="3940175"/>
              <a:ext cx="123825" cy="209550"/>
            </p14:xfrm>
          </p:contentPart>
        </mc:Choice>
        <mc:Fallback xmlns="">
          <p:pic>
            <p:nvPicPr>
              <p:cNvPr id="26640" name="Ink 66"/>
              <p:cNvPicPr>
                <a:picLocks noRot="1" noChangeAspect="1" noEditPoints="1" noChangeArrowheads="1" noChangeShapeType="1"/>
              </p:cNvPicPr>
              <p:nvPr/>
            </p:nvPicPr>
            <p:blipFill>
              <a:blip r:embed="rId80"/>
              <a:stretch>
                <a:fillRect/>
              </a:stretch>
            </p:blipFill>
            <p:spPr>
              <a:xfrm>
                <a:off x="1856249" y="3925773"/>
                <a:ext cx="140383" cy="23511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6641" name="Ink 67"/>
              <p14:cNvContentPartPr>
                <a14:cpLocks xmlns:a14="http://schemas.microsoft.com/office/drawing/2010/main" noRot="1" noChangeAspect="1" noEditPoints="1" noChangeArrowheads="1" noChangeShapeType="1"/>
              </p14:cNvContentPartPr>
              <p14:nvPr/>
            </p14:nvContentPartPr>
            <p14:xfrm>
              <a:off x="1617663" y="3959225"/>
              <a:ext cx="82550" cy="123825"/>
            </p14:xfrm>
          </p:contentPart>
        </mc:Choice>
        <mc:Fallback xmlns="">
          <p:pic>
            <p:nvPicPr>
              <p:cNvPr id="26641" name="Ink 67"/>
              <p:cNvPicPr>
                <a:picLocks noRot="1" noChangeAspect="1" noEditPoints="1" noChangeArrowheads="1" noChangeShapeType="1"/>
              </p:cNvPicPr>
              <p:nvPr/>
            </p:nvPicPr>
            <p:blipFill>
              <a:blip r:embed="rId82"/>
              <a:stretch>
                <a:fillRect/>
              </a:stretch>
            </p:blipFill>
            <p:spPr>
              <a:xfrm>
                <a:off x="1606849" y="3945547"/>
                <a:ext cx="98051" cy="150462"/>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642" name="Ink 68"/>
              <p14:cNvContentPartPr>
                <a14:cpLocks xmlns:a14="http://schemas.microsoft.com/office/drawing/2010/main" noRot="1" noChangeAspect="1" noEditPoints="1" noChangeArrowheads="1" noChangeShapeType="1"/>
              </p14:cNvContentPartPr>
              <p14:nvPr/>
            </p14:nvContentPartPr>
            <p14:xfrm>
              <a:off x="6761163" y="6221413"/>
              <a:ext cx="303212" cy="166687"/>
            </p14:xfrm>
          </p:contentPart>
        </mc:Choice>
        <mc:Fallback xmlns="">
          <p:pic>
            <p:nvPicPr>
              <p:cNvPr id="26642" name="Ink 68"/>
              <p:cNvPicPr>
                <a:picLocks noRot="1" noChangeAspect="1" noEditPoints="1" noChangeArrowheads="1" noChangeShapeType="1"/>
              </p:cNvPicPr>
              <p:nvPr/>
            </p:nvPicPr>
            <p:blipFill>
              <a:blip r:embed="rId84"/>
              <a:stretch>
                <a:fillRect/>
              </a:stretch>
            </p:blipFill>
            <p:spPr>
              <a:xfrm>
                <a:off x="6748559" y="6208840"/>
                <a:ext cx="328780" cy="19183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6643" name="Ink 69"/>
              <p14:cNvContentPartPr>
                <a14:cpLocks xmlns:a14="http://schemas.microsoft.com/office/drawing/2010/main" noRot="1" noChangeAspect="1" noEditPoints="1" noChangeArrowheads="1" noChangeShapeType="1"/>
              </p14:cNvContentPartPr>
              <p14:nvPr/>
            </p14:nvContentPartPr>
            <p14:xfrm>
              <a:off x="6497638" y="6237288"/>
              <a:ext cx="41275" cy="139700"/>
            </p14:xfrm>
          </p:contentPart>
        </mc:Choice>
        <mc:Fallback xmlns="">
          <p:pic>
            <p:nvPicPr>
              <p:cNvPr id="26643" name="Ink 69"/>
              <p:cNvPicPr>
                <a:picLocks noRot="1" noChangeAspect="1" noEditPoints="1" noChangeArrowheads="1" noChangeShapeType="1"/>
              </p:cNvPicPr>
              <p:nvPr/>
            </p:nvPicPr>
            <p:blipFill>
              <a:blip r:embed="rId86"/>
              <a:stretch>
                <a:fillRect/>
              </a:stretch>
            </p:blipFill>
            <p:spPr>
              <a:xfrm>
                <a:off x="6493690" y="6225406"/>
                <a:ext cx="57785" cy="157343"/>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6644" name="Ink 70"/>
              <p14:cNvContentPartPr>
                <a14:cpLocks xmlns:a14="http://schemas.microsoft.com/office/drawing/2010/main" noRot="1" noChangeAspect="1" noEditPoints="1" noChangeArrowheads="1" noChangeShapeType="1"/>
              </p14:cNvContentPartPr>
              <p14:nvPr/>
            </p14:nvContentPartPr>
            <p14:xfrm>
              <a:off x="6223000" y="6245225"/>
              <a:ext cx="39688" cy="163513"/>
            </p14:xfrm>
          </p:contentPart>
        </mc:Choice>
        <mc:Fallback xmlns="">
          <p:pic>
            <p:nvPicPr>
              <p:cNvPr id="26644" name="Ink 70"/>
              <p:cNvPicPr>
                <a:picLocks noRot="1" noChangeAspect="1" noEditPoints="1" noChangeArrowheads="1" noChangeShapeType="1"/>
              </p:cNvPicPr>
              <p:nvPr/>
            </p:nvPicPr>
            <p:blipFill>
              <a:blip r:embed="rId88"/>
              <a:stretch>
                <a:fillRect/>
              </a:stretch>
            </p:blipFill>
            <p:spPr>
              <a:xfrm>
                <a:off x="6219031" y="6239823"/>
                <a:ext cx="56285" cy="17287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6645" name="Ink 71"/>
              <p14:cNvContentPartPr>
                <a14:cpLocks xmlns:a14="http://schemas.microsoft.com/office/drawing/2010/main" noRot="1" noChangeAspect="1" noEditPoints="1" noChangeArrowheads="1" noChangeShapeType="1"/>
              </p14:cNvContentPartPr>
              <p14:nvPr/>
            </p14:nvContentPartPr>
            <p14:xfrm>
              <a:off x="5864225" y="6254750"/>
              <a:ext cx="174625" cy="142875"/>
            </p14:xfrm>
          </p:contentPart>
        </mc:Choice>
        <mc:Fallback xmlns="">
          <p:pic>
            <p:nvPicPr>
              <p:cNvPr id="26645" name="Ink 71"/>
              <p:cNvPicPr>
                <a:picLocks noRot="1" noChangeAspect="1" noEditPoints="1" noChangeArrowheads="1" noChangeShapeType="1"/>
              </p:cNvPicPr>
              <p:nvPr/>
            </p:nvPicPr>
            <p:blipFill>
              <a:blip r:embed="rId90"/>
              <a:stretch>
                <a:fillRect/>
              </a:stretch>
            </p:blipFill>
            <p:spPr>
              <a:xfrm>
                <a:off x="5852008" y="6243234"/>
                <a:ext cx="199777" cy="16662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6646" name="Ink 72"/>
              <p14:cNvContentPartPr>
                <a14:cpLocks xmlns:a14="http://schemas.microsoft.com/office/drawing/2010/main" noRot="1" noChangeAspect="1" noEditPoints="1" noChangeArrowheads="1" noChangeShapeType="1"/>
              </p14:cNvContentPartPr>
              <p14:nvPr/>
            </p14:nvContentPartPr>
            <p14:xfrm>
              <a:off x="5678488" y="6262688"/>
              <a:ext cx="15875" cy="147637"/>
            </p14:xfrm>
          </p:contentPart>
        </mc:Choice>
        <mc:Fallback xmlns="">
          <p:pic>
            <p:nvPicPr>
              <p:cNvPr id="26646" name="Ink 72"/>
              <p:cNvPicPr>
                <a:picLocks noRot="1" noChangeAspect="1" noEditPoints="1" noChangeArrowheads="1" noChangeShapeType="1"/>
              </p:cNvPicPr>
              <p:nvPr/>
            </p:nvPicPr>
            <p:blipFill>
              <a:blip r:embed="rId92"/>
              <a:stretch>
                <a:fillRect/>
              </a:stretch>
            </p:blipFill>
            <p:spPr>
              <a:xfrm>
                <a:off x="5667199" y="6250805"/>
                <a:ext cx="34925" cy="16888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6647" name="Ink 73"/>
              <p14:cNvContentPartPr>
                <a14:cpLocks xmlns:a14="http://schemas.microsoft.com/office/drawing/2010/main" noRot="1" noChangeAspect="1" noEditPoints="1" noChangeArrowheads="1" noChangeShapeType="1"/>
              </p14:cNvContentPartPr>
              <p14:nvPr/>
            </p14:nvContentPartPr>
            <p14:xfrm>
              <a:off x="5097463" y="6302375"/>
              <a:ext cx="193675" cy="147638"/>
            </p14:xfrm>
          </p:contentPart>
        </mc:Choice>
        <mc:Fallback xmlns="">
          <p:pic>
            <p:nvPicPr>
              <p:cNvPr id="26647" name="Ink 73"/>
              <p:cNvPicPr>
                <a:picLocks noRot="1" noChangeAspect="1" noEditPoints="1" noChangeArrowheads="1" noChangeShapeType="1"/>
              </p:cNvPicPr>
              <p:nvPr/>
            </p:nvPicPr>
            <p:blipFill>
              <a:blip r:embed="rId94"/>
              <a:stretch>
                <a:fillRect/>
              </a:stretch>
            </p:blipFill>
            <p:spPr>
              <a:xfrm>
                <a:off x="5089543" y="6296987"/>
                <a:ext cx="205195" cy="16236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6648" name="Ink 74"/>
              <p14:cNvContentPartPr>
                <a14:cpLocks xmlns:a14="http://schemas.microsoft.com/office/drawing/2010/main" noRot="1" noChangeAspect="1" noEditPoints="1" noChangeArrowheads="1" noChangeShapeType="1"/>
              </p14:cNvContentPartPr>
              <p14:nvPr/>
            </p14:nvContentPartPr>
            <p14:xfrm>
              <a:off x="7324725" y="5802313"/>
              <a:ext cx="53975" cy="228600"/>
            </p14:xfrm>
          </p:contentPart>
        </mc:Choice>
        <mc:Fallback xmlns="">
          <p:pic>
            <p:nvPicPr>
              <p:cNvPr id="26648" name="Ink 74"/>
              <p:cNvPicPr>
                <a:picLocks noRot="1" noChangeAspect="1" noEditPoints="1" noChangeArrowheads="1" noChangeShapeType="1"/>
              </p:cNvPicPr>
              <p:nvPr/>
            </p:nvPicPr>
            <p:blipFill>
              <a:blip r:embed="rId96"/>
              <a:stretch>
                <a:fillRect/>
              </a:stretch>
            </p:blipFill>
            <p:spPr>
              <a:xfrm>
                <a:off x="7321127" y="5793313"/>
                <a:ext cx="67649"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6649" name="Ink 75"/>
              <p14:cNvContentPartPr>
                <a14:cpLocks xmlns:a14="http://schemas.microsoft.com/office/drawing/2010/main" noRot="1" noChangeAspect="1" noEditPoints="1" noChangeArrowheads="1" noChangeShapeType="1"/>
              </p14:cNvContentPartPr>
              <p14:nvPr/>
            </p14:nvContentPartPr>
            <p14:xfrm>
              <a:off x="7043738" y="5865813"/>
              <a:ext cx="125412" cy="173037"/>
            </p14:xfrm>
          </p:contentPart>
        </mc:Choice>
        <mc:Fallback xmlns="">
          <p:pic>
            <p:nvPicPr>
              <p:cNvPr id="26649" name="Ink 75"/>
              <p:cNvPicPr>
                <a:picLocks noRot="1" noChangeAspect="1" noEditPoints="1" noChangeArrowheads="1" noChangeShapeType="1"/>
              </p:cNvPicPr>
              <p:nvPr/>
            </p:nvPicPr>
            <p:blipFill>
              <a:blip r:embed="rId98"/>
              <a:stretch>
                <a:fillRect/>
              </a:stretch>
            </p:blipFill>
            <p:spPr>
              <a:xfrm>
                <a:off x="7032566" y="5858978"/>
                <a:ext cx="149918" cy="192463"/>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6650" name="Ink 76"/>
              <p14:cNvContentPartPr>
                <a14:cpLocks xmlns:a14="http://schemas.microsoft.com/office/drawing/2010/main" noRot="1" noChangeAspect="1" noEditPoints="1" noChangeArrowheads="1" noChangeShapeType="1"/>
              </p14:cNvContentPartPr>
              <p14:nvPr/>
            </p14:nvContentPartPr>
            <p14:xfrm>
              <a:off x="6859588" y="5862638"/>
              <a:ext cx="31750" cy="234950"/>
            </p14:xfrm>
          </p:contentPart>
        </mc:Choice>
        <mc:Fallback xmlns="">
          <p:pic>
            <p:nvPicPr>
              <p:cNvPr id="26650" name="Ink 76"/>
              <p:cNvPicPr>
                <a:picLocks noRot="1" noChangeAspect="1" noEditPoints="1" noChangeArrowheads="1" noChangeShapeType="1"/>
              </p:cNvPicPr>
              <p:nvPr/>
            </p:nvPicPr>
            <p:blipFill>
              <a:blip r:embed="rId100"/>
              <a:stretch>
                <a:fillRect/>
              </a:stretch>
            </p:blipFill>
            <p:spPr>
              <a:xfrm>
                <a:off x="6853316" y="5853976"/>
                <a:ext cx="50565" cy="25407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6651" name="Ink 77"/>
              <p14:cNvContentPartPr>
                <a14:cpLocks xmlns:a14="http://schemas.microsoft.com/office/drawing/2010/main" noRot="1" noChangeAspect="1" noEditPoints="1" noChangeArrowheads="1" noChangeShapeType="1"/>
              </p14:cNvContentPartPr>
              <p14:nvPr/>
            </p14:nvContentPartPr>
            <p14:xfrm>
              <a:off x="6564313" y="5880100"/>
              <a:ext cx="42862" cy="219075"/>
            </p14:xfrm>
          </p:contentPart>
        </mc:Choice>
        <mc:Fallback xmlns="">
          <p:pic>
            <p:nvPicPr>
              <p:cNvPr id="26651" name="Ink 77"/>
              <p:cNvPicPr>
                <a:picLocks noRot="1" noChangeAspect="1" noEditPoints="1" noChangeArrowheads="1" noChangeShapeType="1"/>
              </p:cNvPicPr>
              <p:nvPr/>
            </p:nvPicPr>
            <p:blipFill>
              <a:blip r:embed="rId102"/>
              <a:stretch>
                <a:fillRect/>
              </a:stretch>
            </p:blipFill>
            <p:spPr>
              <a:xfrm>
                <a:off x="6561792" y="5869668"/>
                <a:ext cx="56909" cy="236342"/>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652" name="Ink 78"/>
              <p14:cNvContentPartPr>
                <a14:cpLocks xmlns:a14="http://schemas.microsoft.com/office/drawing/2010/main" noRot="1" noChangeAspect="1" noEditPoints="1" noChangeArrowheads="1" noChangeShapeType="1"/>
              </p14:cNvContentPartPr>
              <p14:nvPr/>
            </p14:nvContentPartPr>
            <p14:xfrm>
              <a:off x="6181725" y="5846763"/>
              <a:ext cx="163513" cy="233362"/>
            </p14:xfrm>
          </p:contentPart>
        </mc:Choice>
        <mc:Fallback xmlns="">
          <p:pic>
            <p:nvPicPr>
              <p:cNvPr id="26652" name="Ink 78"/>
              <p:cNvPicPr>
                <a:picLocks noRot="1" noChangeAspect="1" noEditPoints="1" noChangeArrowheads="1" noChangeShapeType="1"/>
              </p:cNvPicPr>
              <p:nvPr/>
            </p:nvPicPr>
            <p:blipFill>
              <a:blip r:embed="rId104"/>
              <a:stretch>
                <a:fillRect/>
              </a:stretch>
            </p:blipFill>
            <p:spPr>
              <a:xfrm>
                <a:off x="6169480" y="5833798"/>
                <a:ext cx="188724" cy="25893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653" name="Ink 79"/>
              <p14:cNvContentPartPr>
                <a14:cpLocks xmlns:a14="http://schemas.microsoft.com/office/drawing/2010/main" noRot="1" noChangeAspect="1" noEditPoints="1" noChangeArrowheads="1" noChangeShapeType="1"/>
              </p14:cNvContentPartPr>
              <p14:nvPr/>
            </p14:nvContentPartPr>
            <p14:xfrm>
              <a:off x="5926138" y="5872163"/>
              <a:ext cx="19050" cy="234950"/>
            </p14:xfrm>
          </p:contentPart>
        </mc:Choice>
        <mc:Fallback xmlns="">
          <p:pic>
            <p:nvPicPr>
              <p:cNvPr id="26653" name="Ink 79"/>
              <p:cNvPicPr>
                <a:picLocks noRot="1" noChangeAspect="1" noEditPoints="1" noChangeArrowheads="1" noChangeShapeType="1"/>
              </p:cNvPicPr>
              <p:nvPr/>
            </p:nvPicPr>
            <p:blipFill>
              <a:blip r:embed="rId106"/>
              <a:stretch>
                <a:fillRect/>
              </a:stretch>
            </p:blipFill>
            <p:spPr>
              <a:xfrm>
                <a:off x="5914277" y="5862448"/>
                <a:ext cx="42054" cy="249342"/>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654" name="Ink 80"/>
              <p14:cNvContentPartPr>
                <a14:cpLocks xmlns:a14="http://schemas.microsoft.com/office/drawing/2010/main" noRot="1" noChangeAspect="1" noEditPoints="1" noChangeArrowheads="1" noChangeShapeType="1"/>
              </p14:cNvContentPartPr>
              <p14:nvPr/>
            </p14:nvContentPartPr>
            <p14:xfrm>
              <a:off x="7623175" y="5272088"/>
              <a:ext cx="617538" cy="430212"/>
            </p14:xfrm>
          </p:contentPart>
        </mc:Choice>
        <mc:Fallback xmlns="">
          <p:pic>
            <p:nvPicPr>
              <p:cNvPr id="26654" name="Ink 80"/>
              <p:cNvPicPr>
                <a:picLocks noRot="1" noChangeAspect="1" noEditPoints="1" noChangeArrowheads="1" noChangeShapeType="1"/>
              </p:cNvPicPr>
              <p:nvPr/>
            </p:nvPicPr>
            <p:blipFill>
              <a:blip r:embed="rId108"/>
              <a:stretch>
                <a:fillRect/>
              </a:stretch>
            </p:blipFill>
            <p:spPr>
              <a:xfrm>
                <a:off x="7612373" y="5258768"/>
                <a:ext cx="640583" cy="45397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655" name="Ink 81"/>
              <p14:cNvContentPartPr>
                <a14:cpLocks xmlns:a14="http://schemas.microsoft.com/office/drawing/2010/main" noRot="1" noChangeAspect="1" noEditPoints="1" noChangeArrowheads="1" noChangeShapeType="1"/>
              </p14:cNvContentPartPr>
              <p14:nvPr/>
            </p14:nvContentPartPr>
            <p14:xfrm>
              <a:off x="7278688" y="5453063"/>
              <a:ext cx="130175" cy="166687"/>
            </p14:xfrm>
          </p:contentPart>
        </mc:Choice>
        <mc:Fallback xmlns="">
          <p:pic>
            <p:nvPicPr>
              <p:cNvPr id="26655" name="Ink 81"/>
              <p:cNvPicPr>
                <a:picLocks noRot="1" noChangeAspect="1" noEditPoints="1" noChangeArrowheads="1" noChangeShapeType="1"/>
              </p:cNvPicPr>
              <p:nvPr/>
            </p:nvPicPr>
            <p:blipFill>
              <a:blip r:embed="rId110"/>
              <a:stretch>
                <a:fillRect/>
              </a:stretch>
            </p:blipFill>
            <p:spPr>
              <a:xfrm>
                <a:off x="7269338" y="5446237"/>
                <a:ext cx="151391" cy="18393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56" name="Ink 82"/>
              <p14:cNvContentPartPr>
                <a14:cpLocks xmlns:a14="http://schemas.microsoft.com/office/drawing/2010/main" noRot="1" noChangeAspect="1" noEditPoints="1" noChangeArrowheads="1" noChangeShapeType="1"/>
              </p14:cNvContentPartPr>
              <p14:nvPr/>
            </p14:nvContentPartPr>
            <p14:xfrm>
              <a:off x="6858000" y="5286375"/>
              <a:ext cx="239713" cy="409575"/>
            </p14:xfrm>
          </p:contentPart>
        </mc:Choice>
        <mc:Fallback xmlns="">
          <p:pic>
            <p:nvPicPr>
              <p:cNvPr id="26656" name="Ink 82"/>
              <p:cNvPicPr>
                <a:picLocks noRot="1" noChangeAspect="1" noEditPoints="1" noChangeArrowheads="1" noChangeShapeType="1"/>
              </p:cNvPicPr>
              <p:nvPr/>
            </p:nvPicPr>
            <p:blipFill>
              <a:blip r:embed="rId112"/>
              <a:stretch>
                <a:fillRect/>
              </a:stretch>
            </p:blipFill>
            <p:spPr>
              <a:xfrm>
                <a:off x="6851521" y="5274138"/>
                <a:ext cx="252670" cy="42721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6657" name="Ink 83"/>
              <p14:cNvContentPartPr>
                <a14:cpLocks xmlns:a14="http://schemas.microsoft.com/office/drawing/2010/main" noRot="1" noChangeAspect="1" noEditPoints="1" noChangeArrowheads="1" noChangeShapeType="1"/>
              </p14:cNvContentPartPr>
              <p14:nvPr/>
            </p14:nvContentPartPr>
            <p14:xfrm>
              <a:off x="6492875" y="5281613"/>
              <a:ext cx="198438" cy="382587"/>
            </p14:xfrm>
          </p:contentPart>
        </mc:Choice>
        <mc:Fallback xmlns="">
          <p:pic>
            <p:nvPicPr>
              <p:cNvPr id="26657" name="Ink 83"/>
              <p:cNvPicPr>
                <a:picLocks noRot="1" noChangeAspect="1" noEditPoints="1" noChangeArrowheads="1" noChangeShapeType="1"/>
              </p:cNvPicPr>
              <p:nvPr/>
            </p:nvPicPr>
            <p:blipFill>
              <a:blip r:embed="rId114"/>
              <a:stretch>
                <a:fillRect/>
              </a:stretch>
            </p:blipFill>
            <p:spPr>
              <a:xfrm>
                <a:off x="6481350" y="5274055"/>
                <a:ext cx="222928" cy="402022"/>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658" name="Ink 84"/>
              <p14:cNvContentPartPr>
                <a14:cpLocks xmlns:a14="http://schemas.microsoft.com/office/drawing/2010/main" noRot="1" noChangeAspect="1" noEditPoints="1" noChangeArrowheads="1" noChangeShapeType="1"/>
              </p14:cNvContentPartPr>
              <p14:nvPr/>
            </p14:nvContentPartPr>
            <p14:xfrm>
              <a:off x="6159500" y="5257800"/>
              <a:ext cx="61913" cy="425450"/>
            </p14:xfrm>
          </p:contentPart>
        </mc:Choice>
        <mc:Fallback xmlns="">
          <p:pic>
            <p:nvPicPr>
              <p:cNvPr id="26658" name="Ink 84"/>
              <p:cNvPicPr>
                <a:picLocks noRot="1" noChangeAspect="1" noEditPoints="1" noChangeArrowheads="1" noChangeShapeType="1"/>
              </p:cNvPicPr>
              <p:nvPr/>
            </p:nvPicPr>
            <p:blipFill>
              <a:blip r:embed="rId116"/>
              <a:stretch>
                <a:fillRect/>
              </a:stretch>
            </p:blipFill>
            <p:spPr>
              <a:xfrm>
                <a:off x="6153741" y="5250241"/>
                <a:ext cx="80631" cy="446327"/>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6659" name="Ink 85"/>
              <p14:cNvContentPartPr>
                <a14:cpLocks xmlns:a14="http://schemas.microsoft.com/office/drawing/2010/main" noRot="1" noChangeAspect="1" noEditPoints="1" noChangeArrowheads="1" noChangeShapeType="1"/>
              </p14:cNvContentPartPr>
              <p14:nvPr/>
            </p14:nvContentPartPr>
            <p14:xfrm>
              <a:off x="6140450" y="5018088"/>
              <a:ext cx="1873250" cy="246062"/>
            </p14:xfrm>
          </p:contentPart>
        </mc:Choice>
        <mc:Fallback xmlns="">
          <p:pic>
            <p:nvPicPr>
              <p:cNvPr id="26659" name="Ink 85"/>
              <p:cNvPicPr>
                <a:picLocks noRot="1" noChangeAspect="1" noEditPoints="1" noChangeArrowheads="1" noChangeShapeType="1"/>
              </p:cNvPicPr>
              <p:nvPr/>
            </p:nvPicPr>
            <p:blipFill>
              <a:blip r:embed="rId118"/>
              <a:stretch>
                <a:fillRect/>
              </a:stretch>
            </p:blipFill>
            <p:spPr>
              <a:xfrm>
                <a:off x="6126049" y="5005497"/>
                <a:ext cx="1901333" cy="271244"/>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660" name="Ink 86"/>
              <p14:cNvContentPartPr>
                <a14:cpLocks xmlns:a14="http://schemas.microsoft.com/office/drawing/2010/main" noRot="1" noChangeAspect="1" noEditPoints="1" noChangeArrowheads="1" noChangeShapeType="1"/>
              </p14:cNvContentPartPr>
              <p14:nvPr/>
            </p14:nvContentPartPr>
            <p14:xfrm>
              <a:off x="5246688" y="6543675"/>
              <a:ext cx="3375025" cy="66675"/>
            </p14:xfrm>
          </p:contentPart>
        </mc:Choice>
        <mc:Fallback xmlns="">
          <p:pic>
            <p:nvPicPr>
              <p:cNvPr id="26660" name="Ink 86"/>
              <p:cNvPicPr>
                <a:picLocks noRot="1" noChangeAspect="1" noEditPoints="1" noChangeArrowheads="1" noChangeShapeType="1"/>
              </p:cNvPicPr>
              <p:nvPr/>
            </p:nvPicPr>
            <p:blipFill>
              <a:blip r:embed="rId120"/>
              <a:stretch>
                <a:fillRect/>
              </a:stretch>
            </p:blipFill>
            <p:spPr>
              <a:xfrm>
                <a:off x="5234088" y="6538298"/>
                <a:ext cx="3400585" cy="84957"/>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6661" name="Ink 87"/>
              <p14:cNvContentPartPr>
                <a14:cpLocks xmlns:a14="http://schemas.microsoft.com/office/drawing/2010/main" noRot="1" noChangeAspect="1" noEditPoints="1" noChangeArrowheads="1" noChangeShapeType="1"/>
              </p14:cNvContentPartPr>
              <p14:nvPr/>
            </p14:nvContentPartPr>
            <p14:xfrm>
              <a:off x="3171825" y="4522788"/>
              <a:ext cx="2341563" cy="917575"/>
            </p14:xfrm>
          </p:contentPart>
        </mc:Choice>
        <mc:Fallback xmlns="">
          <p:pic>
            <p:nvPicPr>
              <p:cNvPr id="26661" name="Ink 87"/>
              <p:cNvPicPr>
                <a:picLocks noRot="1" noChangeAspect="1" noEditPoints="1" noChangeArrowheads="1" noChangeShapeType="1"/>
              </p:cNvPicPr>
              <p:nvPr/>
            </p:nvPicPr>
            <p:blipFill>
              <a:blip r:embed="rId122"/>
              <a:stretch>
                <a:fillRect/>
              </a:stretch>
            </p:blipFill>
            <p:spPr>
              <a:xfrm>
                <a:off x="3158864" y="4517028"/>
                <a:ext cx="2368204" cy="936654"/>
              </a:xfrm>
              <a:prstGeom prst="rect">
                <a:avLst/>
              </a:prstGeom>
            </p:spPr>
          </p:pic>
        </mc:Fallback>
      </mc:AlternateContent>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lick here to see larger logo.">
            <a:hlinkClick r:id="rId24" tooltip="Click here to see larger logo."/>
          </p:cNvPr>
          <p:cNvPicPr>
            <a:picLocks noChangeAspect="1" noChangeArrowheads="1"/>
          </p:cNvPicPr>
          <p:nvPr>
            <p:custDataLst>
              <p:tags r:id="rId1"/>
            </p:custDataLst>
          </p:nvPr>
        </p:nvPicPr>
        <p:blipFill>
          <a:blip r:embed="rId25">
            <a:extLst>
              <a:ext uri="{28A0092B-C50C-407E-A947-70E740481C1C}">
                <a14:useLocalDpi xmlns:a14="http://schemas.microsoft.com/office/drawing/2010/main" val="0"/>
              </a:ext>
            </a:extLst>
          </a:blip>
          <a:srcRect/>
          <a:stretch>
            <a:fillRect/>
          </a:stretch>
        </p:blipFill>
        <p:spPr bwMode="auto">
          <a:xfrm>
            <a:off x="533400" y="336550"/>
            <a:ext cx="20558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 Box 3"/>
          <p:cNvSpPr txBox="1">
            <a:spLocks noChangeArrowheads="1"/>
          </p:cNvSpPr>
          <p:nvPr>
            <p:custDataLst>
              <p:tags r:id="rId2"/>
            </p:custDataLst>
          </p:nvPr>
        </p:nvSpPr>
        <p:spPr bwMode="auto">
          <a:xfrm>
            <a:off x="3352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t>Off base?</a:t>
            </a:r>
          </a:p>
        </p:txBody>
      </p:sp>
      <p:grpSp>
        <p:nvGrpSpPr>
          <p:cNvPr id="80900" name="Group 22"/>
          <p:cNvGrpSpPr>
            <a:grpSpLocks/>
          </p:cNvGrpSpPr>
          <p:nvPr>
            <p:custDataLst>
              <p:tags r:id="rId3"/>
            </p:custDataLst>
          </p:nvPr>
        </p:nvGrpSpPr>
        <p:grpSpPr bwMode="auto">
          <a:xfrm>
            <a:off x="8001000" y="609600"/>
            <a:ext cx="531813" cy="600075"/>
            <a:chOff x="2928" y="1051"/>
            <a:chExt cx="840" cy="957"/>
          </a:xfrm>
        </p:grpSpPr>
        <p:sp>
          <p:nvSpPr>
            <p:cNvPr id="80915" name="Freeform 23"/>
            <p:cNvSpPr>
              <a:spLocks/>
            </p:cNvSpPr>
            <p:nvPr>
              <p:custDataLst>
                <p:tags r:id="rId9"/>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0916" name="Oval 24"/>
            <p:cNvSpPr>
              <a:spLocks noChangeArrowheads="1"/>
            </p:cNvSpPr>
            <p:nvPr>
              <p:custDataLst>
                <p:tags r:id="rId10"/>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80917" name="Oval 25"/>
            <p:cNvSpPr>
              <a:spLocks noChangeArrowheads="1"/>
            </p:cNvSpPr>
            <p:nvPr>
              <p:custDataLst>
                <p:tags r:id="rId11"/>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18" name="Oval 26"/>
            <p:cNvSpPr>
              <a:spLocks noChangeArrowheads="1"/>
            </p:cNvSpPr>
            <p:nvPr>
              <p:custDataLst>
                <p:tags r:id="rId12"/>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19" name="Oval 27"/>
            <p:cNvSpPr>
              <a:spLocks noChangeArrowheads="1"/>
            </p:cNvSpPr>
            <p:nvPr>
              <p:custDataLst>
                <p:tags r:id="rId13"/>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20" name="Oval 28"/>
            <p:cNvSpPr>
              <a:spLocks noChangeArrowheads="1"/>
            </p:cNvSpPr>
            <p:nvPr>
              <p:custDataLst>
                <p:tags r:id="rId14"/>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21" name="Oval 29"/>
            <p:cNvSpPr>
              <a:spLocks noChangeArrowheads="1"/>
            </p:cNvSpPr>
            <p:nvPr>
              <p:custDataLst>
                <p:tags r:id="rId15"/>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22" name="Oval 30"/>
            <p:cNvSpPr>
              <a:spLocks noChangeArrowheads="1"/>
            </p:cNvSpPr>
            <p:nvPr>
              <p:custDataLst>
                <p:tags r:id="rId16"/>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0923" name="AutoShape 31"/>
            <p:cNvSpPr>
              <a:spLocks noChangeArrowheads="1"/>
            </p:cNvSpPr>
            <p:nvPr>
              <p:custDataLst>
                <p:tags r:id="rId17"/>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80924" name="Freeform 32"/>
            <p:cNvSpPr>
              <a:spLocks/>
            </p:cNvSpPr>
            <p:nvPr>
              <p:custDataLst>
                <p:tags r:id="rId18"/>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0925" name="Freeform 33"/>
            <p:cNvSpPr>
              <a:spLocks/>
            </p:cNvSpPr>
            <p:nvPr>
              <p:custDataLst>
                <p:tags r:id="rId19"/>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0926" name="Freeform 34"/>
            <p:cNvSpPr>
              <a:spLocks/>
            </p:cNvSpPr>
            <p:nvPr>
              <p:custDataLst>
                <p:tags r:id="rId20"/>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0927" name="Freeform 35"/>
            <p:cNvSpPr>
              <a:spLocks/>
            </p:cNvSpPr>
            <p:nvPr>
              <p:custDataLst>
                <p:tags r:id="rId21"/>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0901" name="Text Box 36"/>
          <p:cNvSpPr txBox="1">
            <a:spLocks noChangeArrowheads="1"/>
          </p:cNvSpPr>
          <p:nvPr>
            <p:custDataLst>
              <p:tags r:id="rId4"/>
            </p:custDataLst>
          </p:nvPr>
        </p:nvSpPr>
        <p:spPr bwMode="auto">
          <a:xfrm>
            <a:off x="6629400" y="304800"/>
            <a:ext cx="1981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67B0E"/>
                </a:solidFill>
                <a:latin typeface="Comic Sans MS" pitchFamily="-106" charset="0"/>
              </a:rPr>
              <a:t>All this focus on 10 seems so alien!</a:t>
            </a:r>
          </a:p>
        </p:txBody>
      </p:sp>
      <p:sp>
        <p:nvSpPr>
          <p:cNvPr id="80902" name="Rectangle 37"/>
          <p:cNvSpPr>
            <a:spLocks noChangeArrowheads="1"/>
          </p:cNvSpPr>
          <p:nvPr>
            <p:custDataLst>
              <p:tags r:id="rId5"/>
            </p:custDataLst>
          </p:nvPr>
        </p:nvSpPr>
        <p:spPr bwMode="auto">
          <a:xfrm>
            <a:off x="161925" y="2643188"/>
            <a:ext cx="457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r>
              <a:rPr lang="en-US"/>
              <a:t>Base 12 – "Duodecimal Society" 	      "Dozenal Society"</a:t>
            </a:r>
          </a:p>
        </p:txBody>
      </p:sp>
      <p:sp>
        <p:nvSpPr>
          <p:cNvPr id="80903" name="Text Box 38"/>
          <p:cNvSpPr txBox="1">
            <a:spLocks noChangeArrowheads="1"/>
          </p:cNvSpPr>
          <p:nvPr>
            <p:custDataLst>
              <p:tags r:id="rId6"/>
            </p:custDataLst>
          </p:nvPr>
        </p:nvSpPr>
        <p:spPr bwMode="auto">
          <a:xfrm>
            <a:off x="1885950" y="4846638"/>
            <a:ext cx="20574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200">
                <a:solidFill>
                  <a:srgbClr val="067B0E"/>
                </a:solidFill>
                <a:latin typeface="Comic Sans MS" pitchFamily="-106" charset="0"/>
              </a:rPr>
              <a:t>Olmec base-20 number representation (East Mexico, 1200 BC-600 AD)</a:t>
            </a:r>
          </a:p>
        </p:txBody>
      </p:sp>
      <p:pic>
        <p:nvPicPr>
          <p:cNvPr id="80904" name="Picture 39" descr="olmec"/>
          <p:cNvPicPr>
            <a:picLocks noChangeAspect="1" noChangeArrowheads="1"/>
          </p:cNvPicPr>
          <p:nvPr>
            <p:custDataLst>
              <p:tags r:id="rId7"/>
            </p:custDataLst>
          </p:nvPr>
        </p:nvPicPr>
        <p:blipFill>
          <a:blip r:embed="rId26">
            <a:extLst>
              <a:ext uri="{28A0092B-C50C-407E-A947-70E740481C1C}">
                <a14:useLocalDpi xmlns:a14="http://schemas.microsoft.com/office/drawing/2010/main" val="0"/>
              </a:ext>
            </a:extLst>
          </a:blip>
          <a:srcRect/>
          <a:stretch>
            <a:fillRect/>
          </a:stretch>
        </p:blipFill>
        <p:spPr bwMode="auto">
          <a:xfrm>
            <a:off x="855663" y="3733800"/>
            <a:ext cx="10175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5" name="Line 42"/>
          <p:cNvSpPr>
            <a:spLocks noChangeShapeType="1"/>
          </p:cNvSpPr>
          <p:nvPr>
            <p:custDataLst>
              <p:tags r:id="rId8"/>
            </p:custDataLst>
          </p:nvPr>
        </p:nvSpPr>
        <p:spPr bwMode="auto">
          <a:xfrm>
            <a:off x="1804988" y="2894013"/>
            <a:ext cx="2514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0906" name="Rectangle 43"/>
          <p:cNvSpPr>
            <a:spLocks noChangeArrowheads="1"/>
          </p:cNvSpPr>
          <p:nvPr/>
        </p:nvSpPr>
        <p:spPr bwMode="auto">
          <a:xfrm>
            <a:off x="228600" y="5638800"/>
            <a:ext cx="423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a:t>Base 20 – America, precolombus</a:t>
            </a:r>
          </a:p>
        </p:txBody>
      </p:sp>
      <p:sp>
        <p:nvSpPr>
          <p:cNvPr id="80907" name="Rectangle 44"/>
          <p:cNvSpPr>
            <a:spLocks noChangeArrowheads="1"/>
          </p:cNvSpPr>
          <p:nvPr/>
        </p:nvSpPr>
        <p:spPr bwMode="auto">
          <a:xfrm>
            <a:off x="5105400" y="1600200"/>
            <a:ext cx="351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a:t>Base 60 – Ancient Sumeria</a:t>
            </a:r>
          </a:p>
        </p:txBody>
      </p:sp>
      <p:pic>
        <p:nvPicPr>
          <p:cNvPr id="80908" name="Picture 46" descr="Babylonian_symbols"/>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24425" y="2081213"/>
            <a:ext cx="388620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9" name="Text Box 47"/>
          <p:cNvSpPr txBox="1">
            <a:spLocks noChangeArrowheads="1"/>
          </p:cNvSpPr>
          <p:nvPr/>
        </p:nvSpPr>
        <p:spPr bwMode="auto">
          <a:xfrm>
            <a:off x="5681663" y="5813425"/>
            <a:ext cx="3182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a:solidFill>
                  <a:srgbClr val="1C10EF"/>
                </a:solidFill>
                <a:latin typeface="Arial" charset="0"/>
              </a:rPr>
              <a:t>Echoes of these bases are still bouncing around…</a:t>
            </a:r>
          </a:p>
        </p:txBody>
      </p:sp>
      <mc:AlternateContent xmlns:mc="http://schemas.openxmlformats.org/markup-compatibility/2006" xmlns:p14="http://schemas.microsoft.com/office/powerpoint/2010/main">
        <mc:Choice Requires="p14">
          <p:contentPart p14:bwMode="auto" r:id="rId28">
            <p14:nvContentPartPr>
              <p14:cNvPr id="27650" name="Ink 27"/>
              <p14:cNvContentPartPr>
                <a14:cpLocks xmlns:a14="http://schemas.microsoft.com/office/drawing/2010/main" noRot="1" noChangeAspect="1" noEditPoints="1" noChangeArrowheads="1" noChangeShapeType="1"/>
              </p14:cNvContentPartPr>
              <p14:nvPr/>
            </p14:nvContentPartPr>
            <p14:xfrm>
              <a:off x="3000375" y="752475"/>
              <a:ext cx="455613" cy="1211263"/>
            </p14:xfrm>
          </p:contentPart>
        </mc:Choice>
        <mc:Fallback xmlns="">
          <p:pic>
            <p:nvPicPr>
              <p:cNvPr id="27650" name="Ink 27"/>
              <p:cNvPicPr>
                <a:picLocks noRot="1" noChangeAspect="1" noEditPoints="1" noChangeArrowheads="1" noChangeShapeType="1"/>
              </p:cNvPicPr>
              <p:nvPr/>
            </p:nvPicPr>
            <p:blipFill>
              <a:blip r:embed="rId29"/>
              <a:stretch>
                <a:fillRect/>
              </a:stretch>
            </p:blipFill>
            <p:spPr>
              <a:xfrm>
                <a:off x="2988139" y="743116"/>
                <a:ext cx="474327" cy="123322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651" name="Ink 28"/>
              <p14:cNvContentPartPr>
                <a14:cpLocks xmlns:a14="http://schemas.microsoft.com/office/drawing/2010/main" noRot="1" noChangeAspect="1" noEditPoints="1" noChangeArrowheads="1" noChangeShapeType="1"/>
              </p14:cNvContentPartPr>
              <p14:nvPr/>
            </p14:nvContentPartPr>
            <p14:xfrm>
              <a:off x="1228725" y="1114425"/>
              <a:ext cx="230188" cy="268288"/>
            </p14:xfrm>
          </p:contentPart>
        </mc:Choice>
        <mc:Fallback xmlns="">
          <p:pic>
            <p:nvPicPr>
              <p:cNvPr id="27651" name="Ink 28"/>
              <p:cNvPicPr>
                <a:picLocks noRot="1" noChangeAspect="1" noEditPoints="1" noChangeArrowheads="1" noChangeShapeType="1"/>
              </p:cNvPicPr>
              <p:nvPr/>
            </p:nvPicPr>
            <p:blipFill>
              <a:blip r:embed="rId31"/>
              <a:stretch>
                <a:fillRect/>
              </a:stretch>
            </p:blipFill>
            <p:spPr>
              <a:xfrm>
                <a:off x="1217198" y="1110104"/>
                <a:ext cx="251442" cy="28377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652" name="Ink 29"/>
              <p14:cNvContentPartPr>
                <a14:cpLocks xmlns:a14="http://schemas.microsoft.com/office/drawing/2010/main" noRot="1" noChangeAspect="1" noEditPoints="1" noChangeArrowheads="1" noChangeShapeType="1"/>
              </p14:cNvContentPartPr>
              <p14:nvPr/>
            </p14:nvContentPartPr>
            <p14:xfrm>
              <a:off x="5407025" y="4619625"/>
              <a:ext cx="509588" cy="454025"/>
            </p14:xfrm>
          </p:contentPart>
        </mc:Choice>
        <mc:Fallback xmlns="">
          <p:pic>
            <p:nvPicPr>
              <p:cNvPr id="27652" name="Ink 29"/>
              <p:cNvPicPr>
                <a:picLocks noRot="1" noChangeAspect="1" noEditPoints="1" noChangeArrowheads="1" noChangeShapeType="1"/>
              </p:cNvPicPr>
              <p:nvPr/>
            </p:nvPicPr>
            <p:blipFill>
              <a:blip r:embed="rId33"/>
              <a:stretch>
                <a:fillRect/>
              </a:stretch>
            </p:blipFill>
            <p:spPr>
              <a:xfrm>
                <a:off x="5396229" y="4606314"/>
                <a:ext cx="525783" cy="48028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653" name="Ink 30"/>
              <p14:cNvContentPartPr>
                <a14:cpLocks xmlns:a14="http://schemas.microsoft.com/office/drawing/2010/main" noRot="1" noChangeAspect="1" noEditPoints="1" noChangeArrowheads="1" noChangeShapeType="1"/>
              </p14:cNvContentPartPr>
              <p14:nvPr/>
            </p14:nvContentPartPr>
            <p14:xfrm>
              <a:off x="6478588" y="4637088"/>
              <a:ext cx="239712" cy="360362"/>
            </p14:xfrm>
          </p:contentPart>
        </mc:Choice>
        <mc:Fallback xmlns="">
          <p:pic>
            <p:nvPicPr>
              <p:cNvPr id="27653" name="Ink 30"/>
              <p:cNvPicPr>
                <a:picLocks noRot="1" noChangeAspect="1" noEditPoints="1" noChangeArrowheads="1" noChangeShapeType="1"/>
              </p:cNvPicPr>
              <p:nvPr/>
            </p:nvPicPr>
            <p:blipFill>
              <a:blip r:embed="rId35"/>
              <a:stretch>
                <a:fillRect/>
              </a:stretch>
            </p:blipFill>
            <p:spPr>
              <a:xfrm>
                <a:off x="6466710" y="4624799"/>
                <a:ext cx="264187" cy="3849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654" name="Ink 31"/>
              <p14:cNvContentPartPr>
                <a14:cpLocks xmlns:a14="http://schemas.microsoft.com/office/drawing/2010/main" noRot="1" noChangeAspect="1" noEditPoints="1" noChangeArrowheads="1" noChangeShapeType="1"/>
              </p14:cNvContentPartPr>
              <p14:nvPr/>
            </p14:nvContentPartPr>
            <p14:xfrm>
              <a:off x="6956425" y="4692650"/>
              <a:ext cx="1011238" cy="344488"/>
            </p14:xfrm>
          </p:contentPart>
        </mc:Choice>
        <mc:Fallback xmlns="">
          <p:pic>
            <p:nvPicPr>
              <p:cNvPr id="27654" name="Ink 31"/>
              <p:cNvPicPr>
                <a:picLocks noRot="1" noChangeAspect="1" noEditPoints="1" noChangeArrowheads="1" noChangeShapeType="1"/>
              </p:cNvPicPr>
              <p:nvPr/>
            </p:nvPicPr>
            <p:blipFill>
              <a:blip r:embed="rId37"/>
              <a:stretch>
                <a:fillRect/>
              </a:stretch>
            </p:blipFill>
            <p:spPr>
              <a:xfrm>
                <a:off x="6943465" y="4680051"/>
                <a:ext cx="1027078" cy="362846"/>
              </a:xfrm>
              <a:prstGeom prst="rect">
                <a:avLst/>
              </a:prstGeom>
            </p:spPr>
          </p:pic>
        </mc:Fallback>
      </mc:AlternateContent>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5"/>
          <p:cNvSpPr txBox="1">
            <a:spLocks noChangeArrowheads="1"/>
          </p:cNvSpPr>
          <p:nvPr>
            <p:custDataLst>
              <p:tags r:id="rId1"/>
            </p:custDataLst>
          </p:nvPr>
        </p:nvSpPr>
        <p:spPr bwMode="auto">
          <a:xfrm>
            <a:off x="290513" y="179388"/>
            <a:ext cx="1531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b="1">
                <a:latin typeface="Times New Roman" pitchFamily="-106" charset="0"/>
              </a:rPr>
              <a:t>Lab 4</a:t>
            </a:r>
            <a:endParaRPr lang="en-US" sz="4000">
              <a:latin typeface="Times New Roman" pitchFamily="-106" charset="0"/>
            </a:endParaRPr>
          </a:p>
        </p:txBody>
      </p:sp>
      <p:sp>
        <p:nvSpPr>
          <p:cNvPr id="53251" name="Text Box 6"/>
          <p:cNvSpPr txBox="1">
            <a:spLocks noChangeArrowheads="1"/>
          </p:cNvSpPr>
          <p:nvPr>
            <p:custDataLst>
              <p:tags r:id="rId2"/>
            </p:custDataLst>
          </p:nvPr>
        </p:nvSpPr>
        <p:spPr bwMode="auto">
          <a:xfrm>
            <a:off x="11779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2</a:t>
            </a:r>
          </a:p>
        </p:txBody>
      </p:sp>
      <p:sp>
        <p:nvSpPr>
          <p:cNvPr id="53252" name="Text Box 7"/>
          <p:cNvSpPr txBox="1">
            <a:spLocks noChangeArrowheads="1"/>
          </p:cNvSpPr>
          <p:nvPr>
            <p:custDataLst>
              <p:tags r:id="rId3"/>
            </p:custDataLst>
          </p:nvPr>
        </p:nvSpPr>
        <p:spPr bwMode="auto">
          <a:xfrm>
            <a:off x="47593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10</a:t>
            </a:r>
          </a:p>
        </p:txBody>
      </p:sp>
      <p:sp>
        <p:nvSpPr>
          <p:cNvPr id="53253" name="Text Box 8"/>
          <p:cNvSpPr txBox="1">
            <a:spLocks noChangeArrowheads="1"/>
          </p:cNvSpPr>
          <p:nvPr>
            <p:custDataLst>
              <p:tags r:id="rId4"/>
            </p:custDataLst>
          </p:nvPr>
        </p:nvSpPr>
        <p:spPr bwMode="auto">
          <a:xfrm>
            <a:off x="1482725" y="1528763"/>
            <a:ext cx="236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solidFill>
                  <a:srgbClr val="067B0E"/>
                </a:solidFill>
                <a:latin typeface="Courier New" pitchFamily="-106" charset="0"/>
              </a:rPr>
              <a:t>10001000</a:t>
            </a:r>
          </a:p>
        </p:txBody>
      </p:sp>
      <p:sp>
        <p:nvSpPr>
          <p:cNvPr id="53254" name="Rectangle 9"/>
          <p:cNvSpPr>
            <a:spLocks noChangeArrowheads="1"/>
          </p:cNvSpPr>
          <p:nvPr>
            <p:custDataLst>
              <p:tags r:id="rId5"/>
            </p:custDataLst>
          </p:nvPr>
        </p:nvSpPr>
        <p:spPr bwMode="auto">
          <a:xfrm>
            <a:off x="35210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3255" name="Rectangle 10"/>
          <p:cNvSpPr>
            <a:spLocks noChangeArrowheads="1"/>
          </p:cNvSpPr>
          <p:nvPr>
            <p:custDataLst>
              <p:tags r:id="rId6"/>
            </p:custDataLst>
          </p:nvPr>
        </p:nvSpPr>
        <p:spPr bwMode="auto">
          <a:xfrm>
            <a:off x="32797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53256" name="Rectangle 11"/>
          <p:cNvSpPr>
            <a:spLocks noChangeArrowheads="1"/>
          </p:cNvSpPr>
          <p:nvPr>
            <p:custDataLst>
              <p:tags r:id="rId7"/>
            </p:custDataLst>
          </p:nvPr>
        </p:nvSpPr>
        <p:spPr bwMode="auto">
          <a:xfrm>
            <a:off x="24987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53257" name="Rectangle 12"/>
          <p:cNvSpPr>
            <a:spLocks noChangeArrowheads="1"/>
          </p:cNvSpPr>
          <p:nvPr>
            <p:custDataLst>
              <p:tags r:id="rId8"/>
            </p:custDataLst>
          </p:nvPr>
        </p:nvSpPr>
        <p:spPr bwMode="auto">
          <a:xfrm>
            <a:off x="22320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53258" name="Rectangle 13"/>
          <p:cNvSpPr>
            <a:spLocks noChangeArrowheads="1"/>
          </p:cNvSpPr>
          <p:nvPr>
            <p:custDataLst>
              <p:tags r:id="rId9"/>
            </p:custDataLst>
          </p:nvPr>
        </p:nvSpPr>
        <p:spPr bwMode="auto">
          <a:xfrm>
            <a:off x="3019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53259" name="Rectangle 14"/>
          <p:cNvSpPr>
            <a:spLocks noChangeArrowheads="1"/>
          </p:cNvSpPr>
          <p:nvPr>
            <p:custDataLst>
              <p:tags r:id="rId10"/>
            </p:custDataLst>
          </p:nvPr>
        </p:nvSpPr>
        <p:spPr bwMode="auto">
          <a:xfrm>
            <a:off x="27781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53260" name="Rectangle 15"/>
          <p:cNvSpPr>
            <a:spLocks noChangeArrowheads="1"/>
          </p:cNvSpPr>
          <p:nvPr>
            <p:custDataLst>
              <p:tags r:id="rId11"/>
            </p:custDataLst>
          </p:nvPr>
        </p:nvSpPr>
        <p:spPr bwMode="auto">
          <a:xfrm>
            <a:off x="20034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53261" name="Rectangle 16"/>
          <p:cNvSpPr>
            <a:spLocks noChangeArrowheads="1"/>
          </p:cNvSpPr>
          <p:nvPr>
            <p:custDataLst>
              <p:tags r:id="rId12"/>
            </p:custDataLst>
          </p:nvPr>
        </p:nvSpPr>
        <p:spPr bwMode="auto">
          <a:xfrm>
            <a:off x="16986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53262" name="Text Box 17"/>
          <p:cNvSpPr txBox="1">
            <a:spLocks noChangeArrowheads="1"/>
          </p:cNvSpPr>
          <p:nvPr>
            <p:custDataLst>
              <p:tags r:id="rId13"/>
            </p:custDataLst>
          </p:nvPr>
        </p:nvSpPr>
        <p:spPr bwMode="auto">
          <a:xfrm>
            <a:off x="5597525" y="15287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136</a:t>
            </a:r>
          </a:p>
        </p:txBody>
      </p:sp>
      <p:sp>
        <p:nvSpPr>
          <p:cNvPr id="53263" name="Rectangle 18"/>
          <p:cNvSpPr>
            <a:spLocks noChangeArrowheads="1"/>
          </p:cNvSpPr>
          <p:nvPr>
            <p:custDataLst>
              <p:tags r:id="rId14"/>
            </p:custDataLst>
          </p:nvPr>
        </p:nvSpPr>
        <p:spPr bwMode="auto">
          <a:xfrm>
            <a:off x="60166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53264" name="Rectangle 19"/>
          <p:cNvSpPr>
            <a:spLocks noChangeArrowheads="1"/>
          </p:cNvSpPr>
          <p:nvPr>
            <p:custDataLst>
              <p:tags r:id="rId15"/>
            </p:custDataLst>
          </p:nvPr>
        </p:nvSpPr>
        <p:spPr bwMode="auto">
          <a:xfrm>
            <a:off x="57118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53265" name="Rectangle 20"/>
          <p:cNvSpPr>
            <a:spLocks noChangeArrowheads="1"/>
          </p:cNvSpPr>
          <p:nvPr>
            <p:custDataLst>
              <p:tags r:id="rId16"/>
            </p:custDataLst>
          </p:nvPr>
        </p:nvSpPr>
        <p:spPr bwMode="auto">
          <a:xfrm>
            <a:off x="6321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3266" name="Text Box 21"/>
          <p:cNvSpPr txBox="1">
            <a:spLocks noChangeArrowheads="1"/>
          </p:cNvSpPr>
          <p:nvPr>
            <p:custDataLst>
              <p:tags r:id="rId17"/>
            </p:custDataLst>
          </p:nvPr>
        </p:nvSpPr>
        <p:spPr bwMode="auto">
          <a:xfrm>
            <a:off x="4225925" y="155416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53267" name="Text Box 40"/>
          <p:cNvSpPr txBox="1">
            <a:spLocks noChangeArrowheads="1"/>
          </p:cNvSpPr>
          <p:nvPr>
            <p:custDataLst>
              <p:tags r:id="rId18"/>
            </p:custDataLst>
          </p:nvPr>
        </p:nvSpPr>
        <p:spPr bwMode="auto">
          <a:xfrm>
            <a:off x="95250" y="1527175"/>
            <a:ext cx="1525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500">
                <a:solidFill>
                  <a:srgbClr val="1E16E4"/>
                </a:solidFill>
                <a:latin typeface="Calibri" pitchFamily="-106" charset="0"/>
              </a:rPr>
              <a:t>RIGHT-to-LEFT conversion !</a:t>
            </a:r>
          </a:p>
        </p:txBody>
      </p:sp>
      <p:sp>
        <p:nvSpPr>
          <p:cNvPr id="53268" name="TextBox 52"/>
          <p:cNvSpPr txBox="1">
            <a:spLocks noChangeArrowheads="1"/>
          </p:cNvSpPr>
          <p:nvPr/>
        </p:nvSpPr>
        <p:spPr bwMode="auto">
          <a:xfrm>
            <a:off x="1471613" y="2516188"/>
            <a:ext cx="7367587"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eaLnBrk="1" hangingPunct="1">
              <a:lnSpc>
                <a:spcPct val="150000"/>
              </a:lnSpc>
            </a:pPr>
            <a:r>
              <a:rPr lang="en-US" b="1">
                <a:solidFill>
                  <a:srgbClr val="FF6600"/>
                </a:solidFill>
                <a:latin typeface="Courier New" pitchFamily="-106" charset="0"/>
                <a:cs typeface="Courier New" pitchFamily="-106" charset="0"/>
              </a:rPr>
              <a:t>def </a:t>
            </a:r>
            <a:r>
              <a:rPr lang="en-US" b="1">
                <a:latin typeface="Courier New" pitchFamily="-106" charset="0"/>
                <a:cs typeface="Courier New" pitchFamily="-106" charset="0"/>
              </a:rPr>
              <a:t>numToBinary( N ):</a:t>
            </a:r>
          </a:p>
          <a:p>
            <a:pPr eaLnBrk="1" hangingPunct="1">
              <a:lnSpc>
                <a:spcPct val="150000"/>
              </a:lnSpc>
            </a:pPr>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if </a:t>
            </a:r>
            <a:r>
              <a:rPr lang="en-US" b="1">
                <a:latin typeface="Courier New" pitchFamily="-106" charset="0"/>
                <a:cs typeface="Courier New" pitchFamily="-106" charset="0"/>
              </a:rPr>
              <a:t>N == 0: </a:t>
            </a:r>
          </a:p>
          <a:p>
            <a:pPr eaLnBrk="1" hangingPunct="1">
              <a:lnSpc>
                <a:spcPct val="150000"/>
              </a:lnSpc>
            </a:pPr>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 </a:t>
            </a:r>
            <a:r>
              <a:rPr lang="en-US" b="1">
                <a:solidFill>
                  <a:srgbClr val="008000"/>
                </a:solidFill>
                <a:latin typeface="Courier New" pitchFamily="-106" charset="0"/>
                <a:cs typeface="Courier New" pitchFamily="-106" charset="0"/>
              </a:rPr>
              <a:t>''</a:t>
            </a:r>
          </a:p>
          <a:p>
            <a:pPr eaLnBrk="1" hangingPunct="1">
              <a:lnSpc>
                <a:spcPct val="150000"/>
              </a:lnSpc>
            </a:pPr>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elif</a:t>
            </a:r>
            <a:r>
              <a:rPr lang="en-US" b="1">
                <a:latin typeface="Courier New" pitchFamily="-106" charset="0"/>
                <a:cs typeface="Courier New" pitchFamily="-106" charset="0"/>
              </a:rPr>
              <a:t> N%2==0:</a:t>
            </a:r>
          </a:p>
          <a:p>
            <a:pPr eaLnBrk="1" hangingPunct="1">
              <a:lnSpc>
                <a:spcPct val="150000"/>
              </a:lnSpc>
            </a:pPr>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a:t>
            </a:r>
            <a:endParaRPr lang="en-US" b="1">
              <a:latin typeface="Courier New" pitchFamily="-106" charset="0"/>
              <a:cs typeface="Courier New" pitchFamily="-106" charset="0"/>
            </a:endParaRPr>
          </a:p>
        </p:txBody>
      </p:sp>
      <p:sp>
        <p:nvSpPr>
          <p:cNvPr id="53269" name="Line 49"/>
          <p:cNvSpPr>
            <a:spLocks noChangeShapeType="1"/>
          </p:cNvSpPr>
          <p:nvPr>
            <p:custDataLst>
              <p:tags r:id="rId19"/>
            </p:custDataLst>
          </p:nvPr>
        </p:nvSpPr>
        <p:spPr bwMode="auto">
          <a:xfrm flipH="1">
            <a:off x="3698875" y="1176338"/>
            <a:ext cx="1514475" cy="1587"/>
          </a:xfrm>
          <a:prstGeom prst="line">
            <a:avLst/>
          </a:prstGeom>
          <a:noFill/>
          <a:ln w="19050">
            <a:solidFill>
              <a:srgbClr val="1E16E4"/>
            </a:solidFill>
            <a:round/>
            <a:headEnd/>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53270" name="TextBox 58"/>
          <p:cNvSpPr txBox="1">
            <a:spLocks noChangeArrowheads="1"/>
          </p:cNvSpPr>
          <p:nvPr/>
        </p:nvSpPr>
        <p:spPr bwMode="auto">
          <a:xfrm>
            <a:off x="381000" y="6259513"/>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800"/>
              <a:t>Which other operators will you need in this recursive case of </a:t>
            </a:r>
            <a:r>
              <a:rPr lang="en-US" sz="1800" b="1">
                <a:latin typeface="Courier New" pitchFamily="-106" charset="0"/>
                <a:cs typeface="Courier New" pitchFamily="-106" charset="0"/>
              </a:rPr>
              <a:t>numToBinary</a:t>
            </a:r>
            <a:r>
              <a:rPr lang="en-US" sz="1800"/>
              <a:t>?</a:t>
            </a:r>
          </a:p>
        </p:txBody>
      </p:sp>
      <p:cxnSp>
        <p:nvCxnSpPr>
          <p:cNvPr id="53271" name="Straight Connector 67"/>
          <p:cNvCxnSpPr>
            <a:cxnSpLocks noChangeShapeType="1"/>
          </p:cNvCxnSpPr>
          <p:nvPr/>
        </p:nvCxnSpPr>
        <p:spPr bwMode="auto">
          <a:xfrm>
            <a:off x="3886200" y="5410200"/>
            <a:ext cx="44196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53272" name="Freeform 68"/>
          <p:cNvSpPr>
            <a:spLocks noChangeArrowheads="1"/>
          </p:cNvSpPr>
          <p:nvPr/>
        </p:nvSpPr>
        <p:spPr bwMode="auto">
          <a:xfrm>
            <a:off x="4757738" y="2155825"/>
            <a:ext cx="1336675" cy="420688"/>
          </a:xfrm>
          <a:custGeom>
            <a:avLst/>
            <a:gdLst>
              <a:gd name="T0" fmla="*/ 1324141 w 1337589"/>
              <a:gd name="T1" fmla="*/ 0 h 421457"/>
              <a:gd name="T2" fmla="*/ 1297492 w 1337589"/>
              <a:gd name="T3" fmla="*/ 87824 h 421457"/>
              <a:gd name="T4" fmla="*/ 1270842 w 1337589"/>
              <a:gd name="T5" fmla="*/ 149302 h 421457"/>
              <a:gd name="T6" fmla="*/ 1235311 w 1337589"/>
              <a:gd name="T7" fmla="*/ 201995 h 421457"/>
              <a:gd name="T8" fmla="*/ 1217545 w 1337589"/>
              <a:gd name="T9" fmla="*/ 237125 h 421457"/>
              <a:gd name="T10" fmla="*/ 1182014 w 1337589"/>
              <a:gd name="T11" fmla="*/ 245907 h 421457"/>
              <a:gd name="T12" fmla="*/ 1155364 w 1337589"/>
              <a:gd name="T13" fmla="*/ 272255 h 421457"/>
              <a:gd name="T14" fmla="*/ 1128717 w 1337589"/>
              <a:gd name="T15" fmla="*/ 281037 h 421457"/>
              <a:gd name="T16" fmla="*/ 1084303 w 1337589"/>
              <a:gd name="T17" fmla="*/ 316168 h 421457"/>
              <a:gd name="T18" fmla="*/ 924407 w 1337589"/>
              <a:gd name="T19" fmla="*/ 298599 h 421457"/>
              <a:gd name="T20" fmla="*/ 897758 w 1337589"/>
              <a:gd name="T21" fmla="*/ 281037 h 421457"/>
              <a:gd name="T22" fmla="*/ 862227 w 1337589"/>
              <a:gd name="T23" fmla="*/ 228342 h 421457"/>
              <a:gd name="T24" fmla="*/ 844461 w 1337589"/>
              <a:gd name="T25" fmla="*/ 201995 h 421457"/>
              <a:gd name="T26" fmla="*/ 808929 w 1337589"/>
              <a:gd name="T27" fmla="*/ 193213 h 421457"/>
              <a:gd name="T28" fmla="*/ 782280 w 1337589"/>
              <a:gd name="T29" fmla="*/ 166865 h 421457"/>
              <a:gd name="T30" fmla="*/ 755631 w 1337589"/>
              <a:gd name="T31" fmla="*/ 158083 h 421457"/>
              <a:gd name="T32" fmla="*/ 728983 w 1337589"/>
              <a:gd name="T33" fmla="*/ 140518 h 421457"/>
              <a:gd name="T34" fmla="*/ 693452 w 1337589"/>
              <a:gd name="T35" fmla="*/ 122954 h 421457"/>
              <a:gd name="T36" fmla="*/ 675684 w 1337589"/>
              <a:gd name="T37" fmla="*/ 105389 h 421457"/>
              <a:gd name="T38" fmla="*/ 631270 w 1337589"/>
              <a:gd name="T39" fmla="*/ 96605 h 421457"/>
              <a:gd name="T40" fmla="*/ 604621 w 1337589"/>
              <a:gd name="T41" fmla="*/ 87824 h 421457"/>
              <a:gd name="T42" fmla="*/ 586856 w 1337589"/>
              <a:gd name="T43" fmla="*/ 70259 h 421457"/>
              <a:gd name="T44" fmla="*/ 533557 w 1337589"/>
              <a:gd name="T45" fmla="*/ 52695 h 421457"/>
              <a:gd name="T46" fmla="*/ 506908 w 1337589"/>
              <a:gd name="T47" fmla="*/ 43912 h 421457"/>
              <a:gd name="T48" fmla="*/ 480260 w 1337589"/>
              <a:gd name="T49" fmla="*/ 35130 h 421457"/>
              <a:gd name="T50" fmla="*/ 355898 w 1337589"/>
              <a:gd name="T51" fmla="*/ 8784 h 421457"/>
              <a:gd name="T52" fmla="*/ 293718 w 1337589"/>
              <a:gd name="T53" fmla="*/ 0 h 421457"/>
              <a:gd name="T54" fmla="*/ 169357 w 1337589"/>
              <a:gd name="T55" fmla="*/ 8784 h 421457"/>
              <a:gd name="T56" fmla="*/ 151590 w 1337589"/>
              <a:gd name="T57" fmla="*/ 26347 h 421457"/>
              <a:gd name="T58" fmla="*/ 116058 w 1337589"/>
              <a:gd name="T59" fmla="*/ 35130 h 421457"/>
              <a:gd name="T60" fmla="*/ 98294 w 1337589"/>
              <a:gd name="T61" fmla="*/ 61477 h 421457"/>
              <a:gd name="T62" fmla="*/ 80529 w 1337589"/>
              <a:gd name="T63" fmla="*/ 96605 h 421457"/>
              <a:gd name="T64" fmla="*/ 53878 w 1337589"/>
              <a:gd name="T65" fmla="*/ 114171 h 421457"/>
              <a:gd name="T66" fmla="*/ 36110 w 1337589"/>
              <a:gd name="T67" fmla="*/ 131736 h 421457"/>
              <a:gd name="T68" fmla="*/ 9465 w 1337589"/>
              <a:gd name="T69" fmla="*/ 324948 h 421457"/>
              <a:gd name="T70" fmla="*/ 585 w 1337589"/>
              <a:gd name="T71" fmla="*/ 377643 h 4214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37589"/>
              <a:gd name="T109" fmla="*/ 0 h 421457"/>
              <a:gd name="T110" fmla="*/ 1337589 w 1337589"/>
              <a:gd name="T111" fmla="*/ 421457 h 4214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37589" h="421457">
                <a:moveTo>
                  <a:pt x="1333223" y="0"/>
                </a:moveTo>
                <a:cubicBezTo>
                  <a:pt x="1315015" y="109253"/>
                  <a:pt x="1337589" y="6247"/>
                  <a:pt x="1306391" y="89443"/>
                </a:cubicBezTo>
                <a:cubicBezTo>
                  <a:pt x="1281639" y="155449"/>
                  <a:pt x="1315809" y="97677"/>
                  <a:pt x="1279559" y="152052"/>
                </a:cubicBezTo>
                <a:cubicBezTo>
                  <a:pt x="1260376" y="209610"/>
                  <a:pt x="1285655" y="147097"/>
                  <a:pt x="1243784" y="205718"/>
                </a:cubicBezTo>
                <a:cubicBezTo>
                  <a:pt x="1236034" y="216568"/>
                  <a:pt x="1236139" y="232959"/>
                  <a:pt x="1225896" y="241495"/>
                </a:cubicBezTo>
                <a:cubicBezTo>
                  <a:pt x="1216453" y="249364"/>
                  <a:pt x="1202046" y="247458"/>
                  <a:pt x="1190121" y="250439"/>
                </a:cubicBezTo>
                <a:cubicBezTo>
                  <a:pt x="1181177" y="259383"/>
                  <a:pt x="1173813" y="270255"/>
                  <a:pt x="1163289" y="277272"/>
                </a:cubicBezTo>
                <a:cubicBezTo>
                  <a:pt x="1155445" y="282502"/>
                  <a:pt x="1144889" y="282000"/>
                  <a:pt x="1136457" y="286216"/>
                </a:cubicBezTo>
                <a:cubicBezTo>
                  <a:pt x="1113892" y="297499"/>
                  <a:pt x="1108375" y="305355"/>
                  <a:pt x="1091738" y="321993"/>
                </a:cubicBezTo>
                <a:cubicBezTo>
                  <a:pt x="1038075" y="316030"/>
                  <a:pt x="983788" y="314207"/>
                  <a:pt x="930748" y="304104"/>
                </a:cubicBezTo>
                <a:cubicBezTo>
                  <a:pt x="920189" y="302093"/>
                  <a:pt x="912310" y="292931"/>
                  <a:pt x="903916" y="286216"/>
                </a:cubicBezTo>
                <a:cubicBezTo>
                  <a:pt x="878749" y="266081"/>
                  <a:pt x="886405" y="264512"/>
                  <a:pt x="868141" y="232550"/>
                </a:cubicBezTo>
                <a:cubicBezTo>
                  <a:pt x="862808" y="223217"/>
                  <a:pt x="859197" y="211681"/>
                  <a:pt x="850253" y="205718"/>
                </a:cubicBezTo>
                <a:cubicBezTo>
                  <a:pt x="840025" y="198899"/>
                  <a:pt x="826403" y="199755"/>
                  <a:pt x="814478" y="196773"/>
                </a:cubicBezTo>
                <a:cubicBezTo>
                  <a:pt x="805534" y="187829"/>
                  <a:pt x="798170" y="176957"/>
                  <a:pt x="787646" y="169941"/>
                </a:cubicBezTo>
                <a:cubicBezTo>
                  <a:pt x="779802" y="164711"/>
                  <a:pt x="769246" y="165213"/>
                  <a:pt x="760814" y="160997"/>
                </a:cubicBezTo>
                <a:cubicBezTo>
                  <a:pt x="751200" y="156190"/>
                  <a:pt x="743316" y="148441"/>
                  <a:pt x="733983" y="143108"/>
                </a:cubicBezTo>
                <a:cubicBezTo>
                  <a:pt x="722407" y="136493"/>
                  <a:pt x="710132" y="131183"/>
                  <a:pt x="698207" y="125220"/>
                </a:cubicBezTo>
                <a:cubicBezTo>
                  <a:pt x="692244" y="119257"/>
                  <a:pt x="688070" y="110653"/>
                  <a:pt x="680319" y="107331"/>
                </a:cubicBezTo>
                <a:cubicBezTo>
                  <a:pt x="666347" y="101343"/>
                  <a:pt x="650348" y="102074"/>
                  <a:pt x="635600" y="98387"/>
                </a:cubicBezTo>
                <a:cubicBezTo>
                  <a:pt x="626454" y="96100"/>
                  <a:pt x="617712" y="92424"/>
                  <a:pt x="608768" y="89443"/>
                </a:cubicBezTo>
                <a:cubicBezTo>
                  <a:pt x="602806" y="83480"/>
                  <a:pt x="598423" y="75325"/>
                  <a:pt x="590881" y="71554"/>
                </a:cubicBezTo>
                <a:cubicBezTo>
                  <a:pt x="574016" y="63121"/>
                  <a:pt x="555105" y="59629"/>
                  <a:pt x="537217" y="53666"/>
                </a:cubicBezTo>
                <a:lnTo>
                  <a:pt x="510386" y="44721"/>
                </a:lnTo>
                <a:cubicBezTo>
                  <a:pt x="501442" y="41739"/>
                  <a:pt x="492700" y="38064"/>
                  <a:pt x="483554" y="35777"/>
                </a:cubicBezTo>
                <a:cubicBezTo>
                  <a:pt x="440171" y="24931"/>
                  <a:pt x="405695" y="15709"/>
                  <a:pt x="358340" y="8944"/>
                </a:cubicBezTo>
                <a:lnTo>
                  <a:pt x="295733" y="0"/>
                </a:lnTo>
                <a:cubicBezTo>
                  <a:pt x="253995" y="2981"/>
                  <a:pt x="211646" y="1232"/>
                  <a:pt x="170518" y="8944"/>
                </a:cubicBezTo>
                <a:cubicBezTo>
                  <a:pt x="162230" y="10498"/>
                  <a:pt x="160172" y="23062"/>
                  <a:pt x="152630" y="26833"/>
                </a:cubicBezTo>
                <a:cubicBezTo>
                  <a:pt x="141636" y="32330"/>
                  <a:pt x="128780" y="32796"/>
                  <a:pt x="116855" y="35777"/>
                </a:cubicBezTo>
                <a:cubicBezTo>
                  <a:pt x="110892" y="44721"/>
                  <a:pt x="104300" y="53277"/>
                  <a:pt x="98967" y="62610"/>
                </a:cubicBezTo>
                <a:cubicBezTo>
                  <a:pt x="92352" y="74187"/>
                  <a:pt x="89615" y="88144"/>
                  <a:pt x="81079" y="98387"/>
                </a:cubicBezTo>
                <a:cubicBezTo>
                  <a:pt x="74198" y="106645"/>
                  <a:pt x="62641" y="109560"/>
                  <a:pt x="54248" y="116275"/>
                </a:cubicBezTo>
                <a:cubicBezTo>
                  <a:pt x="47663" y="121543"/>
                  <a:pt x="42323" y="128201"/>
                  <a:pt x="36360" y="134164"/>
                </a:cubicBezTo>
                <a:cubicBezTo>
                  <a:pt x="3183" y="266876"/>
                  <a:pt x="28973" y="146198"/>
                  <a:pt x="9528" y="330937"/>
                </a:cubicBezTo>
                <a:cubicBezTo>
                  <a:pt x="0" y="421457"/>
                  <a:pt x="585" y="352047"/>
                  <a:pt x="585" y="384603"/>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1741320" y="2268000"/>
              <a:ext cx="6429600" cy="4054680"/>
            </p14:xfrm>
          </p:contentPart>
        </mc:Choice>
        <mc:Fallback xmlns="">
          <p:pic>
            <p:nvPicPr>
              <p:cNvPr id="2" name="Ink 1"/>
              <p:cNvPicPr/>
              <p:nvPr/>
            </p:nvPicPr>
            <p:blipFill>
              <a:blip r:embed="rId22"/>
              <a:stretch>
                <a:fillRect/>
              </a:stretch>
            </p:blipFill>
            <p:spPr>
              <a:xfrm>
                <a:off x="1731960" y="2258640"/>
                <a:ext cx="6448320" cy="4073400"/>
              </a:xfrm>
              <a:prstGeom prst="rect">
                <a:avLst/>
              </a:prstGeom>
            </p:spPr>
          </p:pic>
        </mc:Fallback>
      </mc:AlternateContent>
    </p:spTree>
    <p:extLst>
      <p:ext uri="{BB962C8B-B14F-4D97-AF65-F5344CB8AC3E}">
        <p14:creationId xmlns:p14="http://schemas.microsoft.com/office/powerpoint/2010/main" val="1370921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6"/>
          <p:cNvSpPr txBox="1">
            <a:spLocks noChangeArrowheads="1"/>
          </p:cNvSpPr>
          <p:nvPr>
            <p:custDataLst>
              <p:tags r:id="rId1"/>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81923" name="Text Box 7"/>
          <p:cNvSpPr txBox="1">
            <a:spLocks noChangeArrowheads="1"/>
          </p:cNvSpPr>
          <p:nvPr>
            <p:custDataLst>
              <p:tags r:id="rId2"/>
            </p:custDataLst>
          </p:nvPr>
        </p:nvSpPr>
        <p:spPr bwMode="auto">
          <a:xfrm>
            <a:off x="666750" y="4972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81924" name="Rectangle 8"/>
          <p:cNvSpPr>
            <a:spLocks noChangeArrowheads="1"/>
          </p:cNvSpPr>
          <p:nvPr>
            <p:custDataLst>
              <p:tags r:id="rId3"/>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81925" name="Rectangle 9"/>
          <p:cNvSpPr>
            <a:spLocks noChangeArrowheads="1"/>
          </p:cNvSpPr>
          <p:nvPr>
            <p:custDataLst>
              <p:tags r:id="rId4"/>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81926" name="Rectangle 10"/>
          <p:cNvSpPr>
            <a:spLocks noChangeArrowheads="1"/>
          </p:cNvSpPr>
          <p:nvPr>
            <p:custDataLst>
              <p:tags r:id="rId5"/>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81927" name="Rectangle 11"/>
          <p:cNvSpPr>
            <a:spLocks noChangeArrowheads="1"/>
          </p:cNvSpPr>
          <p:nvPr>
            <p:custDataLst>
              <p:tags r:id="rId6"/>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81928" name="Rectangle 12"/>
          <p:cNvSpPr>
            <a:spLocks noChangeArrowheads="1"/>
          </p:cNvSpPr>
          <p:nvPr>
            <p:custDataLst>
              <p:tags r:id="rId7"/>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81929" name="Rectangle 13"/>
          <p:cNvSpPr>
            <a:spLocks noChangeArrowheads="1"/>
          </p:cNvSpPr>
          <p:nvPr>
            <p:custDataLst>
              <p:tags r:id="rId8"/>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81930" name="Rectangle 14"/>
          <p:cNvSpPr>
            <a:spLocks noChangeArrowheads="1"/>
          </p:cNvSpPr>
          <p:nvPr>
            <p:custDataLst>
              <p:tags r:id="rId9"/>
            </p:custDataLst>
          </p:nvPr>
        </p:nvSpPr>
        <p:spPr bwMode="auto">
          <a:xfrm>
            <a:off x="25209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81931" name="Rectangle 15"/>
          <p:cNvSpPr>
            <a:spLocks noChangeArrowheads="1"/>
          </p:cNvSpPr>
          <p:nvPr>
            <p:custDataLst>
              <p:tags r:id="rId10"/>
            </p:custDataLst>
          </p:nvPr>
        </p:nvSpPr>
        <p:spPr bwMode="auto">
          <a:xfrm>
            <a:off x="2224088" y="1571625"/>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81932" name="Text Box 16"/>
          <p:cNvSpPr txBox="1">
            <a:spLocks noChangeArrowheads="1"/>
          </p:cNvSpPr>
          <p:nvPr>
            <p:custDataLst>
              <p:tags r:id="rId11"/>
            </p:custDataLst>
          </p:nvPr>
        </p:nvSpPr>
        <p:spPr bwMode="auto">
          <a:xfrm>
            <a:off x="3328988" y="49260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81933" name="Text Box 17"/>
          <p:cNvSpPr txBox="1">
            <a:spLocks noChangeArrowheads="1"/>
          </p:cNvSpPr>
          <p:nvPr>
            <p:custDataLst>
              <p:tags r:id="rId12"/>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81934" name="Text Box 18"/>
          <p:cNvSpPr txBox="1">
            <a:spLocks noChangeArrowheads="1"/>
          </p:cNvSpPr>
          <p:nvPr>
            <p:custDataLst>
              <p:tags r:id="rId13"/>
            </p:custDataLst>
          </p:nvPr>
        </p:nvSpPr>
        <p:spPr bwMode="auto">
          <a:xfrm>
            <a:off x="4500563" y="1744663"/>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digits:</a:t>
            </a:r>
            <a:r>
              <a:rPr lang="en-US" sz="1200">
                <a:solidFill>
                  <a:srgbClr val="1E16E4"/>
                </a:solidFill>
                <a:latin typeface="Comic Sans MS" pitchFamily="-106" charset="0"/>
              </a:rPr>
              <a:t> 0, 1</a:t>
            </a:r>
          </a:p>
        </p:txBody>
      </p:sp>
      <p:sp>
        <p:nvSpPr>
          <p:cNvPr id="81935" name="Line 19"/>
          <p:cNvSpPr>
            <a:spLocks noChangeShapeType="1"/>
          </p:cNvSpPr>
          <p:nvPr>
            <p:custDataLst>
              <p:tags r:id="rId14"/>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1936" name="Text Box 20"/>
          <p:cNvSpPr txBox="1">
            <a:spLocks noChangeArrowheads="1"/>
          </p:cNvSpPr>
          <p:nvPr>
            <p:custDataLst>
              <p:tags r:id="rId15"/>
            </p:custDataLst>
          </p:nvPr>
        </p:nvSpPr>
        <p:spPr bwMode="auto">
          <a:xfrm>
            <a:off x="4500563" y="5029200"/>
            <a:ext cx="297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digits:</a:t>
            </a:r>
            <a:r>
              <a:rPr lang="en-US" sz="1200">
                <a:solidFill>
                  <a:srgbClr val="1E16E4"/>
                </a:solidFill>
                <a:latin typeface="Comic Sans MS" pitchFamily="-106" charset="0"/>
              </a:rPr>
              <a:t> 0, 1, 2, 3, 4, 5, 6, 7, 8, 9</a:t>
            </a:r>
          </a:p>
        </p:txBody>
      </p:sp>
      <p:grpSp>
        <p:nvGrpSpPr>
          <p:cNvPr id="81937" name="Group 2"/>
          <p:cNvGrpSpPr>
            <a:grpSpLocks/>
          </p:cNvGrpSpPr>
          <p:nvPr>
            <p:custDataLst>
              <p:tags r:id="rId16"/>
            </p:custDataLst>
          </p:nvPr>
        </p:nvGrpSpPr>
        <p:grpSpPr bwMode="auto">
          <a:xfrm>
            <a:off x="423863" y="1066800"/>
            <a:ext cx="8166100" cy="180975"/>
            <a:chOff x="295" y="1311"/>
            <a:chExt cx="5177" cy="114"/>
          </a:xfrm>
        </p:grpSpPr>
        <p:sp>
          <p:nvSpPr>
            <p:cNvPr id="81946" name="Rectangle 3"/>
            <p:cNvSpPr>
              <a:spLocks noChangeArrowheads="1"/>
            </p:cNvSpPr>
            <p:nvPr>
              <p:custDataLst>
                <p:tags r:id="rId2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1947" name="Rectangle 4"/>
            <p:cNvSpPr>
              <a:spLocks noChangeArrowheads="1"/>
            </p:cNvSpPr>
            <p:nvPr>
              <p:custDataLst>
                <p:tags r:id="rId2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81938" name="Text Box 5"/>
          <p:cNvSpPr txBox="1">
            <a:spLocks noChangeArrowheads="1"/>
          </p:cNvSpPr>
          <p:nvPr>
            <p:custDataLst>
              <p:tags r:id="rId17"/>
            </p:custDataLst>
          </p:nvPr>
        </p:nvSpPr>
        <p:spPr bwMode="auto">
          <a:xfrm>
            <a:off x="5402263" y="136525"/>
            <a:ext cx="3589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a:latin typeface="Times New Roman" pitchFamily="-106" charset="0"/>
              </a:rPr>
              <a:t>Beyond </a:t>
            </a:r>
            <a:r>
              <a:rPr lang="en-US" sz="4000">
                <a:latin typeface="Times New Roman" pitchFamily="-106" charset="0"/>
              </a:rPr>
              <a:t>Binary</a:t>
            </a:r>
          </a:p>
        </p:txBody>
      </p:sp>
      <p:sp>
        <p:nvSpPr>
          <p:cNvPr id="25" name="Text Box 6"/>
          <p:cNvSpPr txBox="1">
            <a:spLocks noChangeArrowheads="1"/>
          </p:cNvSpPr>
          <p:nvPr>
            <p:custDataLst>
              <p:tags r:id="rId18"/>
            </p:custDataLst>
          </p:nvPr>
        </p:nvSpPr>
        <p:spPr bwMode="auto">
          <a:xfrm>
            <a:off x="685800" y="381000"/>
            <a:ext cx="3048000" cy="457200"/>
          </a:xfrm>
          <a:prstGeom prst="rect">
            <a:avLst/>
          </a:prstGeom>
          <a:noFill/>
          <a:ln w="19050">
            <a:noFill/>
            <a:miter lim="800000"/>
            <a:headEnd/>
            <a:tailEnd/>
          </a:ln>
        </p:spPr>
        <p:txBody>
          <a:bodyPr>
            <a:spAutoFit/>
          </a:bodyPr>
          <a:lstStyle/>
          <a:p>
            <a:pPr eaLnBrk="0" hangingPunct="0">
              <a:spcBef>
                <a:spcPct val="50000"/>
              </a:spcBef>
              <a:defRPr/>
            </a:pPr>
            <a:r>
              <a:rPr lang="en-US" b="1">
                <a:solidFill>
                  <a:schemeClr val="bg1">
                    <a:lumMod val="50000"/>
                  </a:schemeClr>
                </a:solidFill>
                <a:latin typeface="Courier New" pitchFamily="-106" charset="0"/>
              </a:rPr>
              <a:t>base 1</a:t>
            </a:r>
          </a:p>
        </p:txBody>
      </p:sp>
      <p:sp>
        <p:nvSpPr>
          <p:cNvPr id="81940"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27" name="Text Box 18"/>
          <p:cNvSpPr txBox="1">
            <a:spLocks noChangeArrowheads="1"/>
          </p:cNvSpPr>
          <p:nvPr>
            <p:custDataLst>
              <p:tags r:id="rId19"/>
            </p:custDataLst>
          </p:nvPr>
        </p:nvSpPr>
        <p:spPr bwMode="auto">
          <a:xfrm>
            <a:off x="4505325" y="506413"/>
            <a:ext cx="1447800" cy="274637"/>
          </a:xfrm>
          <a:prstGeom prst="rect">
            <a:avLst/>
          </a:prstGeom>
          <a:noFill/>
          <a:ln w="19050">
            <a:noFill/>
            <a:miter lim="800000"/>
            <a:headEnd/>
            <a:tailEnd/>
          </a:ln>
        </p:spPr>
        <p:txBody>
          <a:bodyPr>
            <a:spAutoFit/>
          </a:bodyPr>
          <a:lstStyle/>
          <a:p>
            <a:pPr eaLnBrk="0" hangingPunct="0">
              <a:spcBef>
                <a:spcPct val="50000"/>
              </a:spcBef>
              <a:defRPr/>
            </a:pPr>
            <a:r>
              <a:rPr lang="en-US" sz="1200">
                <a:solidFill>
                  <a:schemeClr val="bg1">
                    <a:lumMod val="50000"/>
                  </a:schemeClr>
                </a:solidFill>
                <a:latin typeface="Comic Sans MS" pitchFamily="-106" charset="0"/>
              </a:rPr>
              <a:t>digits: 1</a:t>
            </a:r>
          </a:p>
        </p:txBody>
      </p:sp>
      <mc:AlternateContent xmlns:mc="http://schemas.openxmlformats.org/markup-compatibility/2006" xmlns:p14="http://schemas.microsoft.com/office/powerpoint/2010/main">
        <mc:Choice Requires="p14">
          <p:contentPart p14:bwMode="auto" r:id="rId24">
            <p14:nvContentPartPr>
              <p14:cNvPr id="28674" name="Ink 24"/>
              <p14:cNvContentPartPr>
                <a14:cpLocks xmlns:a14="http://schemas.microsoft.com/office/drawing/2010/main" noRot="1" noChangeAspect="1" noEditPoints="1" noChangeArrowheads="1" noChangeShapeType="1"/>
              </p14:cNvContentPartPr>
              <p14:nvPr/>
            </p14:nvContentPartPr>
            <p14:xfrm>
              <a:off x="3057525" y="655638"/>
              <a:ext cx="406400" cy="282575"/>
            </p14:xfrm>
          </p:contentPart>
        </mc:Choice>
        <mc:Fallback xmlns="">
          <p:pic>
            <p:nvPicPr>
              <p:cNvPr id="28674" name="Ink 24"/>
              <p:cNvPicPr>
                <a:picLocks noRot="1" noChangeAspect="1" noEditPoints="1" noChangeArrowheads="1" noChangeShapeType="1"/>
              </p:cNvPicPr>
              <p:nvPr/>
            </p:nvPicPr>
            <p:blipFill>
              <a:blip r:embed="rId25"/>
              <a:stretch>
                <a:fillRect/>
              </a:stretch>
            </p:blipFill>
            <p:spPr>
              <a:xfrm>
                <a:off x="3044926" y="650238"/>
                <a:ext cx="422958" cy="29697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675" name="Ink 25"/>
              <p14:cNvContentPartPr>
                <a14:cpLocks xmlns:a14="http://schemas.microsoft.com/office/drawing/2010/main" noRot="1" noChangeAspect="1" noEditPoints="1" noChangeArrowheads="1" noChangeShapeType="1"/>
              </p14:cNvContentPartPr>
              <p14:nvPr/>
            </p14:nvContentPartPr>
            <p14:xfrm>
              <a:off x="3200400" y="2181225"/>
              <a:ext cx="881063" cy="442913"/>
            </p14:xfrm>
          </p:contentPart>
        </mc:Choice>
        <mc:Fallback xmlns="">
          <p:pic>
            <p:nvPicPr>
              <p:cNvPr id="28675" name="Ink 25"/>
              <p:cNvPicPr>
                <a:picLocks noRot="1" noChangeAspect="1" noEditPoints="1" noChangeArrowheads="1" noChangeShapeType="1"/>
              </p:cNvPicPr>
              <p:nvPr/>
            </p:nvPicPr>
            <p:blipFill>
              <a:blip r:embed="rId27"/>
              <a:stretch>
                <a:fillRect/>
              </a:stretch>
            </p:blipFill>
            <p:spPr>
              <a:xfrm>
                <a:off x="3196799" y="2178704"/>
                <a:ext cx="890064" cy="45767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676" name="Ink 26"/>
              <p14:cNvContentPartPr>
                <a14:cpLocks xmlns:a14="http://schemas.microsoft.com/office/drawing/2010/main" noRot="1" noChangeAspect="1" noEditPoints="1" noChangeArrowheads="1" noChangeShapeType="1"/>
              </p14:cNvContentPartPr>
              <p14:nvPr/>
            </p14:nvContentPartPr>
            <p14:xfrm>
              <a:off x="3721100" y="2327275"/>
              <a:ext cx="4763" cy="4763"/>
            </p14:xfrm>
          </p:contentPart>
        </mc:Choice>
        <mc:Fallback xmlns="">
          <p:pic>
            <p:nvPicPr>
              <p:cNvPr id="28676" name="Ink 26"/>
              <p:cNvPicPr>
                <a:picLocks noRot="1" noChangeAspect="1" noEditPoints="1" noChangeArrowheads="1" noChangeShapeType="1"/>
              </p:cNvPicPr>
              <p:nvPr/>
            </p:nvPicPr>
            <p:blipFill>
              <a:blip r:embed="rId29"/>
              <a:stretch>
                <a:fillRect/>
              </a:stretch>
            </p:blipFill>
            <p:spPr>
              <a:xfrm>
                <a:off x="3717436" y="2323611"/>
                <a:ext cx="12091" cy="120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677" name="Ink 27"/>
              <p14:cNvContentPartPr>
                <a14:cpLocks xmlns:a14="http://schemas.microsoft.com/office/drawing/2010/main" noRot="1" noChangeAspect="1" noEditPoints="1" noChangeArrowheads="1" noChangeShapeType="1"/>
              </p14:cNvContentPartPr>
              <p14:nvPr/>
            </p14:nvContentPartPr>
            <p14:xfrm>
              <a:off x="3854450" y="5368925"/>
              <a:ext cx="736600" cy="501650"/>
            </p14:xfrm>
          </p:contentPart>
        </mc:Choice>
        <mc:Fallback xmlns="">
          <p:pic>
            <p:nvPicPr>
              <p:cNvPr id="28677" name="Ink 27"/>
              <p:cNvPicPr>
                <a:picLocks noRot="1" noChangeAspect="1" noEditPoints="1" noChangeArrowheads="1" noChangeShapeType="1"/>
              </p:cNvPicPr>
              <p:nvPr/>
            </p:nvPicPr>
            <p:blipFill>
              <a:blip r:embed="rId31"/>
              <a:stretch>
                <a:fillRect/>
              </a:stretch>
            </p:blipFill>
            <p:spPr>
              <a:xfrm>
                <a:off x="3842209" y="5358121"/>
                <a:ext cx="761801" cy="523978"/>
              </a:xfrm>
              <a:prstGeom prst="rect">
                <a:avLst/>
              </a:prstGeom>
            </p:spPr>
          </p:pic>
        </mc:Fallback>
      </mc:AlternateContent>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6"/>
          <p:cNvSpPr txBox="1">
            <a:spLocks noChangeArrowheads="1"/>
          </p:cNvSpPr>
          <p:nvPr>
            <p:custDataLst>
              <p:tags r:id="rId1"/>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82947" name="Text Box 7"/>
          <p:cNvSpPr txBox="1">
            <a:spLocks noChangeArrowheads="1"/>
          </p:cNvSpPr>
          <p:nvPr>
            <p:custDataLst>
              <p:tags r:id="rId2"/>
            </p:custDataLst>
          </p:nvPr>
        </p:nvSpPr>
        <p:spPr bwMode="auto">
          <a:xfrm>
            <a:off x="666750" y="4972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82948" name="Rectangle 8"/>
          <p:cNvSpPr>
            <a:spLocks noChangeArrowheads="1"/>
          </p:cNvSpPr>
          <p:nvPr>
            <p:custDataLst>
              <p:tags r:id="rId3"/>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82949" name="Rectangle 9"/>
          <p:cNvSpPr>
            <a:spLocks noChangeArrowheads="1"/>
          </p:cNvSpPr>
          <p:nvPr>
            <p:custDataLst>
              <p:tags r:id="rId4"/>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82950" name="Rectangle 10"/>
          <p:cNvSpPr>
            <a:spLocks noChangeArrowheads="1"/>
          </p:cNvSpPr>
          <p:nvPr>
            <p:custDataLst>
              <p:tags r:id="rId5"/>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82951" name="Rectangle 11"/>
          <p:cNvSpPr>
            <a:spLocks noChangeArrowheads="1"/>
          </p:cNvSpPr>
          <p:nvPr>
            <p:custDataLst>
              <p:tags r:id="rId6"/>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82952" name="Rectangle 12"/>
          <p:cNvSpPr>
            <a:spLocks noChangeArrowheads="1"/>
          </p:cNvSpPr>
          <p:nvPr>
            <p:custDataLst>
              <p:tags r:id="rId7"/>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82953" name="Rectangle 13"/>
          <p:cNvSpPr>
            <a:spLocks noChangeArrowheads="1"/>
          </p:cNvSpPr>
          <p:nvPr>
            <p:custDataLst>
              <p:tags r:id="rId8"/>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82954" name="Rectangle 14"/>
          <p:cNvSpPr>
            <a:spLocks noChangeArrowheads="1"/>
          </p:cNvSpPr>
          <p:nvPr>
            <p:custDataLst>
              <p:tags r:id="rId9"/>
            </p:custDataLst>
          </p:nvPr>
        </p:nvSpPr>
        <p:spPr bwMode="auto">
          <a:xfrm>
            <a:off x="25209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82955" name="Rectangle 15"/>
          <p:cNvSpPr>
            <a:spLocks noChangeArrowheads="1"/>
          </p:cNvSpPr>
          <p:nvPr>
            <p:custDataLst>
              <p:tags r:id="rId10"/>
            </p:custDataLst>
          </p:nvPr>
        </p:nvSpPr>
        <p:spPr bwMode="auto">
          <a:xfrm>
            <a:off x="2224088" y="1571625"/>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82956" name="Text Box 16"/>
          <p:cNvSpPr txBox="1">
            <a:spLocks noChangeArrowheads="1"/>
          </p:cNvSpPr>
          <p:nvPr>
            <p:custDataLst>
              <p:tags r:id="rId11"/>
            </p:custDataLst>
          </p:nvPr>
        </p:nvSpPr>
        <p:spPr bwMode="auto">
          <a:xfrm>
            <a:off x="3328988" y="49260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82957" name="Text Box 17"/>
          <p:cNvSpPr txBox="1">
            <a:spLocks noChangeArrowheads="1"/>
          </p:cNvSpPr>
          <p:nvPr>
            <p:custDataLst>
              <p:tags r:id="rId12"/>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82958" name="Text Box 18"/>
          <p:cNvSpPr txBox="1">
            <a:spLocks noChangeArrowheads="1"/>
          </p:cNvSpPr>
          <p:nvPr>
            <p:custDataLst>
              <p:tags r:id="rId13"/>
            </p:custDataLst>
          </p:nvPr>
        </p:nvSpPr>
        <p:spPr bwMode="auto">
          <a:xfrm>
            <a:off x="4500563" y="1744663"/>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digits:</a:t>
            </a:r>
            <a:r>
              <a:rPr lang="en-US" sz="1200">
                <a:solidFill>
                  <a:srgbClr val="1E16E4"/>
                </a:solidFill>
                <a:latin typeface="Comic Sans MS" pitchFamily="-106" charset="0"/>
              </a:rPr>
              <a:t> 0, 1</a:t>
            </a:r>
          </a:p>
        </p:txBody>
      </p:sp>
      <p:sp>
        <p:nvSpPr>
          <p:cNvPr id="82959" name="Line 19"/>
          <p:cNvSpPr>
            <a:spLocks noChangeShapeType="1"/>
          </p:cNvSpPr>
          <p:nvPr>
            <p:custDataLst>
              <p:tags r:id="rId14"/>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60" name="Text Box 20"/>
          <p:cNvSpPr txBox="1">
            <a:spLocks noChangeArrowheads="1"/>
          </p:cNvSpPr>
          <p:nvPr>
            <p:custDataLst>
              <p:tags r:id="rId15"/>
            </p:custDataLst>
          </p:nvPr>
        </p:nvSpPr>
        <p:spPr bwMode="auto">
          <a:xfrm>
            <a:off x="4500563" y="5029200"/>
            <a:ext cx="297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digits:</a:t>
            </a:r>
            <a:r>
              <a:rPr lang="en-US" sz="1200">
                <a:solidFill>
                  <a:srgbClr val="1E16E4"/>
                </a:solidFill>
                <a:latin typeface="Comic Sans MS" pitchFamily="-106" charset="0"/>
              </a:rPr>
              <a:t> 0, 1, 2, 3, 4, 5, 6, 7, 8, 9</a:t>
            </a:r>
          </a:p>
        </p:txBody>
      </p:sp>
      <p:sp>
        <p:nvSpPr>
          <p:cNvPr id="82961" name="Text Box 21"/>
          <p:cNvSpPr txBox="1">
            <a:spLocks noChangeArrowheads="1"/>
          </p:cNvSpPr>
          <p:nvPr>
            <p:custDataLst>
              <p:tags r:id="rId16"/>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82962" name="Rectangle 22"/>
          <p:cNvSpPr>
            <a:spLocks noChangeArrowheads="1"/>
          </p:cNvSpPr>
          <p:nvPr>
            <p:custDataLst>
              <p:tags r:id="rId17"/>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82963" name="Rectangle 23"/>
          <p:cNvSpPr>
            <a:spLocks noChangeArrowheads="1"/>
          </p:cNvSpPr>
          <p:nvPr>
            <p:custDataLst>
              <p:tags r:id="rId18"/>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82964" name="Rectangle 24"/>
          <p:cNvSpPr>
            <a:spLocks noChangeArrowheads="1"/>
          </p:cNvSpPr>
          <p:nvPr>
            <p:custDataLst>
              <p:tags r:id="rId19"/>
            </p:custDataLst>
          </p:nvPr>
        </p:nvSpPr>
        <p:spPr bwMode="auto">
          <a:xfrm>
            <a:off x="30210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81</a:t>
            </a:r>
          </a:p>
        </p:txBody>
      </p:sp>
      <p:sp>
        <p:nvSpPr>
          <p:cNvPr id="82965" name="Rectangle 25"/>
          <p:cNvSpPr>
            <a:spLocks noChangeArrowheads="1"/>
          </p:cNvSpPr>
          <p:nvPr>
            <p:custDataLst>
              <p:tags r:id="rId20"/>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82966" name="Rectangle 26"/>
          <p:cNvSpPr>
            <a:spLocks noChangeArrowheads="1"/>
          </p:cNvSpPr>
          <p:nvPr>
            <p:custDataLst>
              <p:tags r:id="rId21"/>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27</a:t>
            </a:r>
          </a:p>
        </p:txBody>
      </p:sp>
      <p:sp>
        <p:nvSpPr>
          <p:cNvPr id="82967" name="Text Box 28"/>
          <p:cNvSpPr txBox="1">
            <a:spLocks noChangeArrowheads="1"/>
          </p:cNvSpPr>
          <p:nvPr>
            <p:custDataLst>
              <p:tags r:id="rId22"/>
            </p:custDataLst>
          </p:nvPr>
        </p:nvSpPr>
        <p:spPr bwMode="auto">
          <a:xfrm>
            <a:off x="4500563" y="231775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digits:</a:t>
            </a:r>
            <a:r>
              <a:rPr lang="en-US" sz="1200">
                <a:solidFill>
                  <a:srgbClr val="1E16E4"/>
                </a:solidFill>
                <a:latin typeface="Comic Sans MS" pitchFamily="-106" charset="0"/>
              </a:rPr>
              <a:t> 0, 1, 2</a:t>
            </a:r>
          </a:p>
        </p:txBody>
      </p:sp>
      <p:sp>
        <p:nvSpPr>
          <p:cNvPr id="82968" name="Line 29"/>
          <p:cNvSpPr>
            <a:spLocks noChangeShapeType="1"/>
          </p:cNvSpPr>
          <p:nvPr>
            <p:custDataLst>
              <p:tags r:id="rId23"/>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82969" name="Group 2"/>
          <p:cNvGrpSpPr>
            <a:grpSpLocks/>
          </p:cNvGrpSpPr>
          <p:nvPr>
            <p:custDataLst>
              <p:tags r:id="rId24"/>
            </p:custDataLst>
          </p:nvPr>
        </p:nvGrpSpPr>
        <p:grpSpPr bwMode="auto">
          <a:xfrm>
            <a:off x="423863" y="1066800"/>
            <a:ext cx="8166100" cy="180975"/>
            <a:chOff x="295" y="1311"/>
            <a:chExt cx="5177" cy="114"/>
          </a:xfrm>
        </p:grpSpPr>
        <p:sp>
          <p:nvSpPr>
            <p:cNvPr id="82976" name="Rectangle 3"/>
            <p:cNvSpPr>
              <a:spLocks noChangeArrowheads="1"/>
            </p:cNvSpPr>
            <p:nvPr>
              <p:custDataLst>
                <p:tags r:id="rId2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2977" name="Rectangle 4"/>
            <p:cNvSpPr>
              <a:spLocks noChangeArrowheads="1"/>
            </p:cNvSpPr>
            <p:nvPr>
              <p:custDataLst>
                <p:tags r:id="rId2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82970" name="Text Box 5"/>
          <p:cNvSpPr txBox="1">
            <a:spLocks noChangeArrowheads="1"/>
          </p:cNvSpPr>
          <p:nvPr>
            <p:custDataLst>
              <p:tags r:id="rId25"/>
            </p:custDataLst>
          </p:nvPr>
        </p:nvSpPr>
        <p:spPr bwMode="auto">
          <a:xfrm>
            <a:off x="5402263" y="136525"/>
            <a:ext cx="3589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a:latin typeface="Times New Roman" pitchFamily="-106" charset="0"/>
              </a:rPr>
              <a:t>Beyond </a:t>
            </a:r>
            <a:r>
              <a:rPr lang="en-US" sz="4000">
                <a:latin typeface="Times New Roman" pitchFamily="-106" charset="0"/>
              </a:rPr>
              <a:t>Binary</a:t>
            </a:r>
          </a:p>
        </p:txBody>
      </p:sp>
      <p:sp>
        <p:nvSpPr>
          <p:cNvPr id="40" name="Text Box 6"/>
          <p:cNvSpPr txBox="1">
            <a:spLocks noChangeArrowheads="1"/>
          </p:cNvSpPr>
          <p:nvPr>
            <p:custDataLst>
              <p:tags r:id="rId26"/>
            </p:custDataLst>
          </p:nvPr>
        </p:nvSpPr>
        <p:spPr bwMode="auto">
          <a:xfrm>
            <a:off x="685800" y="381000"/>
            <a:ext cx="3048000" cy="457200"/>
          </a:xfrm>
          <a:prstGeom prst="rect">
            <a:avLst/>
          </a:prstGeom>
          <a:noFill/>
          <a:ln w="19050">
            <a:noFill/>
            <a:miter lim="800000"/>
            <a:headEnd/>
            <a:tailEnd/>
          </a:ln>
        </p:spPr>
        <p:txBody>
          <a:bodyPr>
            <a:spAutoFit/>
          </a:bodyPr>
          <a:lstStyle/>
          <a:p>
            <a:pPr eaLnBrk="0" hangingPunct="0">
              <a:spcBef>
                <a:spcPct val="50000"/>
              </a:spcBef>
              <a:defRPr/>
            </a:pPr>
            <a:r>
              <a:rPr lang="en-US" b="1">
                <a:solidFill>
                  <a:schemeClr val="bg1">
                    <a:lumMod val="50000"/>
                  </a:schemeClr>
                </a:solidFill>
                <a:latin typeface="Courier New" pitchFamily="-106" charset="0"/>
              </a:rPr>
              <a:t>base 1</a:t>
            </a:r>
          </a:p>
        </p:txBody>
      </p:sp>
      <p:sp>
        <p:nvSpPr>
          <p:cNvPr id="82972" name="Rectangle 40"/>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42" name="Text Box 18"/>
          <p:cNvSpPr txBox="1">
            <a:spLocks noChangeArrowheads="1"/>
          </p:cNvSpPr>
          <p:nvPr>
            <p:custDataLst>
              <p:tags r:id="rId27"/>
            </p:custDataLst>
          </p:nvPr>
        </p:nvSpPr>
        <p:spPr bwMode="auto">
          <a:xfrm>
            <a:off x="4505325" y="506413"/>
            <a:ext cx="1447800" cy="274637"/>
          </a:xfrm>
          <a:prstGeom prst="rect">
            <a:avLst/>
          </a:prstGeom>
          <a:noFill/>
          <a:ln w="19050">
            <a:noFill/>
            <a:miter lim="800000"/>
            <a:headEnd/>
            <a:tailEnd/>
          </a:ln>
        </p:spPr>
        <p:txBody>
          <a:bodyPr>
            <a:spAutoFit/>
          </a:bodyPr>
          <a:lstStyle/>
          <a:p>
            <a:pPr eaLnBrk="0" hangingPunct="0">
              <a:spcBef>
                <a:spcPct val="50000"/>
              </a:spcBef>
              <a:defRPr/>
            </a:pPr>
            <a:r>
              <a:rPr lang="en-US" sz="1200">
                <a:solidFill>
                  <a:schemeClr val="bg1">
                    <a:lumMod val="50000"/>
                  </a:schemeClr>
                </a:solidFill>
                <a:latin typeface="Comic Sans MS" pitchFamily="-106" charset="0"/>
              </a:rPr>
              <a:t>digits: 1</a:t>
            </a:r>
          </a:p>
        </p:txBody>
      </p:sp>
      <mc:AlternateContent xmlns:mc="http://schemas.openxmlformats.org/markup-compatibility/2006" xmlns:p14="http://schemas.microsoft.com/office/powerpoint/2010/main">
        <mc:Choice Requires="p14">
          <p:contentPart p14:bwMode="auto" r:id="rId32">
            <p14:nvContentPartPr>
              <p14:cNvPr id="29698" name="Ink 32"/>
              <p14:cNvContentPartPr>
                <a14:cpLocks xmlns:a14="http://schemas.microsoft.com/office/drawing/2010/main" noRot="1" noChangeAspect="1" noEditPoints="1" noChangeArrowheads="1" noChangeShapeType="1"/>
              </p14:cNvContentPartPr>
              <p14:nvPr/>
            </p14:nvContentPartPr>
            <p14:xfrm>
              <a:off x="7089775" y="1757363"/>
              <a:ext cx="1027113" cy="2800350"/>
            </p14:xfrm>
          </p:contentPart>
        </mc:Choice>
        <mc:Fallback xmlns="">
          <p:pic>
            <p:nvPicPr>
              <p:cNvPr id="29698" name="Ink 32"/>
              <p:cNvPicPr>
                <a:picLocks noRot="1" noChangeAspect="1" noEditPoints="1" noChangeArrowheads="1" noChangeShapeType="1"/>
              </p:cNvPicPr>
              <p:nvPr/>
            </p:nvPicPr>
            <p:blipFill>
              <a:blip r:embed="rId33"/>
              <a:stretch>
                <a:fillRect/>
              </a:stretch>
            </p:blipFill>
            <p:spPr>
              <a:xfrm>
                <a:off x="7079338" y="1744043"/>
                <a:ext cx="1049066" cy="281798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699" name="Ink 33"/>
              <p14:cNvContentPartPr>
                <a14:cpLocks xmlns:a14="http://schemas.microsoft.com/office/drawing/2010/main" noRot="1" noChangeAspect="1" noEditPoints="1" noChangeArrowheads="1" noChangeShapeType="1"/>
              </p14:cNvContentPartPr>
              <p14:nvPr/>
            </p14:nvContentPartPr>
            <p14:xfrm>
              <a:off x="3238500" y="2320925"/>
              <a:ext cx="1106488" cy="379413"/>
            </p14:xfrm>
          </p:contentPart>
        </mc:Choice>
        <mc:Fallback xmlns="">
          <p:pic>
            <p:nvPicPr>
              <p:cNvPr id="29699" name="Ink 33"/>
              <p:cNvPicPr>
                <a:picLocks noRot="1" noChangeAspect="1" noEditPoints="1" noChangeArrowheads="1" noChangeShapeType="1"/>
              </p:cNvPicPr>
              <p:nvPr/>
            </p:nvPicPr>
            <p:blipFill>
              <a:blip r:embed="rId35"/>
              <a:stretch>
                <a:fillRect/>
              </a:stretch>
            </p:blipFill>
            <p:spPr>
              <a:xfrm>
                <a:off x="3226978" y="2307246"/>
                <a:ext cx="1131693" cy="405331"/>
              </a:xfrm>
              <a:prstGeom prst="rect">
                <a:avLst/>
              </a:prstGeom>
            </p:spPr>
          </p:pic>
        </mc:Fallback>
      </mc:AlternateContent>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17"/>
          <p:cNvSpPr txBox="1">
            <a:spLocks noChangeArrowheads="1"/>
          </p:cNvSpPr>
          <p:nvPr/>
        </p:nvSpPr>
        <p:spPr bwMode="auto">
          <a:xfrm>
            <a:off x="858838" y="260350"/>
            <a:ext cx="44529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4200">
                <a:solidFill>
                  <a:srgbClr val="1C10EF"/>
                </a:solidFill>
                <a:latin typeface="Calibri" pitchFamily="-106" charset="0"/>
              </a:rPr>
              <a:t>What </a:t>
            </a:r>
            <a:r>
              <a:rPr lang="en-US" sz="4200" b="1" i="1">
                <a:solidFill>
                  <a:srgbClr val="1C10EF"/>
                </a:solidFill>
                <a:latin typeface="Calibri" pitchFamily="-106" charset="0"/>
              </a:rPr>
              <a:t>isn't </a:t>
            </a:r>
            <a:r>
              <a:rPr lang="en-US" sz="4200">
                <a:solidFill>
                  <a:srgbClr val="1C10EF"/>
                </a:solidFill>
                <a:latin typeface="Calibri" pitchFamily="-106" charset="0"/>
              </a:rPr>
              <a:t>42?</a:t>
            </a:r>
          </a:p>
        </p:txBody>
      </p:sp>
      <p:sp>
        <p:nvSpPr>
          <p:cNvPr id="83971" name="Rectangle 18"/>
          <p:cNvSpPr>
            <a:spLocks noChangeArrowheads="1"/>
          </p:cNvSpPr>
          <p:nvPr/>
        </p:nvSpPr>
        <p:spPr bwMode="auto">
          <a:xfrm>
            <a:off x="708025" y="1319213"/>
            <a:ext cx="11572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a:solidFill>
                  <a:srgbClr val="067B0E"/>
                </a:solidFill>
                <a:latin typeface="Calibri" pitchFamily="-106" charset="0"/>
              </a:rPr>
              <a:t>(A)</a:t>
            </a:r>
            <a:endParaRPr lang="en-US" sz="6400">
              <a:solidFill>
                <a:srgbClr val="067B0E"/>
              </a:solidFill>
            </a:endParaRPr>
          </a:p>
        </p:txBody>
      </p:sp>
      <p:sp>
        <p:nvSpPr>
          <p:cNvPr id="83972" name="Rectangle 19"/>
          <p:cNvSpPr>
            <a:spLocks noChangeArrowheads="1"/>
          </p:cNvSpPr>
          <p:nvPr/>
        </p:nvSpPr>
        <p:spPr bwMode="auto">
          <a:xfrm>
            <a:off x="763588" y="2895600"/>
            <a:ext cx="11287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a:solidFill>
                  <a:srgbClr val="067B0E"/>
                </a:solidFill>
                <a:latin typeface="Calibri" pitchFamily="-106" charset="0"/>
              </a:rPr>
              <a:t>(B)</a:t>
            </a:r>
            <a:endParaRPr lang="en-US" sz="6400">
              <a:solidFill>
                <a:srgbClr val="067B0E"/>
              </a:solidFill>
            </a:endParaRPr>
          </a:p>
        </p:txBody>
      </p:sp>
      <p:sp>
        <p:nvSpPr>
          <p:cNvPr id="83973" name="Rectangle 20"/>
          <p:cNvSpPr>
            <a:spLocks noChangeArrowheads="1"/>
          </p:cNvSpPr>
          <p:nvPr/>
        </p:nvSpPr>
        <p:spPr bwMode="auto">
          <a:xfrm>
            <a:off x="776288" y="4498975"/>
            <a:ext cx="11191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a:solidFill>
                  <a:srgbClr val="067B0E"/>
                </a:solidFill>
                <a:latin typeface="Calibri" pitchFamily="-106" charset="0"/>
              </a:rPr>
              <a:t>(C)</a:t>
            </a:r>
            <a:endParaRPr lang="en-US" sz="6400">
              <a:solidFill>
                <a:srgbClr val="067B0E"/>
              </a:solidFill>
            </a:endParaRPr>
          </a:p>
        </p:txBody>
      </p:sp>
      <p:sp>
        <p:nvSpPr>
          <p:cNvPr id="83974" name="TextBox 21"/>
          <p:cNvSpPr txBox="1">
            <a:spLocks noChangeArrowheads="1"/>
          </p:cNvSpPr>
          <p:nvPr/>
        </p:nvSpPr>
        <p:spPr bwMode="auto">
          <a:xfrm>
            <a:off x="377825" y="6159500"/>
            <a:ext cx="830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800"/>
              <a:t>Only one of these is </a:t>
            </a:r>
            <a:r>
              <a:rPr lang="en-US" sz="1800" b="1" i="1"/>
              <a:t>not </a:t>
            </a:r>
            <a:r>
              <a:rPr lang="en-US" sz="1800"/>
              <a:t>42, regardless of the </a:t>
            </a:r>
            <a:r>
              <a:rPr lang="en-US" sz="1800" i="1"/>
              <a:t>base </a:t>
            </a:r>
            <a:r>
              <a:rPr lang="en-US" sz="1800"/>
              <a:t>of the numbering system... Which? </a:t>
            </a:r>
          </a:p>
        </p:txBody>
      </p:sp>
      <p:pic>
        <p:nvPicPr>
          <p:cNvPr id="83975" name="Picture 22" descr="20091003.clicker.495x3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2400"/>
            <a:ext cx="27654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Box 23"/>
          <p:cNvSpPr txBox="1">
            <a:spLocks noChangeArrowheads="1"/>
          </p:cNvSpPr>
          <p:nvPr/>
        </p:nvSpPr>
        <p:spPr bwMode="auto">
          <a:xfrm>
            <a:off x="6235700" y="1446213"/>
            <a:ext cx="2362200"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500"/>
              <a:t>Wake Forest U.</a:t>
            </a:r>
          </a:p>
        </p:txBody>
      </p:sp>
      <p:sp>
        <p:nvSpPr>
          <p:cNvPr id="83977" name="Rectangle 24"/>
          <p:cNvSpPr>
            <a:spLocks noChangeArrowheads="1"/>
          </p:cNvSpPr>
          <p:nvPr/>
        </p:nvSpPr>
        <p:spPr bwMode="auto">
          <a:xfrm>
            <a:off x="4724400" y="2590800"/>
            <a:ext cx="11874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a:solidFill>
                  <a:srgbClr val="067B0E"/>
                </a:solidFill>
                <a:latin typeface="Calibri" pitchFamily="-106" charset="0"/>
              </a:rPr>
              <a:t>(D)</a:t>
            </a:r>
            <a:endParaRPr lang="en-US" sz="6400">
              <a:solidFill>
                <a:srgbClr val="067B0E"/>
              </a:solidFill>
            </a:endParaRPr>
          </a:p>
        </p:txBody>
      </p:sp>
      <p:sp>
        <p:nvSpPr>
          <p:cNvPr id="83978" name="Rectangle 25"/>
          <p:cNvSpPr>
            <a:spLocks noChangeArrowheads="1"/>
          </p:cNvSpPr>
          <p:nvPr/>
        </p:nvSpPr>
        <p:spPr bwMode="auto">
          <a:xfrm>
            <a:off x="4776788" y="4186238"/>
            <a:ext cx="1082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a:solidFill>
                  <a:srgbClr val="067B0E"/>
                </a:solidFill>
                <a:latin typeface="Calibri" pitchFamily="-106" charset="0"/>
              </a:rPr>
              <a:t>(E)</a:t>
            </a:r>
            <a:endParaRPr lang="en-US" sz="6400">
              <a:solidFill>
                <a:srgbClr val="067B0E"/>
              </a:solidFill>
            </a:endParaRPr>
          </a:p>
        </p:txBody>
      </p:sp>
      <p:sp>
        <p:nvSpPr>
          <p:cNvPr id="83979" name="Rectangle 26"/>
          <p:cNvSpPr>
            <a:spLocks noChangeArrowheads="1"/>
          </p:cNvSpPr>
          <p:nvPr/>
        </p:nvSpPr>
        <p:spPr bwMode="auto">
          <a:xfrm>
            <a:off x="2078038" y="1411288"/>
            <a:ext cx="11985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200">
                <a:latin typeface="Calibri" pitchFamily="-106" charset="0"/>
              </a:rPr>
              <a:t>222</a:t>
            </a:r>
            <a:endParaRPr lang="en-US" sz="5200"/>
          </a:p>
        </p:txBody>
      </p:sp>
      <p:sp>
        <p:nvSpPr>
          <p:cNvPr id="83980" name="Rectangle 28"/>
          <p:cNvSpPr>
            <a:spLocks noChangeArrowheads="1"/>
          </p:cNvSpPr>
          <p:nvPr/>
        </p:nvSpPr>
        <p:spPr bwMode="auto">
          <a:xfrm>
            <a:off x="2246313" y="2987675"/>
            <a:ext cx="8604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200">
                <a:latin typeface="Calibri" pitchFamily="-106" charset="0"/>
              </a:rPr>
              <a:t>60</a:t>
            </a:r>
            <a:endParaRPr lang="en-US" sz="5200"/>
          </a:p>
        </p:txBody>
      </p:sp>
      <p:sp>
        <p:nvSpPr>
          <p:cNvPr id="83981" name="Rectangle 29"/>
          <p:cNvSpPr>
            <a:spLocks noChangeArrowheads="1"/>
          </p:cNvSpPr>
          <p:nvPr/>
        </p:nvSpPr>
        <p:spPr bwMode="auto">
          <a:xfrm>
            <a:off x="2246313" y="4591050"/>
            <a:ext cx="8604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200">
                <a:latin typeface="Calibri" pitchFamily="-106" charset="0"/>
              </a:rPr>
              <a:t>54</a:t>
            </a:r>
            <a:endParaRPr lang="en-US" sz="5200"/>
          </a:p>
        </p:txBody>
      </p:sp>
      <p:sp>
        <p:nvSpPr>
          <p:cNvPr id="83982" name="Rectangle 30"/>
          <p:cNvSpPr>
            <a:spLocks noChangeArrowheads="1"/>
          </p:cNvSpPr>
          <p:nvPr/>
        </p:nvSpPr>
        <p:spPr bwMode="auto">
          <a:xfrm>
            <a:off x="6108700" y="2735263"/>
            <a:ext cx="86042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200">
                <a:latin typeface="Calibri" pitchFamily="-106" charset="0"/>
              </a:rPr>
              <a:t>46</a:t>
            </a:r>
            <a:endParaRPr lang="en-US" sz="5200"/>
          </a:p>
        </p:txBody>
      </p:sp>
      <p:sp>
        <p:nvSpPr>
          <p:cNvPr id="83983" name="Rectangle 31"/>
          <p:cNvSpPr>
            <a:spLocks noChangeArrowheads="1"/>
          </p:cNvSpPr>
          <p:nvPr/>
        </p:nvSpPr>
        <p:spPr bwMode="auto">
          <a:xfrm>
            <a:off x="6108700" y="4330700"/>
            <a:ext cx="8604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200">
                <a:latin typeface="Calibri" pitchFamily="-106" charset="0"/>
              </a:rPr>
              <a:t>39</a:t>
            </a:r>
            <a:endParaRPr lang="en-US" sz="5200"/>
          </a:p>
        </p:txBody>
      </p:sp>
      <mc:AlternateContent xmlns:mc="http://schemas.openxmlformats.org/markup-compatibility/2006" xmlns:p14="http://schemas.microsoft.com/office/powerpoint/2010/main">
        <mc:Choice Requires="p14">
          <p:contentPart p14:bwMode="auto" r:id="rId4">
            <p14:nvContentPartPr>
              <p14:cNvPr id="30722" name="Ink 16"/>
              <p14:cNvContentPartPr>
                <a14:cpLocks xmlns:a14="http://schemas.microsoft.com/office/drawing/2010/main" noRot="1" noChangeAspect="1" noEditPoints="1" noChangeArrowheads="1" noChangeShapeType="1"/>
              </p14:cNvContentPartPr>
              <p14:nvPr/>
            </p14:nvContentPartPr>
            <p14:xfrm>
              <a:off x="6972300" y="4905375"/>
              <a:ext cx="88900" cy="184150"/>
            </p14:xfrm>
          </p:contentPart>
        </mc:Choice>
        <mc:Fallback xmlns="">
          <p:pic>
            <p:nvPicPr>
              <p:cNvPr id="30722" name="Ink 16"/>
              <p:cNvPicPr>
                <a:picLocks noRot="1" noChangeAspect="1" noEditPoints="1" noChangeArrowheads="1" noChangeShapeType="1"/>
              </p:cNvPicPr>
              <p:nvPr/>
            </p:nvPicPr>
            <p:blipFill>
              <a:blip r:embed="rId5"/>
              <a:stretch>
                <a:fillRect/>
              </a:stretch>
            </p:blipFill>
            <p:spPr>
              <a:xfrm>
                <a:off x="6960013" y="4901419"/>
                <a:ext cx="112751" cy="20033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723" name="Ink 17"/>
              <p14:cNvContentPartPr>
                <a14:cpLocks xmlns:a14="http://schemas.microsoft.com/office/drawing/2010/main" noRot="1" noChangeAspect="1" noEditPoints="1" noChangeArrowheads="1" noChangeShapeType="1"/>
              </p14:cNvContentPartPr>
              <p14:nvPr/>
            </p14:nvContentPartPr>
            <p14:xfrm>
              <a:off x="6907213" y="3335338"/>
              <a:ext cx="120650" cy="207962"/>
            </p14:xfrm>
          </p:contentPart>
        </mc:Choice>
        <mc:Fallback xmlns="">
          <p:pic>
            <p:nvPicPr>
              <p:cNvPr id="30723" name="Ink 17"/>
              <p:cNvPicPr>
                <a:picLocks noRot="1" noChangeAspect="1" noEditPoints="1" noChangeArrowheads="1" noChangeShapeType="1"/>
              </p:cNvPicPr>
              <p:nvPr/>
            </p:nvPicPr>
            <p:blipFill>
              <a:blip r:embed="rId7"/>
              <a:stretch>
                <a:fillRect/>
              </a:stretch>
            </p:blipFill>
            <p:spPr>
              <a:xfrm>
                <a:off x="6894286" y="3322026"/>
                <a:ext cx="147222" cy="2353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724" name="Ink 18"/>
              <p14:cNvContentPartPr>
                <a14:cpLocks xmlns:a14="http://schemas.microsoft.com/office/drawing/2010/main" noRot="1" noChangeAspect="1" noEditPoints="1" noChangeArrowheads="1" noChangeShapeType="1"/>
              </p14:cNvContentPartPr>
              <p14:nvPr/>
            </p14:nvContentPartPr>
            <p14:xfrm>
              <a:off x="2205038" y="4767263"/>
              <a:ext cx="936625" cy="1366837"/>
            </p14:xfrm>
          </p:contentPart>
        </mc:Choice>
        <mc:Fallback xmlns="">
          <p:pic>
            <p:nvPicPr>
              <p:cNvPr id="30724" name="Ink 18"/>
              <p:cNvPicPr>
                <a:picLocks noRot="1" noChangeAspect="1" noEditPoints="1" noChangeArrowheads="1" noChangeShapeType="1"/>
              </p:cNvPicPr>
              <p:nvPr/>
            </p:nvPicPr>
            <p:blipFill>
              <a:blip r:embed="rId9"/>
              <a:stretch>
                <a:fillRect/>
              </a:stretch>
            </p:blipFill>
            <p:spPr>
              <a:xfrm>
                <a:off x="2193519" y="4755744"/>
                <a:ext cx="960383" cy="13891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725" name="Ink 19"/>
              <p14:cNvContentPartPr>
                <a14:cpLocks xmlns:a14="http://schemas.microsoft.com/office/drawing/2010/main" noRot="1" noChangeAspect="1" noEditPoints="1" noChangeArrowheads="1" noChangeShapeType="1"/>
              </p14:cNvContentPartPr>
              <p14:nvPr/>
            </p14:nvContentPartPr>
            <p14:xfrm>
              <a:off x="3052763" y="3509963"/>
              <a:ext cx="242887" cy="263525"/>
            </p14:xfrm>
          </p:contentPart>
        </mc:Choice>
        <mc:Fallback xmlns="">
          <p:pic>
            <p:nvPicPr>
              <p:cNvPr id="30725" name="Ink 19"/>
              <p:cNvPicPr>
                <a:picLocks noRot="1" noChangeAspect="1" noEditPoints="1" noChangeArrowheads="1" noChangeShapeType="1"/>
              </p:cNvPicPr>
              <p:nvPr/>
            </p:nvPicPr>
            <p:blipFill>
              <a:blip r:embed="rId11"/>
              <a:stretch>
                <a:fillRect/>
              </a:stretch>
            </p:blipFill>
            <p:spPr>
              <a:xfrm>
                <a:off x="3039089" y="3496283"/>
                <a:ext cx="271314" cy="2908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726" name="Ink 20"/>
              <p14:cNvContentPartPr>
                <a14:cpLocks xmlns:a14="http://schemas.microsoft.com/office/drawing/2010/main" noRot="1" noChangeAspect="1" noEditPoints="1" noChangeArrowheads="1" noChangeShapeType="1"/>
              </p14:cNvContentPartPr>
              <p14:nvPr/>
            </p14:nvContentPartPr>
            <p14:xfrm>
              <a:off x="3948113" y="1054100"/>
              <a:ext cx="1166812" cy="2157413"/>
            </p14:xfrm>
          </p:contentPart>
        </mc:Choice>
        <mc:Fallback xmlns="">
          <p:pic>
            <p:nvPicPr>
              <p:cNvPr id="30726" name="Ink 20"/>
              <p:cNvPicPr>
                <a:picLocks noRot="1" noChangeAspect="1" noEditPoints="1" noChangeArrowheads="1" noChangeShapeType="1"/>
              </p:cNvPicPr>
              <p:nvPr/>
            </p:nvPicPr>
            <p:blipFill>
              <a:blip r:embed="rId13"/>
              <a:stretch>
                <a:fillRect/>
              </a:stretch>
            </p:blipFill>
            <p:spPr>
              <a:xfrm>
                <a:off x="3935512" y="1041860"/>
                <a:ext cx="1193093" cy="218369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727" name="Ink 21"/>
              <p14:cNvContentPartPr>
                <a14:cpLocks xmlns:a14="http://schemas.microsoft.com/office/drawing/2010/main" noRot="1" noChangeAspect="1" noEditPoints="1" noChangeArrowheads="1" noChangeShapeType="1"/>
              </p14:cNvContentPartPr>
              <p14:nvPr/>
            </p14:nvContentPartPr>
            <p14:xfrm>
              <a:off x="2149475" y="1951038"/>
              <a:ext cx="1306513" cy="361950"/>
            </p14:xfrm>
          </p:contentPart>
        </mc:Choice>
        <mc:Fallback xmlns="">
          <p:pic>
            <p:nvPicPr>
              <p:cNvPr id="30727" name="Ink 21"/>
              <p:cNvPicPr>
                <a:picLocks noRot="1" noChangeAspect="1" noEditPoints="1" noChangeArrowheads="1" noChangeShapeType="1"/>
              </p:cNvPicPr>
              <p:nvPr/>
            </p:nvPicPr>
            <p:blipFill>
              <a:blip r:embed="rId15"/>
              <a:stretch>
                <a:fillRect/>
              </a:stretch>
            </p:blipFill>
            <p:spPr>
              <a:xfrm>
                <a:off x="2140474" y="1943835"/>
                <a:ext cx="1323794" cy="3745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728" name="Ink 22"/>
              <p14:cNvContentPartPr>
                <a14:cpLocks xmlns:a14="http://schemas.microsoft.com/office/drawing/2010/main" noRot="1" noChangeAspect="1" noEditPoints="1" noChangeArrowheads="1" noChangeShapeType="1"/>
              </p14:cNvContentPartPr>
              <p14:nvPr/>
            </p14:nvContentPartPr>
            <p14:xfrm>
              <a:off x="3033713" y="1295400"/>
              <a:ext cx="169862" cy="231775"/>
            </p14:xfrm>
          </p:contentPart>
        </mc:Choice>
        <mc:Fallback xmlns="">
          <p:pic>
            <p:nvPicPr>
              <p:cNvPr id="30728" name="Ink 22"/>
              <p:cNvPicPr>
                <a:picLocks noRot="1" noChangeAspect="1" noEditPoints="1" noChangeArrowheads="1" noChangeShapeType="1"/>
              </p:cNvPicPr>
              <p:nvPr/>
            </p:nvPicPr>
            <p:blipFill>
              <a:blip r:embed="rId17"/>
              <a:stretch>
                <a:fillRect/>
              </a:stretch>
            </p:blipFill>
            <p:spPr>
              <a:xfrm>
                <a:off x="3023277" y="1284243"/>
                <a:ext cx="191455" cy="25408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729" name="Ink 23"/>
              <p14:cNvContentPartPr>
                <a14:cpLocks xmlns:a14="http://schemas.microsoft.com/office/drawing/2010/main" noRot="1" noChangeAspect="1" noEditPoints="1" noChangeArrowheads="1" noChangeShapeType="1"/>
              </p14:cNvContentPartPr>
              <p14:nvPr/>
            </p14:nvContentPartPr>
            <p14:xfrm>
              <a:off x="2716213" y="1212850"/>
              <a:ext cx="158750" cy="293688"/>
            </p14:xfrm>
          </p:contentPart>
        </mc:Choice>
        <mc:Fallback xmlns="">
          <p:pic>
            <p:nvPicPr>
              <p:cNvPr id="30729" name="Ink 23"/>
              <p:cNvPicPr>
                <a:picLocks noRot="1" noChangeAspect="1" noEditPoints="1" noChangeArrowheads="1" noChangeShapeType="1"/>
              </p:cNvPicPr>
              <p:nvPr/>
            </p:nvPicPr>
            <p:blipFill>
              <a:blip r:embed="rId19"/>
              <a:stretch>
                <a:fillRect/>
              </a:stretch>
            </p:blipFill>
            <p:spPr>
              <a:xfrm>
                <a:off x="2706134" y="1203852"/>
                <a:ext cx="177829" cy="3138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730" name="Ink 24"/>
              <p14:cNvContentPartPr>
                <a14:cpLocks xmlns:a14="http://schemas.microsoft.com/office/drawing/2010/main" noRot="1" noChangeAspect="1" noEditPoints="1" noChangeArrowheads="1" noChangeShapeType="1"/>
              </p14:cNvContentPartPr>
              <p14:nvPr/>
            </p14:nvContentPartPr>
            <p14:xfrm>
              <a:off x="2430463" y="1150938"/>
              <a:ext cx="149225" cy="331787"/>
            </p14:xfrm>
          </p:contentPart>
        </mc:Choice>
        <mc:Fallback xmlns="">
          <p:pic>
            <p:nvPicPr>
              <p:cNvPr id="30730" name="Ink 24"/>
              <p:cNvPicPr>
                <a:picLocks noRot="1" noChangeAspect="1" noEditPoints="1" noChangeArrowheads="1" noChangeShapeType="1"/>
              </p:cNvPicPr>
              <p:nvPr/>
            </p:nvPicPr>
            <p:blipFill>
              <a:blip r:embed="rId21"/>
              <a:stretch>
                <a:fillRect/>
              </a:stretch>
            </p:blipFill>
            <p:spPr>
              <a:xfrm>
                <a:off x="2420035" y="1143741"/>
                <a:ext cx="165766" cy="350140"/>
              </a:xfrm>
              <a:prstGeom prst="rect">
                <a:avLst/>
              </a:prstGeom>
            </p:spPr>
          </p:pic>
        </mc:Fallback>
      </mc:AlternateContent>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custDataLst>
              <p:tags r:id="rId1"/>
            </p:custDataLst>
          </p:nvPr>
        </p:nvSpPr>
        <p:spPr bwMode="auto">
          <a:xfrm>
            <a:off x="3541713" y="1844675"/>
            <a:ext cx="443071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800" b="1">
                <a:solidFill>
                  <a:srgbClr val="ED9318"/>
                </a:solidFill>
                <a:latin typeface="Courier New" pitchFamily="-106" charset="0"/>
              </a:rPr>
              <a:t>def</a:t>
            </a:r>
            <a:r>
              <a:rPr lang="en-US" sz="1800" b="1">
                <a:latin typeface="Courier New" pitchFamily="-106" charset="0"/>
              </a:rPr>
              <a:t> rightshift( s ):</a:t>
            </a:r>
          </a:p>
          <a:p>
            <a:pPr>
              <a:lnSpc>
                <a:spcPct val="80000"/>
              </a:lnSpc>
              <a:spcBef>
                <a:spcPct val="50000"/>
              </a:spcBef>
            </a:pPr>
            <a:r>
              <a:rPr lang="en-US" sz="1800" b="1">
                <a:latin typeface="Courier New" pitchFamily="-106" charset="0"/>
              </a:rPr>
              <a:t>    </a:t>
            </a:r>
            <a:r>
              <a:rPr lang="en-US" sz="1800" b="1">
                <a:solidFill>
                  <a:srgbClr val="067B0E"/>
                </a:solidFill>
                <a:latin typeface="Courier New" pitchFamily="-106" charset="0"/>
              </a:rPr>
              <a:t>""" right-shift by 1 """</a:t>
            </a:r>
            <a:endParaRPr lang="en-US" sz="1800" b="1">
              <a:solidFill>
                <a:srgbClr val="B410CE"/>
              </a:solidFill>
              <a:latin typeface="Courier New" pitchFamily="-106" charset="0"/>
            </a:endParaRPr>
          </a:p>
          <a:p>
            <a:pPr>
              <a:lnSpc>
                <a:spcPct val="80000"/>
              </a:lnSpc>
              <a:spcBef>
                <a:spcPct val="50000"/>
              </a:spcBef>
            </a:pPr>
            <a:r>
              <a:rPr lang="en-US" sz="1800" b="1">
                <a:latin typeface="Courier New" pitchFamily="-106" charset="0"/>
              </a:rPr>
              <a:t>    </a:t>
            </a:r>
            <a:r>
              <a:rPr lang="en-US" sz="1800" b="1">
                <a:solidFill>
                  <a:srgbClr val="ED9318"/>
                </a:solidFill>
                <a:latin typeface="Courier New" pitchFamily="-106" charset="0"/>
              </a:rPr>
              <a:t>return</a:t>
            </a:r>
            <a:endParaRPr lang="en-US" sz="1800" b="1">
              <a:solidFill>
                <a:srgbClr val="067B0E"/>
              </a:solidFill>
              <a:latin typeface="Courier New" pitchFamily="-106" charset="0"/>
            </a:endParaRPr>
          </a:p>
        </p:txBody>
      </p:sp>
      <p:sp>
        <p:nvSpPr>
          <p:cNvPr id="84995" name="Text Box 3"/>
          <p:cNvSpPr txBox="1">
            <a:spLocks noChangeArrowheads="1"/>
          </p:cNvSpPr>
          <p:nvPr>
            <p:custDataLst>
              <p:tags r:id="rId2"/>
            </p:custDataLst>
          </p:nvPr>
        </p:nvSpPr>
        <p:spPr bwMode="auto">
          <a:xfrm>
            <a:off x="609600" y="3505200"/>
            <a:ext cx="617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a:t>
            </a:r>
            <a:r>
              <a:rPr lang="en-US" sz="1800" b="1" i="1">
                <a:solidFill>
                  <a:srgbClr val="1E16E4"/>
                </a:solidFill>
              </a:rPr>
              <a:t>right-shifting </a:t>
            </a:r>
            <a:r>
              <a:rPr lang="en-US" sz="1800">
                <a:solidFill>
                  <a:srgbClr val="1E16E4"/>
                </a:solidFill>
              </a:rPr>
              <a:t>do to the </a:t>
            </a:r>
            <a:r>
              <a:rPr lang="en-US" sz="1800" u="sng">
                <a:solidFill>
                  <a:srgbClr val="1E16E4"/>
                </a:solidFill>
              </a:rPr>
              <a:t>value</a:t>
            </a:r>
            <a:r>
              <a:rPr lang="en-US" sz="1800">
                <a:solidFill>
                  <a:srgbClr val="1E16E4"/>
                </a:solidFill>
              </a:rPr>
              <a:t> of a decimal number?</a:t>
            </a:r>
          </a:p>
        </p:txBody>
      </p:sp>
      <p:sp>
        <p:nvSpPr>
          <p:cNvPr id="84996" name="Text Box 4"/>
          <p:cNvSpPr txBox="1">
            <a:spLocks noChangeArrowheads="1"/>
          </p:cNvSpPr>
          <p:nvPr>
            <p:custDataLst>
              <p:tags r:id="rId3"/>
            </p:custDataLst>
          </p:nvPr>
        </p:nvSpPr>
        <p:spPr bwMode="auto">
          <a:xfrm>
            <a:off x="1143000" y="17526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420</a:t>
            </a:r>
          </a:p>
        </p:txBody>
      </p:sp>
      <p:sp>
        <p:nvSpPr>
          <p:cNvPr id="84997" name="Rectangle 5"/>
          <p:cNvSpPr>
            <a:spLocks noChangeArrowheads="1"/>
          </p:cNvSpPr>
          <p:nvPr>
            <p:custDataLst>
              <p:tags r:id="rId4"/>
            </p:custDataLst>
          </p:nvPr>
        </p:nvSpPr>
        <p:spPr bwMode="auto">
          <a:xfrm>
            <a:off x="1600200" y="16002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84998" name="Rectangle 6"/>
          <p:cNvSpPr>
            <a:spLocks noChangeArrowheads="1"/>
          </p:cNvSpPr>
          <p:nvPr>
            <p:custDataLst>
              <p:tags r:id="rId5"/>
            </p:custDataLst>
          </p:nvPr>
        </p:nvSpPr>
        <p:spPr bwMode="auto">
          <a:xfrm>
            <a:off x="1295400" y="16002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84999" name="Rectangle 7"/>
          <p:cNvSpPr>
            <a:spLocks noChangeArrowheads="1"/>
          </p:cNvSpPr>
          <p:nvPr>
            <p:custDataLst>
              <p:tags r:id="rId6"/>
            </p:custDataLst>
          </p:nvPr>
        </p:nvSpPr>
        <p:spPr bwMode="auto">
          <a:xfrm>
            <a:off x="1905000" y="16002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85000" name="Text Box 8"/>
          <p:cNvSpPr txBox="1">
            <a:spLocks noChangeArrowheads="1"/>
          </p:cNvSpPr>
          <p:nvPr>
            <p:custDataLst>
              <p:tags r:id="rId7"/>
            </p:custDataLst>
          </p:nvPr>
        </p:nvSpPr>
        <p:spPr bwMode="auto">
          <a:xfrm>
            <a:off x="1143000" y="239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grpSp>
        <p:nvGrpSpPr>
          <p:cNvPr id="85001" name="Group 9"/>
          <p:cNvGrpSpPr>
            <a:grpSpLocks/>
          </p:cNvGrpSpPr>
          <p:nvPr>
            <p:custDataLst>
              <p:tags r:id="rId8"/>
            </p:custDataLst>
          </p:nvPr>
        </p:nvGrpSpPr>
        <p:grpSpPr bwMode="auto">
          <a:xfrm>
            <a:off x="609600" y="1189038"/>
            <a:ext cx="6350000" cy="182562"/>
            <a:chOff x="295" y="1311"/>
            <a:chExt cx="5177" cy="114"/>
          </a:xfrm>
        </p:grpSpPr>
        <p:sp>
          <p:nvSpPr>
            <p:cNvPr id="85014" name="Rectangle 10"/>
            <p:cNvSpPr>
              <a:spLocks noChangeArrowheads="1"/>
            </p:cNvSpPr>
            <p:nvPr>
              <p:custDataLst>
                <p:tags r:id="rId1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5015" name="Rectangle 11"/>
            <p:cNvSpPr>
              <a:spLocks noChangeArrowheads="1"/>
            </p:cNvSpPr>
            <p:nvPr>
              <p:custDataLst>
                <p:tags r:id="rId2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pic>
        <p:nvPicPr>
          <p:cNvPr id="85002" name="Picture 12" descr="shifter"/>
          <p:cNvPicPr>
            <a:picLocks noChangeAspect="1" noChangeArrowheads="1"/>
          </p:cNvPicPr>
          <p:nvPr>
            <p:custDataLst>
              <p:tags r:id="rId9"/>
            </p:custDataLst>
          </p:nvPr>
        </p:nvPicPr>
        <p:blipFill>
          <a:blip r:embed="rId22">
            <a:extLst>
              <a:ext uri="{28A0092B-C50C-407E-A947-70E740481C1C}">
                <a14:useLocalDpi xmlns:a14="http://schemas.microsoft.com/office/drawing/2010/main" val="0"/>
              </a:ext>
            </a:extLst>
          </a:blip>
          <a:srcRect/>
          <a:stretch>
            <a:fillRect/>
          </a:stretch>
        </p:blipFill>
        <p:spPr bwMode="auto">
          <a:xfrm>
            <a:off x="7467600" y="381000"/>
            <a:ext cx="137160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3" name="Text Box 13"/>
          <p:cNvSpPr txBox="1">
            <a:spLocks noChangeArrowheads="1"/>
          </p:cNvSpPr>
          <p:nvPr>
            <p:custDataLst>
              <p:tags r:id="rId10"/>
            </p:custDataLst>
          </p:nvPr>
        </p:nvSpPr>
        <p:spPr bwMode="auto">
          <a:xfrm>
            <a:off x="1135063" y="304800"/>
            <a:ext cx="54181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The power of shifting…</a:t>
            </a:r>
          </a:p>
        </p:txBody>
      </p:sp>
      <p:sp>
        <p:nvSpPr>
          <p:cNvPr id="85004" name="Text Box 14"/>
          <p:cNvSpPr txBox="1">
            <a:spLocks noChangeArrowheads="1"/>
          </p:cNvSpPr>
          <p:nvPr>
            <p:custDataLst>
              <p:tags r:id="rId11"/>
            </p:custDataLst>
          </p:nvPr>
        </p:nvSpPr>
        <p:spPr bwMode="auto">
          <a:xfrm>
            <a:off x="609600" y="5881688"/>
            <a:ext cx="617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1E16E4"/>
                </a:solidFill>
              </a:rPr>
              <a:t>What does it do to the value of a </a:t>
            </a:r>
            <a:r>
              <a:rPr lang="en-US" sz="1800" b="1" i="1">
                <a:solidFill>
                  <a:srgbClr val="1E16E4"/>
                </a:solidFill>
              </a:rPr>
              <a:t>binary </a:t>
            </a:r>
            <a:r>
              <a:rPr lang="en-US" sz="1800">
                <a:solidFill>
                  <a:srgbClr val="1E16E4"/>
                </a:solidFill>
              </a:rPr>
              <a:t>number?</a:t>
            </a:r>
          </a:p>
        </p:txBody>
      </p:sp>
      <p:sp>
        <p:nvSpPr>
          <p:cNvPr id="85005" name="Text Box 15"/>
          <p:cNvSpPr txBox="1">
            <a:spLocks noChangeArrowheads="1"/>
          </p:cNvSpPr>
          <p:nvPr>
            <p:custDataLst>
              <p:tags r:id="rId12"/>
            </p:custDataLst>
          </p:nvPr>
        </p:nvSpPr>
        <p:spPr bwMode="auto">
          <a:xfrm>
            <a:off x="1181100" y="4343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a:t>
            </a:r>
          </a:p>
        </p:txBody>
      </p:sp>
      <p:sp>
        <p:nvSpPr>
          <p:cNvPr id="85006" name="Rectangle 16"/>
          <p:cNvSpPr>
            <a:spLocks noChangeArrowheads="1"/>
          </p:cNvSpPr>
          <p:nvPr>
            <p:custDataLst>
              <p:tags r:id="rId13"/>
            </p:custDataLst>
          </p:nvPr>
        </p:nvSpPr>
        <p:spPr bwMode="auto">
          <a:xfrm>
            <a:off x="16383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85007" name="Rectangle 17"/>
          <p:cNvSpPr>
            <a:spLocks noChangeArrowheads="1"/>
          </p:cNvSpPr>
          <p:nvPr>
            <p:custDataLst>
              <p:tags r:id="rId14"/>
            </p:custDataLst>
          </p:nvPr>
        </p:nvSpPr>
        <p:spPr bwMode="auto">
          <a:xfrm>
            <a:off x="13716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85008" name="Rectangle 18"/>
          <p:cNvSpPr>
            <a:spLocks noChangeArrowheads="1"/>
          </p:cNvSpPr>
          <p:nvPr>
            <p:custDataLst>
              <p:tags r:id="rId15"/>
            </p:custDataLst>
          </p:nvPr>
        </p:nvSpPr>
        <p:spPr bwMode="auto">
          <a:xfrm>
            <a:off x="1905000" y="419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85009" name="Text Box 19"/>
          <p:cNvSpPr txBox="1">
            <a:spLocks noChangeArrowheads="1"/>
          </p:cNvSpPr>
          <p:nvPr>
            <p:custDataLst>
              <p:tags r:id="rId16"/>
            </p:custDataLst>
          </p:nvPr>
        </p:nvSpPr>
        <p:spPr bwMode="auto">
          <a:xfrm>
            <a:off x="1181100" y="49831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a:t>
            </a:r>
          </a:p>
        </p:txBody>
      </p:sp>
      <p:sp>
        <p:nvSpPr>
          <p:cNvPr id="85010" name="Line 20"/>
          <p:cNvSpPr>
            <a:spLocks noChangeShapeType="1"/>
          </p:cNvSpPr>
          <p:nvPr>
            <p:custDataLst>
              <p:tags r:id="rId17"/>
            </p:custDataLst>
          </p:nvPr>
        </p:nvSpPr>
        <p:spPr bwMode="auto">
          <a:xfrm>
            <a:off x="1536700" y="2235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5011" name="Line 21"/>
          <p:cNvSpPr>
            <a:spLocks noChangeShapeType="1"/>
          </p:cNvSpPr>
          <p:nvPr>
            <p:custDataLst>
              <p:tags r:id="rId18"/>
            </p:custDataLst>
          </p:nvPr>
        </p:nvSpPr>
        <p:spPr bwMode="auto">
          <a:xfrm>
            <a:off x="1587500" y="48387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3">
            <p14:nvContentPartPr>
              <p14:cNvPr id="31746" name="Ink 22"/>
              <p14:cNvContentPartPr>
                <a14:cpLocks xmlns:a14="http://schemas.microsoft.com/office/drawing/2010/main" noRot="1" noChangeAspect="1" noEditPoints="1" noChangeArrowheads="1" noChangeShapeType="1"/>
              </p14:cNvContentPartPr>
              <p14:nvPr/>
            </p14:nvContentPartPr>
            <p14:xfrm>
              <a:off x="5715000" y="1428750"/>
              <a:ext cx="1084263" cy="269875"/>
            </p14:xfrm>
          </p:contentPart>
        </mc:Choice>
        <mc:Fallback xmlns="">
          <p:pic>
            <p:nvPicPr>
              <p:cNvPr id="31746" name="Ink 22"/>
              <p:cNvPicPr>
                <a:picLocks noRot="1" noChangeAspect="1" noEditPoints="1" noChangeArrowheads="1" noChangeShapeType="1"/>
              </p:cNvPicPr>
              <p:nvPr/>
            </p:nvPicPr>
            <p:blipFill>
              <a:blip r:embed="rId24"/>
              <a:stretch>
                <a:fillRect/>
              </a:stretch>
            </p:blipFill>
            <p:spPr>
              <a:xfrm>
                <a:off x="5701681" y="1417235"/>
                <a:ext cx="1110182" cy="29434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747" name="Ink 23"/>
              <p14:cNvContentPartPr>
                <a14:cpLocks xmlns:a14="http://schemas.microsoft.com/office/drawing/2010/main" noRot="1" noChangeAspect="1" noEditPoints="1" noChangeArrowheads="1" noChangeShapeType="1"/>
              </p14:cNvContentPartPr>
              <p14:nvPr/>
            </p14:nvContentPartPr>
            <p14:xfrm>
              <a:off x="5448300" y="2476500"/>
              <a:ext cx="1827213" cy="588963"/>
            </p14:xfrm>
          </p:contentPart>
        </mc:Choice>
        <mc:Fallback xmlns="">
          <p:pic>
            <p:nvPicPr>
              <p:cNvPr id="31747" name="Ink 23"/>
              <p:cNvPicPr>
                <a:picLocks noRot="1" noChangeAspect="1" noEditPoints="1" noChangeArrowheads="1" noChangeShapeType="1"/>
              </p:cNvPicPr>
              <p:nvPr/>
            </p:nvPicPr>
            <p:blipFill>
              <a:blip r:embed="rId26"/>
              <a:stretch>
                <a:fillRect/>
              </a:stretch>
            </p:blipFill>
            <p:spPr>
              <a:xfrm>
                <a:off x="5434621" y="2462109"/>
                <a:ext cx="1855651" cy="618465"/>
              </a:xfrm>
              <a:prstGeom prst="rect">
                <a:avLst/>
              </a:prstGeom>
            </p:spPr>
          </p:pic>
        </mc:Fallback>
      </mc:AlternateContent>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17"/>
          <p:cNvSpPr txBox="1">
            <a:spLocks noChangeArrowheads="1"/>
          </p:cNvSpPr>
          <p:nvPr>
            <p:custDataLst>
              <p:tags r:id="rId1"/>
            </p:custDataLst>
          </p:nvPr>
        </p:nvSpPr>
        <p:spPr bwMode="auto">
          <a:xfrm>
            <a:off x="339725" y="3481388"/>
            <a:ext cx="561181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110000"/>
              </a:lnSpc>
              <a:spcBef>
                <a:spcPct val="50000"/>
              </a:spcBef>
            </a:pPr>
            <a:r>
              <a:rPr lang="en-US" sz="1800">
                <a:latin typeface="Calibri" pitchFamily="-106" charset="0"/>
              </a:rPr>
              <a:t>In many processors </a:t>
            </a:r>
            <a:r>
              <a:rPr lang="en-US" sz="1800">
                <a:solidFill>
                  <a:srgbClr val="1C10EF"/>
                </a:solidFill>
                <a:latin typeface="Calibri" pitchFamily="-106" charset="0"/>
              </a:rPr>
              <a:t>shifting</a:t>
            </a:r>
            <a:r>
              <a:rPr lang="en-US" sz="1800">
                <a:latin typeface="Calibri" pitchFamily="-106" charset="0"/>
              </a:rPr>
              <a:t>, </a:t>
            </a:r>
            <a:r>
              <a:rPr lang="en-US" sz="1800">
                <a:solidFill>
                  <a:srgbClr val="1C10EF"/>
                </a:solidFill>
                <a:latin typeface="Calibri" pitchFamily="-106" charset="0"/>
              </a:rPr>
              <a:t>adding</a:t>
            </a:r>
            <a:r>
              <a:rPr lang="en-US" sz="1800">
                <a:latin typeface="Calibri" pitchFamily="-106" charset="0"/>
              </a:rPr>
              <a:t>, and </a:t>
            </a:r>
            <a:r>
              <a:rPr lang="en-US" sz="1800">
                <a:solidFill>
                  <a:srgbClr val="1C10EF"/>
                </a:solidFill>
                <a:latin typeface="Calibri" pitchFamily="-106" charset="0"/>
              </a:rPr>
              <a:t>subtracting</a:t>
            </a:r>
            <a:r>
              <a:rPr lang="en-US" sz="1800">
                <a:latin typeface="Calibri" pitchFamily="-106" charset="0"/>
              </a:rPr>
              <a:t> are faster than </a:t>
            </a:r>
            <a:r>
              <a:rPr lang="en-US" sz="1800">
                <a:solidFill>
                  <a:srgbClr val="EB102C"/>
                </a:solidFill>
                <a:latin typeface="Calibri" pitchFamily="-106" charset="0"/>
              </a:rPr>
              <a:t>multiplying</a:t>
            </a:r>
            <a:r>
              <a:rPr lang="en-US" sz="1800">
                <a:latin typeface="Calibri" pitchFamily="-106" charset="0"/>
              </a:rPr>
              <a:t> and </a:t>
            </a:r>
            <a:r>
              <a:rPr lang="en-US" sz="1800">
                <a:solidFill>
                  <a:srgbClr val="EB102C"/>
                </a:solidFill>
                <a:latin typeface="Calibri" pitchFamily="-106" charset="0"/>
              </a:rPr>
              <a:t>dividing</a:t>
            </a:r>
            <a:r>
              <a:rPr lang="en-US" sz="1800">
                <a:latin typeface="Calibri" pitchFamily="-106" charset="0"/>
              </a:rPr>
              <a:t>. </a:t>
            </a:r>
          </a:p>
          <a:p>
            <a:pPr>
              <a:lnSpc>
                <a:spcPct val="110000"/>
              </a:lnSpc>
              <a:spcBef>
                <a:spcPct val="50000"/>
              </a:spcBef>
            </a:pPr>
            <a:r>
              <a:rPr lang="en-US" sz="1800">
                <a:latin typeface="Calibri" pitchFamily="-106" charset="0"/>
              </a:rPr>
              <a:t>What is a "fast" way to multiply  </a:t>
            </a:r>
            <a:r>
              <a:rPr lang="en-US" sz="1800" b="1">
                <a:latin typeface="Courier New" pitchFamily="-106" charset="0"/>
              </a:rPr>
              <a:t>N*7</a:t>
            </a:r>
            <a:r>
              <a:rPr lang="en-US" sz="1800">
                <a:latin typeface="Times New Roman" pitchFamily="-106" charset="0"/>
              </a:rPr>
              <a:t>  </a:t>
            </a:r>
            <a:r>
              <a:rPr lang="en-US" sz="1800">
                <a:latin typeface="Calibri" pitchFamily="-106" charset="0"/>
              </a:rPr>
              <a:t>or</a:t>
            </a:r>
            <a:r>
              <a:rPr lang="en-US" sz="1800">
                <a:latin typeface="Times New Roman" pitchFamily="-106" charset="0"/>
              </a:rPr>
              <a:t>  </a:t>
            </a:r>
            <a:r>
              <a:rPr lang="en-US" sz="1800" b="1">
                <a:latin typeface="Courier New" pitchFamily="-106" charset="0"/>
              </a:rPr>
              <a:t>N*17</a:t>
            </a:r>
            <a:r>
              <a:rPr lang="en-US" sz="1800">
                <a:latin typeface="Times New Roman" pitchFamily="-106" charset="0"/>
              </a:rPr>
              <a:t>  </a:t>
            </a:r>
            <a:r>
              <a:rPr lang="en-US" sz="1800">
                <a:latin typeface="Calibri" pitchFamily="-106" charset="0"/>
              </a:rPr>
              <a:t>?</a:t>
            </a:r>
          </a:p>
        </p:txBody>
      </p:sp>
      <p:sp>
        <p:nvSpPr>
          <p:cNvPr id="86019" name="Text Box 26"/>
          <p:cNvSpPr txBox="1">
            <a:spLocks noChangeArrowheads="1"/>
          </p:cNvSpPr>
          <p:nvPr>
            <p:custDataLst>
              <p:tags r:id="rId2"/>
            </p:custDataLst>
          </p:nvPr>
        </p:nvSpPr>
        <p:spPr bwMode="auto">
          <a:xfrm>
            <a:off x="233363" y="228600"/>
            <a:ext cx="327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a:solidFill>
                  <a:srgbClr val="1E16E4"/>
                </a:solidFill>
                <a:latin typeface="Comic Sans MS" pitchFamily="-106" charset="0"/>
              </a:rPr>
              <a:t>Speed…</a:t>
            </a:r>
          </a:p>
        </p:txBody>
      </p:sp>
      <p:sp>
        <p:nvSpPr>
          <p:cNvPr id="86020" name="Rectangle 27"/>
          <p:cNvSpPr>
            <a:spLocks noChangeArrowheads="1"/>
          </p:cNvSpPr>
          <p:nvPr>
            <p:custDataLst>
              <p:tags r:id="rId3"/>
            </p:custDataLst>
          </p:nvPr>
        </p:nvSpPr>
        <p:spPr bwMode="auto">
          <a:xfrm>
            <a:off x="1060450" y="1676400"/>
            <a:ext cx="1281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b="1">
                <a:latin typeface="Courier New" pitchFamily="-106" charset="0"/>
              </a:rPr>
              <a:t>5 &lt;&lt; 4</a:t>
            </a:r>
          </a:p>
        </p:txBody>
      </p:sp>
      <p:sp>
        <p:nvSpPr>
          <p:cNvPr id="86021" name="Rectangle 28"/>
          <p:cNvSpPr>
            <a:spLocks noChangeArrowheads="1"/>
          </p:cNvSpPr>
          <p:nvPr>
            <p:custDataLst>
              <p:tags r:id="rId4"/>
            </p:custDataLst>
          </p:nvPr>
        </p:nvSpPr>
        <p:spPr bwMode="auto">
          <a:xfrm>
            <a:off x="3878263" y="1630363"/>
            <a:ext cx="164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b="1">
                <a:latin typeface="Courier New" pitchFamily="-106" charset="0"/>
              </a:rPr>
              <a:t>100 &gt;&gt; 3</a:t>
            </a:r>
          </a:p>
        </p:txBody>
      </p:sp>
      <p:sp>
        <p:nvSpPr>
          <p:cNvPr id="86022" name="Text Box 40"/>
          <p:cNvSpPr txBox="1">
            <a:spLocks noChangeArrowheads="1"/>
          </p:cNvSpPr>
          <p:nvPr>
            <p:custDataLst>
              <p:tags r:id="rId5"/>
            </p:custDataLst>
          </p:nvPr>
        </p:nvSpPr>
        <p:spPr bwMode="auto">
          <a:xfrm>
            <a:off x="401638" y="1131888"/>
            <a:ext cx="632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alibri" pitchFamily="-106" charset="0"/>
              </a:rPr>
              <a:t>What would be a fast way to determine these values… ?</a:t>
            </a:r>
          </a:p>
        </p:txBody>
      </p:sp>
      <p:grpSp>
        <p:nvGrpSpPr>
          <p:cNvPr id="86023" name="Group 41"/>
          <p:cNvGrpSpPr>
            <a:grpSpLocks/>
          </p:cNvGrpSpPr>
          <p:nvPr>
            <p:custDataLst>
              <p:tags r:id="rId6"/>
            </p:custDataLst>
          </p:nvPr>
        </p:nvGrpSpPr>
        <p:grpSpPr bwMode="auto">
          <a:xfrm>
            <a:off x="7608888" y="1462088"/>
            <a:ext cx="457200" cy="533400"/>
            <a:chOff x="2928" y="1051"/>
            <a:chExt cx="840" cy="957"/>
          </a:xfrm>
        </p:grpSpPr>
        <p:sp>
          <p:nvSpPr>
            <p:cNvPr id="86038" name="Freeform 42"/>
            <p:cNvSpPr>
              <a:spLocks/>
            </p:cNvSpPr>
            <p:nvPr>
              <p:custDataLst>
                <p:tags r:id="rId7"/>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6039" name="Oval 43"/>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86040" name="Oval 44"/>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1" name="Oval 45"/>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2" name="Oval 46"/>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3" name="Oval 47"/>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4" name="Oval 48"/>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5" name="Oval 49"/>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6046" name="AutoShape 50"/>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86047" name="Freeform 51"/>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6048" name="Freeform 52"/>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6049" name="Freeform 53"/>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6050" name="Freeform 54"/>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6024" name="Text Box 55"/>
          <p:cNvSpPr txBox="1">
            <a:spLocks noChangeArrowheads="1"/>
          </p:cNvSpPr>
          <p:nvPr/>
        </p:nvSpPr>
        <p:spPr bwMode="auto">
          <a:xfrm>
            <a:off x="6521450" y="115728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a:solidFill>
                  <a:srgbClr val="067B0E"/>
                </a:solidFill>
                <a:latin typeface="Calibri" pitchFamily="-106" charset="0"/>
              </a:rPr>
              <a:t>other than typing them into Python ?!?</a:t>
            </a:r>
          </a:p>
        </p:txBody>
      </p:sp>
      <p:sp>
        <p:nvSpPr>
          <p:cNvPr id="86025" name="Rectangle 57"/>
          <p:cNvSpPr>
            <a:spLocks noChangeArrowheads="1"/>
          </p:cNvSpPr>
          <p:nvPr/>
        </p:nvSpPr>
        <p:spPr bwMode="auto">
          <a:xfrm>
            <a:off x="3562350" y="5943600"/>
            <a:ext cx="5495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r" eaLnBrk="0" hangingPunct="0"/>
            <a:r>
              <a:rPr lang="en-US" sz="1500">
                <a:latin typeface="Calibri" pitchFamily="-106" charset="0"/>
              </a:rPr>
              <a:t>On an Intel Pentium, an integer multiply takes 10 clock ticks (cycles).</a:t>
            </a:r>
          </a:p>
        </p:txBody>
      </p:sp>
      <p:sp>
        <p:nvSpPr>
          <p:cNvPr id="86026" name="Rectangle 58"/>
          <p:cNvSpPr>
            <a:spLocks noChangeArrowheads="1"/>
          </p:cNvSpPr>
          <p:nvPr/>
        </p:nvSpPr>
        <p:spPr bwMode="auto">
          <a:xfrm>
            <a:off x="4406900" y="6246813"/>
            <a:ext cx="46609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r" eaLnBrk="0" hangingPunct="0"/>
            <a:r>
              <a:rPr lang="en-US" sz="1500">
                <a:latin typeface="Calibri" pitchFamily="-106" charset="0"/>
              </a:rPr>
              <a:t>The same chip can do 2 additions in one clock tick (cycle).</a:t>
            </a:r>
          </a:p>
        </p:txBody>
      </p:sp>
      <p:sp>
        <p:nvSpPr>
          <p:cNvPr id="86027" name="Rectangle 59"/>
          <p:cNvSpPr>
            <a:spLocks noChangeArrowheads="1"/>
          </p:cNvSpPr>
          <p:nvPr/>
        </p:nvSpPr>
        <p:spPr bwMode="auto">
          <a:xfrm>
            <a:off x="5856288" y="6562725"/>
            <a:ext cx="31702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900">
                <a:latin typeface="Arial" charset="0"/>
              </a:rPr>
              <a:t>http://www.xmission.com/pub/lists/fractint/archive/v01.n028</a:t>
            </a:r>
          </a:p>
        </p:txBody>
      </p:sp>
      <p:pic>
        <p:nvPicPr>
          <p:cNvPr id="86028" name="Picture 61" descr="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76925" y="3949700"/>
            <a:ext cx="2957513" cy="395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86029" name="Straight Connector 26"/>
          <p:cNvCxnSpPr>
            <a:cxnSpLocks noChangeShapeType="1"/>
          </p:cNvCxnSpPr>
          <p:nvPr/>
        </p:nvCxnSpPr>
        <p:spPr bwMode="auto">
          <a:xfrm>
            <a:off x="228600" y="3370263"/>
            <a:ext cx="86106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22">
            <p14:nvContentPartPr>
              <p14:cNvPr id="32770" name="Ink 27"/>
              <p14:cNvContentPartPr>
                <a14:cpLocks xmlns:a14="http://schemas.microsoft.com/office/drawing/2010/main" noRot="1" noChangeAspect="1" noEditPoints="1" noChangeArrowheads="1" noChangeShapeType="1"/>
              </p14:cNvContentPartPr>
              <p14:nvPr/>
            </p14:nvContentPartPr>
            <p14:xfrm>
              <a:off x="717550" y="2079625"/>
              <a:ext cx="1457325" cy="541338"/>
            </p14:xfrm>
          </p:contentPart>
        </mc:Choice>
        <mc:Fallback xmlns="">
          <p:pic>
            <p:nvPicPr>
              <p:cNvPr id="32770" name="Ink 27"/>
              <p:cNvPicPr>
                <a:picLocks noRot="1" noChangeAspect="1" noEditPoints="1" noChangeArrowheads="1" noChangeShapeType="1"/>
              </p:cNvPicPr>
              <p:nvPr/>
            </p:nvPicPr>
            <p:blipFill>
              <a:blip r:embed="rId23"/>
              <a:stretch>
                <a:fillRect/>
              </a:stretch>
            </p:blipFill>
            <p:spPr>
              <a:xfrm>
                <a:off x="708190" y="2071706"/>
                <a:ext cx="1481446" cy="55969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771" name="Ink 28"/>
              <p14:cNvContentPartPr>
                <a14:cpLocks xmlns:a14="http://schemas.microsoft.com/office/drawing/2010/main" noRot="1" noChangeAspect="1" noEditPoints="1" noChangeArrowheads="1" noChangeShapeType="1"/>
              </p14:cNvContentPartPr>
              <p14:nvPr/>
            </p14:nvContentPartPr>
            <p14:xfrm>
              <a:off x="1682750" y="2449513"/>
              <a:ext cx="901700" cy="887412"/>
            </p14:xfrm>
          </p:contentPart>
        </mc:Choice>
        <mc:Fallback xmlns="">
          <p:pic>
            <p:nvPicPr>
              <p:cNvPr id="32771" name="Ink 28"/>
              <p:cNvPicPr>
                <a:picLocks noRot="1" noChangeAspect="1" noEditPoints="1" noChangeArrowheads="1" noChangeShapeType="1"/>
              </p:cNvPicPr>
              <p:nvPr/>
            </p:nvPicPr>
            <p:blipFill>
              <a:blip r:embed="rId25"/>
              <a:stretch>
                <a:fillRect/>
              </a:stretch>
            </p:blipFill>
            <p:spPr>
              <a:xfrm>
                <a:off x="1668712" y="2436193"/>
                <a:ext cx="930137" cy="9147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772" name="Ink 29"/>
              <p14:cNvContentPartPr>
                <a14:cpLocks xmlns:a14="http://schemas.microsoft.com/office/drawing/2010/main" noRot="1" noChangeAspect="1" noEditPoints="1" noChangeArrowheads="1" noChangeShapeType="1"/>
              </p14:cNvContentPartPr>
              <p14:nvPr/>
            </p14:nvContentPartPr>
            <p14:xfrm>
              <a:off x="4100513" y="2044700"/>
              <a:ext cx="1577975" cy="765175"/>
            </p14:xfrm>
          </p:contentPart>
        </mc:Choice>
        <mc:Fallback xmlns="">
          <p:pic>
            <p:nvPicPr>
              <p:cNvPr id="32772" name="Ink 29"/>
              <p:cNvPicPr>
                <a:picLocks noRot="1" noChangeAspect="1" noEditPoints="1" noChangeArrowheads="1" noChangeShapeType="1"/>
              </p:cNvPicPr>
              <p:nvPr/>
            </p:nvPicPr>
            <p:blipFill>
              <a:blip r:embed="rId27"/>
              <a:stretch>
                <a:fillRect/>
              </a:stretch>
            </p:blipFill>
            <p:spPr>
              <a:xfrm>
                <a:off x="4090792" y="2038939"/>
                <a:ext cx="1598496" cy="7849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773" name="Ink 30"/>
              <p14:cNvContentPartPr>
                <a14:cpLocks xmlns:a14="http://schemas.microsoft.com/office/drawing/2010/main" noRot="1" noChangeAspect="1" noEditPoints="1" noChangeArrowheads="1" noChangeShapeType="1"/>
              </p14:cNvContentPartPr>
              <p14:nvPr/>
            </p14:nvContentPartPr>
            <p14:xfrm>
              <a:off x="963613" y="4751388"/>
              <a:ext cx="1216025" cy="503237"/>
            </p14:xfrm>
          </p:contentPart>
        </mc:Choice>
        <mc:Fallback xmlns="">
          <p:pic>
            <p:nvPicPr>
              <p:cNvPr id="32773" name="Ink 30"/>
              <p:cNvPicPr>
                <a:picLocks noRot="1" noChangeAspect="1" noEditPoints="1" noChangeArrowheads="1" noChangeShapeType="1"/>
              </p:cNvPicPr>
              <p:nvPr/>
            </p:nvPicPr>
            <p:blipFill>
              <a:blip r:embed="rId29"/>
              <a:stretch>
                <a:fillRect/>
              </a:stretch>
            </p:blipFill>
            <p:spPr>
              <a:xfrm>
                <a:off x="950654" y="4736629"/>
                <a:ext cx="1234384" cy="53095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774" name="Ink 31"/>
              <p14:cNvContentPartPr>
                <a14:cpLocks xmlns:a14="http://schemas.microsoft.com/office/drawing/2010/main" noRot="1" noChangeAspect="1" noEditPoints="1" noChangeArrowheads="1" noChangeShapeType="1"/>
              </p14:cNvContentPartPr>
              <p14:nvPr/>
            </p14:nvContentPartPr>
            <p14:xfrm>
              <a:off x="2476500" y="4900613"/>
              <a:ext cx="711200" cy="168275"/>
            </p14:xfrm>
          </p:contentPart>
        </mc:Choice>
        <mc:Fallback xmlns="">
          <p:pic>
            <p:nvPicPr>
              <p:cNvPr id="32774" name="Ink 31"/>
              <p:cNvPicPr>
                <a:picLocks noRot="1" noChangeAspect="1" noEditPoints="1" noChangeArrowheads="1" noChangeShapeType="1"/>
              </p:cNvPicPr>
              <p:nvPr/>
            </p:nvPicPr>
            <p:blipFill>
              <a:blip r:embed="rId31"/>
              <a:stretch>
                <a:fillRect/>
              </a:stretch>
            </p:blipFill>
            <p:spPr>
              <a:xfrm>
                <a:off x="2470381" y="4893046"/>
                <a:ext cx="724877" cy="18701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775" name="Ink 32"/>
              <p14:cNvContentPartPr>
                <a14:cpLocks xmlns:a14="http://schemas.microsoft.com/office/drawing/2010/main" noRot="1" noChangeAspect="1" noEditPoints="1" noChangeArrowheads="1" noChangeShapeType="1"/>
              </p14:cNvContentPartPr>
              <p14:nvPr/>
            </p14:nvContentPartPr>
            <p14:xfrm>
              <a:off x="4033838" y="4703763"/>
              <a:ext cx="1311275" cy="525462"/>
            </p14:xfrm>
          </p:contentPart>
        </mc:Choice>
        <mc:Fallback xmlns="">
          <p:pic>
            <p:nvPicPr>
              <p:cNvPr id="32775" name="Ink 32"/>
              <p:cNvPicPr>
                <a:picLocks noRot="1" noChangeAspect="1" noEditPoints="1" noChangeArrowheads="1" noChangeShapeType="1"/>
              </p:cNvPicPr>
              <p:nvPr/>
            </p:nvPicPr>
            <p:blipFill>
              <a:blip r:embed="rId33"/>
              <a:stretch>
                <a:fillRect/>
              </a:stretch>
            </p:blipFill>
            <p:spPr>
              <a:xfrm>
                <a:off x="4021237" y="4689007"/>
                <a:ext cx="1338638" cy="55245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776" name="Ink 33"/>
              <p14:cNvContentPartPr>
                <a14:cpLocks xmlns:a14="http://schemas.microsoft.com/office/drawing/2010/main" noRot="1" noChangeAspect="1" noEditPoints="1" noChangeArrowheads="1" noChangeShapeType="1"/>
              </p14:cNvContentPartPr>
              <p14:nvPr/>
            </p14:nvContentPartPr>
            <p14:xfrm>
              <a:off x="5699125" y="4921250"/>
              <a:ext cx="431800" cy="34925"/>
            </p14:xfrm>
          </p:contentPart>
        </mc:Choice>
        <mc:Fallback xmlns="">
          <p:pic>
            <p:nvPicPr>
              <p:cNvPr id="32776" name="Ink 33"/>
              <p:cNvPicPr>
                <a:picLocks noRot="1" noChangeAspect="1" noEditPoints="1" noChangeArrowheads="1" noChangeShapeType="1"/>
              </p:cNvPicPr>
              <p:nvPr/>
            </p:nvPicPr>
            <p:blipFill>
              <a:blip r:embed="rId35"/>
              <a:stretch>
                <a:fillRect/>
              </a:stretch>
            </p:blipFill>
            <p:spPr>
              <a:xfrm>
                <a:off x="5689762" y="4916209"/>
                <a:ext cx="446205" cy="5544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777" name="Ink 34"/>
              <p14:cNvContentPartPr>
                <a14:cpLocks xmlns:a14="http://schemas.microsoft.com/office/drawing/2010/main" noRot="1" noChangeAspect="1" noEditPoints="1" noChangeArrowheads="1" noChangeShapeType="1"/>
              </p14:cNvContentPartPr>
              <p14:nvPr/>
            </p14:nvContentPartPr>
            <p14:xfrm>
              <a:off x="6478588" y="4598988"/>
              <a:ext cx="439737" cy="506412"/>
            </p14:xfrm>
          </p:contentPart>
        </mc:Choice>
        <mc:Fallback xmlns="">
          <p:pic>
            <p:nvPicPr>
              <p:cNvPr id="32777" name="Ink 34"/>
              <p:cNvPicPr>
                <a:picLocks noRot="1" noChangeAspect="1" noEditPoints="1" noChangeArrowheads="1" noChangeShapeType="1"/>
              </p:cNvPicPr>
              <p:nvPr/>
            </p:nvPicPr>
            <p:blipFill>
              <a:blip r:embed="rId37"/>
              <a:stretch>
                <a:fillRect/>
              </a:stretch>
            </p:blipFill>
            <p:spPr>
              <a:xfrm>
                <a:off x="6474626" y="4590710"/>
                <a:ext cx="458825" cy="526928"/>
              </a:xfrm>
              <a:prstGeom prst="rect">
                <a:avLst/>
              </a:prstGeom>
            </p:spPr>
          </p:pic>
        </mc:Fallback>
      </mc:AlternateContent>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2"/>
          <p:cNvGrpSpPr>
            <a:grpSpLocks/>
          </p:cNvGrpSpPr>
          <p:nvPr>
            <p:custDataLst>
              <p:tags r:id="rId1"/>
            </p:custDataLst>
          </p:nvPr>
        </p:nvGrpSpPr>
        <p:grpSpPr bwMode="auto">
          <a:xfrm>
            <a:off x="2419350" y="469900"/>
            <a:ext cx="5986463" cy="179388"/>
            <a:chOff x="295" y="1311"/>
            <a:chExt cx="5177" cy="114"/>
          </a:xfrm>
        </p:grpSpPr>
        <p:sp>
          <p:nvSpPr>
            <p:cNvPr id="87085" name="Rectangle 3"/>
            <p:cNvSpPr>
              <a:spLocks noChangeArrowheads="1"/>
            </p:cNvSpPr>
            <p:nvPr>
              <p:custDataLst>
                <p:tags r:id="rId2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7086" name="Rectangle 4"/>
            <p:cNvSpPr>
              <a:spLocks noChangeArrowheads="1"/>
            </p:cNvSpPr>
            <p:nvPr>
              <p:custDataLst>
                <p:tags r:id="rId2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87043" name="Text Box 5"/>
          <p:cNvSpPr txBox="1">
            <a:spLocks noChangeArrowheads="1"/>
          </p:cNvSpPr>
          <p:nvPr>
            <p:custDataLst>
              <p:tags r:id="rId2"/>
            </p:custDataLst>
          </p:nvPr>
        </p:nvSpPr>
        <p:spPr bwMode="auto">
          <a:xfrm>
            <a:off x="290513" y="179388"/>
            <a:ext cx="1531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b="1">
                <a:latin typeface="Times New Roman" pitchFamily="-106" charset="0"/>
              </a:rPr>
              <a:t>Lab 4</a:t>
            </a:r>
            <a:endParaRPr lang="en-US" sz="4000">
              <a:latin typeface="Times New Roman" pitchFamily="-106" charset="0"/>
            </a:endParaRPr>
          </a:p>
        </p:txBody>
      </p:sp>
      <p:sp>
        <p:nvSpPr>
          <p:cNvPr id="87044" name="Text Box 6"/>
          <p:cNvSpPr txBox="1">
            <a:spLocks noChangeArrowheads="1"/>
          </p:cNvSpPr>
          <p:nvPr>
            <p:custDataLst>
              <p:tags r:id="rId3"/>
            </p:custDataLst>
          </p:nvPr>
        </p:nvSpPr>
        <p:spPr bwMode="auto">
          <a:xfrm>
            <a:off x="11779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2</a:t>
            </a:r>
          </a:p>
        </p:txBody>
      </p:sp>
      <p:sp>
        <p:nvSpPr>
          <p:cNvPr id="87045" name="Text Box 7"/>
          <p:cNvSpPr txBox="1">
            <a:spLocks noChangeArrowheads="1"/>
          </p:cNvSpPr>
          <p:nvPr>
            <p:custDataLst>
              <p:tags r:id="rId4"/>
            </p:custDataLst>
          </p:nvPr>
        </p:nvSpPr>
        <p:spPr bwMode="auto">
          <a:xfrm>
            <a:off x="4759325" y="9191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1E16E4"/>
                </a:solidFill>
                <a:latin typeface="Courier New" pitchFamily="-106" charset="0"/>
              </a:rPr>
              <a:t>base 10</a:t>
            </a:r>
          </a:p>
        </p:txBody>
      </p:sp>
      <p:sp>
        <p:nvSpPr>
          <p:cNvPr id="87046" name="Text Box 8"/>
          <p:cNvSpPr txBox="1">
            <a:spLocks noChangeArrowheads="1"/>
          </p:cNvSpPr>
          <p:nvPr>
            <p:custDataLst>
              <p:tags r:id="rId5"/>
            </p:custDataLst>
          </p:nvPr>
        </p:nvSpPr>
        <p:spPr bwMode="auto">
          <a:xfrm>
            <a:off x="1482725" y="1528763"/>
            <a:ext cx="236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solidFill>
                  <a:srgbClr val="067B0E"/>
                </a:solidFill>
                <a:latin typeface="Courier New" pitchFamily="-106" charset="0"/>
              </a:rPr>
              <a:t>10001000</a:t>
            </a:r>
          </a:p>
        </p:txBody>
      </p:sp>
      <p:sp>
        <p:nvSpPr>
          <p:cNvPr id="87047" name="Rectangle 9"/>
          <p:cNvSpPr>
            <a:spLocks noChangeArrowheads="1"/>
          </p:cNvSpPr>
          <p:nvPr>
            <p:custDataLst>
              <p:tags r:id="rId6"/>
            </p:custDataLst>
          </p:nvPr>
        </p:nvSpPr>
        <p:spPr bwMode="auto">
          <a:xfrm>
            <a:off x="35210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87048" name="Rectangle 10"/>
          <p:cNvSpPr>
            <a:spLocks noChangeArrowheads="1"/>
          </p:cNvSpPr>
          <p:nvPr>
            <p:custDataLst>
              <p:tags r:id="rId7"/>
            </p:custDataLst>
          </p:nvPr>
        </p:nvSpPr>
        <p:spPr bwMode="auto">
          <a:xfrm>
            <a:off x="327977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87049" name="Rectangle 11"/>
          <p:cNvSpPr>
            <a:spLocks noChangeArrowheads="1"/>
          </p:cNvSpPr>
          <p:nvPr>
            <p:custDataLst>
              <p:tags r:id="rId8"/>
            </p:custDataLst>
          </p:nvPr>
        </p:nvSpPr>
        <p:spPr bwMode="auto">
          <a:xfrm>
            <a:off x="24987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87050" name="Rectangle 12"/>
          <p:cNvSpPr>
            <a:spLocks noChangeArrowheads="1"/>
          </p:cNvSpPr>
          <p:nvPr>
            <p:custDataLst>
              <p:tags r:id="rId9"/>
            </p:custDataLst>
          </p:nvPr>
        </p:nvSpPr>
        <p:spPr bwMode="auto">
          <a:xfrm>
            <a:off x="22320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87051" name="Rectangle 13"/>
          <p:cNvSpPr>
            <a:spLocks noChangeArrowheads="1"/>
          </p:cNvSpPr>
          <p:nvPr>
            <p:custDataLst>
              <p:tags r:id="rId10"/>
            </p:custDataLst>
          </p:nvPr>
        </p:nvSpPr>
        <p:spPr bwMode="auto">
          <a:xfrm>
            <a:off x="3019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87052" name="Rectangle 14"/>
          <p:cNvSpPr>
            <a:spLocks noChangeArrowheads="1"/>
          </p:cNvSpPr>
          <p:nvPr>
            <p:custDataLst>
              <p:tags r:id="rId11"/>
            </p:custDataLst>
          </p:nvPr>
        </p:nvSpPr>
        <p:spPr bwMode="auto">
          <a:xfrm>
            <a:off x="27781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87053" name="Rectangle 15"/>
          <p:cNvSpPr>
            <a:spLocks noChangeArrowheads="1"/>
          </p:cNvSpPr>
          <p:nvPr>
            <p:custDataLst>
              <p:tags r:id="rId12"/>
            </p:custDataLst>
          </p:nvPr>
        </p:nvSpPr>
        <p:spPr bwMode="auto">
          <a:xfrm>
            <a:off x="20034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87054" name="Rectangle 16"/>
          <p:cNvSpPr>
            <a:spLocks noChangeArrowheads="1"/>
          </p:cNvSpPr>
          <p:nvPr>
            <p:custDataLst>
              <p:tags r:id="rId13"/>
            </p:custDataLst>
          </p:nvPr>
        </p:nvSpPr>
        <p:spPr bwMode="auto">
          <a:xfrm>
            <a:off x="16986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87055" name="Text Box 17"/>
          <p:cNvSpPr txBox="1">
            <a:spLocks noChangeArrowheads="1"/>
          </p:cNvSpPr>
          <p:nvPr>
            <p:custDataLst>
              <p:tags r:id="rId14"/>
            </p:custDataLst>
          </p:nvPr>
        </p:nvSpPr>
        <p:spPr bwMode="auto">
          <a:xfrm>
            <a:off x="5597525" y="15287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136</a:t>
            </a:r>
          </a:p>
        </p:txBody>
      </p:sp>
      <p:sp>
        <p:nvSpPr>
          <p:cNvPr id="87056" name="Rectangle 18"/>
          <p:cNvSpPr>
            <a:spLocks noChangeArrowheads="1"/>
          </p:cNvSpPr>
          <p:nvPr>
            <p:custDataLst>
              <p:tags r:id="rId15"/>
            </p:custDataLst>
          </p:nvPr>
        </p:nvSpPr>
        <p:spPr bwMode="auto">
          <a:xfrm>
            <a:off x="6016625" y="145256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87057" name="Rectangle 19"/>
          <p:cNvSpPr>
            <a:spLocks noChangeArrowheads="1"/>
          </p:cNvSpPr>
          <p:nvPr>
            <p:custDataLst>
              <p:tags r:id="rId16"/>
            </p:custDataLst>
          </p:nvPr>
        </p:nvSpPr>
        <p:spPr bwMode="auto">
          <a:xfrm>
            <a:off x="5711825" y="145256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87058" name="Rectangle 20"/>
          <p:cNvSpPr>
            <a:spLocks noChangeArrowheads="1"/>
          </p:cNvSpPr>
          <p:nvPr>
            <p:custDataLst>
              <p:tags r:id="rId17"/>
            </p:custDataLst>
          </p:nvPr>
        </p:nvSpPr>
        <p:spPr bwMode="auto">
          <a:xfrm>
            <a:off x="6321425" y="145256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87059" name="Text Box 21"/>
          <p:cNvSpPr txBox="1">
            <a:spLocks noChangeArrowheads="1"/>
          </p:cNvSpPr>
          <p:nvPr>
            <p:custDataLst>
              <p:tags r:id="rId18"/>
            </p:custDataLst>
          </p:nvPr>
        </p:nvSpPr>
        <p:spPr bwMode="auto">
          <a:xfrm>
            <a:off x="4225925" y="155416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87060" name="Text Box 40"/>
          <p:cNvSpPr txBox="1">
            <a:spLocks noChangeArrowheads="1"/>
          </p:cNvSpPr>
          <p:nvPr>
            <p:custDataLst>
              <p:tags r:id="rId19"/>
            </p:custDataLst>
          </p:nvPr>
        </p:nvSpPr>
        <p:spPr bwMode="auto">
          <a:xfrm>
            <a:off x="95250" y="1527175"/>
            <a:ext cx="1525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500">
                <a:solidFill>
                  <a:srgbClr val="1E16E4"/>
                </a:solidFill>
                <a:latin typeface="Calibri" pitchFamily="-106" charset="0"/>
              </a:rPr>
              <a:t>RIGHT-to-LEFT conversion !</a:t>
            </a:r>
          </a:p>
        </p:txBody>
      </p:sp>
      <p:sp>
        <p:nvSpPr>
          <p:cNvPr id="87061" name="TextBox 52"/>
          <p:cNvSpPr txBox="1">
            <a:spLocks noChangeArrowheads="1"/>
          </p:cNvSpPr>
          <p:nvPr/>
        </p:nvSpPr>
        <p:spPr bwMode="auto">
          <a:xfrm>
            <a:off x="1471613" y="2516188"/>
            <a:ext cx="73675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eaLnBrk="1" hangingPunct="1"/>
            <a:r>
              <a:rPr lang="en-US" b="1">
                <a:solidFill>
                  <a:srgbClr val="FF6600"/>
                </a:solidFill>
                <a:latin typeface="Courier New" pitchFamily="-106" charset="0"/>
                <a:cs typeface="Courier New" pitchFamily="-106" charset="0"/>
              </a:rPr>
              <a:t>def </a:t>
            </a:r>
            <a:r>
              <a:rPr lang="en-US" b="1">
                <a:latin typeface="Courier New" pitchFamily="-106" charset="0"/>
                <a:cs typeface="Courier New" pitchFamily="-106" charset="0"/>
              </a:rPr>
              <a:t>numToBinary( N ):</a:t>
            </a:r>
          </a:p>
          <a:p>
            <a:pPr eaLnBrk="1" hangingPunct="1"/>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if </a:t>
            </a:r>
            <a:r>
              <a:rPr lang="en-US" b="1">
                <a:latin typeface="Courier New" pitchFamily="-106" charset="0"/>
                <a:cs typeface="Courier New" pitchFamily="-106" charset="0"/>
              </a:rPr>
              <a:t>N == 0: </a:t>
            </a:r>
          </a:p>
          <a:p>
            <a:pPr eaLnBrk="1" hangingPunct="1"/>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 </a:t>
            </a:r>
            <a:r>
              <a:rPr lang="en-US" b="1">
                <a:solidFill>
                  <a:srgbClr val="008000"/>
                </a:solidFill>
                <a:latin typeface="Courier New" pitchFamily="-106" charset="0"/>
                <a:cs typeface="Courier New" pitchFamily="-106" charset="0"/>
              </a:rPr>
              <a:t>''</a:t>
            </a:r>
          </a:p>
          <a:p>
            <a:pPr eaLnBrk="1" hangingPunct="1"/>
            <a:r>
              <a:rPr lang="en-US" b="1">
                <a:latin typeface="Courier New" pitchFamily="-106" charset="0"/>
                <a:cs typeface="Courier New" pitchFamily="-106" charset="0"/>
              </a:rPr>
              <a:t>  </a:t>
            </a:r>
            <a:r>
              <a:rPr lang="en-US" b="1">
                <a:solidFill>
                  <a:srgbClr val="FF6600"/>
                </a:solidFill>
                <a:latin typeface="Courier New" pitchFamily="-106" charset="0"/>
                <a:cs typeface="Courier New" pitchFamily="-106" charset="0"/>
              </a:rPr>
              <a:t>elif</a:t>
            </a:r>
            <a:r>
              <a:rPr lang="en-US" b="1">
                <a:latin typeface="Courier New" pitchFamily="-106" charset="0"/>
                <a:cs typeface="Courier New" pitchFamily="-106" charset="0"/>
              </a:rPr>
              <a:t> N%2==0:</a:t>
            </a:r>
          </a:p>
          <a:p>
            <a:pPr eaLnBrk="1" hangingPunct="1"/>
            <a:r>
              <a:rPr lang="en-US" b="1">
                <a:latin typeface="Courier New" pitchFamily="-106" charset="0"/>
                <a:cs typeface="Courier New" pitchFamily="-106" charset="0"/>
              </a:rPr>
              <a:t>    </a:t>
            </a:r>
            <a:r>
              <a:rPr lang="en-US" b="1">
                <a:solidFill>
                  <a:srgbClr val="660066"/>
                </a:solidFill>
                <a:latin typeface="Courier New" pitchFamily="-106" charset="0"/>
                <a:cs typeface="Courier New" pitchFamily="-106" charset="0"/>
              </a:rPr>
              <a:t>return</a:t>
            </a:r>
            <a:endParaRPr lang="en-US" b="1">
              <a:latin typeface="Courier New" pitchFamily="-106" charset="0"/>
              <a:cs typeface="Courier New" pitchFamily="-106" charset="0"/>
            </a:endParaRPr>
          </a:p>
        </p:txBody>
      </p:sp>
      <p:sp>
        <p:nvSpPr>
          <p:cNvPr id="87062" name="Line 49"/>
          <p:cNvSpPr>
            <a:spLocks noChangeShapeType="1"/>
          </p:cNvSpPr>
          <p:nvPr>
            <p:custDataLst>
              <p:tags r:id="rId20"/>
            </p:custDataLst>
          </p:nvPr>
        </p:nvSpPr>
        <p:spPr bwMode="auto">
          <a:xfrm flipH="1">
            <a:off x="3698875" y="1176338"/>
            <a:ext cx="1514475" cy="1587"/>
          </a:xfrm>
          <a:prstGeom prst="line">
            <a:avLst/>
          </a:prstGeom>
          <a:noFill/>
          <a:ln w="19050">
            <a:solidFill>
              <a:srgbClr val="1E16E4"/>
            </a:solidFill>
            <a:round/>
            <a:headEnd/>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87063" name="Rectangle 55"/>
          <p:cNvSpPr>
            <a:spLocks noChangeArrowheads="1"/>
          </p:cNvSpPr>
          <p:nvPr/>
        </p:nvSpPr>
        <p:spPr bwMode="auto">
          <a:xfrm>
            <a:off x="454025" y="4648200"/>
            <a:ext cx="8223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solidFill>
                  <a:srgbClr val="067B0E"/>
                </a:solidFill>
                <a:latin typeface="Calibri" pitchFamily="-106" charset="0"/>
              </a:rPr>
              <a:t>(A)</a:t>
            </a:r>
            <a:endParaRPr lang="en-US" sz="4200">
              <a:solidFill>
                <a:srgbClr val="067B0E"/>
              </a:solidFill>
            </a:endParaRPr>
          </a:p>
        </p:txBody>
      </p:sp>
      <p:sp>
        <p:nvSpPr>
          <p:cNvPr id="87064" name="Rectangle 56"/>
          <p:cNvSpPr>
            <a:spLocks noChangeArrowheads="1"/>
          </p:cNvSpPr>
          <p:nvPr/>
        </p:nvSpPr>
        <p:spPr bwMode="auto">
          <a:xfrm>
            <a:off x="2266950" y="4648200"/>
            <a:ext cx="8048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solidFill>
                  <a:srgbClr val="067B0E"/>
                </a:solidFill>
                <a:latin typeface="Calibri" pitchFamily="-106" charset="0"/>
              </a:rPr>
              <a:t>(B)</a:t>
            </a:r>
            <a:endParaRPr lang="en-US" sz="4200">
              <a:solidFill>
                <a:srgbClr val="067B0E"/>
              </a:solidFill>
            </a:endParaRPr>
          </a:p>
        </p:txBody>
      </p:sp>
      <p:sp>
        <p:nvSpPr>
          <p:cNvPr id="87065" name="Rectangle 57"/>
          <p:cNvSpPr>
            <a:spLocks noChangeArrowheads="1"/>
          </p:cNvSpPr>
          <p:nvPr/>
        </p:nvSpPr>
        <p:spPr bwMode="auto">
          <a:xfrm>
            <a:off x="4062413" y="4648200"/>
            <a:ext cx="7985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solidFill>
                  <a:srgbClr val="067B0E"/>
                </a:solidFill>
                <a:latin typeface="Calibri" pitchFamily="-106" charset="0"/>
              </a:rPr>
              <a:t>(C)</a:t>
            </a:r>
            <a:endParaRPr lang="en-US" sz="4200">
              <a:solidFill>
                <a:srgbClr val="067B0E"/>
              </a:solidFill>
            </a:endParaRPr>
          </a:p>
        </p:txBody>
      </p:sp>
      <p:sp>
        <p:nvSpPr>
          <p:cNvPr id="87066" name="TextBox 58"/>
          <p:cNvSpPr txBox="1">
            <a:spLocks noChangeArrowheads="1"/>
          </p:cNvSpPr>
          <p:nvPr/>
        </p:nvSpPr>
        <p:spPr bwMode="auto">
          <a:xfrm>
            <a:off x="395288" y="6396038"/>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800"/>
              <a:t>Which other operators will you need in this recursive case of </a:t>
            </a:r>
            <a:r>
              <a:rPr lang="en-US" sz="1800" b="1">
                <a:latin typeface="Courier New" pitchFamily="-106" charset="0"/>
                <a:cs typeface="Courier New" pitchFamily="-106" charset="0"/>
              </a:rPr>
              <a:t>numToBinary</a:t>
            </a:r>
            <a:r>
              <a:rPr lang="en-US" sz="1800"/>
              <a:t>?</a:t>
            </a:r>
          </a:p>
        </p:txBody>
      </p:sp>
      <p:sp>
        <p:nvSpPr>
          <p:cNvPr id="87067" name="Rectangle 59"/>
          <p:cNvSpPr>
            <a:spLocks noChangeArrowheads="1"/>
          </p:cNvSpPr>
          <p:nvPr/>
        </p:nvSpPr>
        <p:spPr bwMode="auto">
          <a:xfrm>
            <a:off x="5851525" y="4648200"/>
            <a:ext cx="8413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solidFill>
                  <a:srgbClr val="067B0E"/>
                </a:solidFill>
                <a:latin typeface="Calibri" pitchFamily="-106" charset="0"/>
              </a:rPr>
              <a:t>(D)</a:t>
            </a:r>
            <a:endParaRPr lang="en-US" sz="4200">
              <a:solidFill>
                <a:srgbClr val="067B0E"/>
              </a:solidFill>
            </a:endParaRPr>
          </a:p>
        </p:txBody>
      </p:sp>
      <p:sp>
        <p:nvSpPr>
          <p:cNvPr id="87068" name="Rectangle 60"/>
          <p:cNvSpPr>
            <a:spLocks noChangeArrowheads="1"/>
          </p:cNvSpPr>
          <p:nvPr/>
        </p:nvSpPr>
        <p:spPr bwMode="auto">
          <a:xfrm>
            <a:off x="7683500" y="4648200"/>
            <a:ext cx="7747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solidFill>
                  <a:srgbClr val="067B0E"/>
                </a:solidFill>
                <a:latin typeface="Calibri" pitchFamily="-106" charset="0"/>
              </a:rPr>
              <a:t>(E)</a:t>
            </a:r>
            <a:endParaRPr lang="en-US" sz="4200">
              <a:solidFill>
                <a:srgbClr val="067B0E"/>
              </a:solidFill>
            </a:endParaRPr>
          </a:p>
        </p:txBody>
      </p:sp>
      <p:sp>
        <p:nvSpPr>
          <p:cNvPr id="87069" name="Rectangle 61"/>
          <p:cNvSpPr>
            <a:spLocks noChangeArrowheads="1"/>
          </p:cNvSpPr>
          <p:nvPr/>
        </p:nvSpPr>
        <p:spPr bwMode="auto">
          <a:xfrm>
            <a:off x="596900" y="5441950"/>
            <a:ext cx="5699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latin typeface="Calibri" pitchFamily="-106" charset="0"/>
              </a:rPr>
              <a:t>%</a:t>
            </a:r>
            <a:endParaRPr lang="en-US" sz="4200"/>
          </a:p>
        </p:txBody>
      </p:sp>
      <p:sp>
        <p:nvSpPr>
          <p:cNvPr id="87070" name="Rectangle 62"/>
          <p:cNvSpPr>
            <a:spLocks noChangeArrowheads="1"/>
          </p:cNvSpPr>
          <p:nvPr/>
        </p:nvSpPr>
        <p:spPr bwMode="auto">
          <a:xfrm>
            <a:off x="4029075" y="5441950"/>
            <a:ext cx="914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latin typeface="Calibri" pitchFamily="-106" charset="0"/>
              </a:rPr>
              <a:t>%,/</a:t>
            </a:r>
            <a:endParaRPr lang="en-US" sz="4200"/>
          </a:p>
        </p:txBody>
      </p:sp>
      <p:sp>
        <p:nvSpPr>
          <p:cNvPr id="87071" name="Rectangle 63"/>
          <p:cNvSpPr>
            <a:spLocks noChangeArrowheads="1"/>
          </p:cNvSpPr>
          <p:nvPr/>
        </p:nvSpPr>
        <p:spPr bwMode="auto">
          <a:xfrm>
            <a:off x="2465388" y="5441950"/>
            <a:ext cx="3921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latin typeface="Calibri" pitchFamily="-106" charset="0"/>
              </a:rPr>
              <a:t>/</a:t>
            </a:r>
            <a:endParaRPr lang="en-US" sz="4200"/>
          </a:p>
        </p:txBody>
      </p:sp>
      <p:sp>
        <p:nvSpPr>
          <p:cNvPr id="87072" name="Rectangle 64"/>
          <p:cNvSpPr>
            <a:spLocks noChangeArrowheads="1"/>
          </p:cNvSpPr>
          <p:nvPr/>
        </p:nvSpPr>
        <p:spPr bwMode="auto">
          <a:xfrm>
            <a:off x="5791200" y="5441950"/>
            <a:ext cx="9731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latin typeface="Calibri" pitchFamily="-106" charset="0"/>
              </a:rPr>
              <a:t>+,%</a:t>
            </a:r>
            <a:endParaRPr lang="en-US" sz="4200"/>
          </a:p>
        </p:txBody>
      </p:sp>
      <p:sp>
        <p:nvSpPr>
          <p:cNvPr id="87073" name="Rectangle 65"/>
          <p:cNvSpPr>
            <a:spLocks noChangeArrowheads="1"/>
          </p:cNvSpPr>
          <p:nvPr/>
        </p:nvSpPr>
        <p:spPr bwMode="auto">
          <a:xfrm>
            <a:off x="7689850" y="5441950"/>
            <a:ext cx="7953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a:latin typeface="Calibri" pitchFamily="-106" charset="0"/>
              </a:rPr>
              <a:t>+,/</a:t>
            </a:r>
            <a:endParaRPr lang="en-US" sz="4200"/>
          </a:p>
        </p:txBody>
      </p:sp>
      <p:cxnSp>
        <p:nvCxnSpPr>
          <p:cNvPr id="87074" name="Straight Connector 67"/>
          <p:cNvCxnSpPr>
            <a:cxnSpLocks noChangeShapeType="1"/>
          </p:cNvCxnSpPr>
          <p:nvPr/>
        </p:nvCxnSpPr>
        <p:spPr bwMode="auto">
          <a:xfrm>
            <a:off x="3657600" y="4419600"/>
            <a:ext cx="44196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87075" name="Freeform 68"/>
          <p:cNvSpPr>
            <a:spLocks noChangeArrowheads="1"/>
          </p:cNvSpPr>
          <p:nvPr/>
        </p:nvSpPr>
        <p:spPr bwMode="auto">
          <a:xfrm>
            <a:off x="4757738" y="2155825"/>
            <a:ext cx="1336675" cy="420688"/>
          </a:xfrm>
          <a:custGeom>
            <a:avLst/>
            <a:gdLst>
              <a:gd name="T0" fmla="*/ 1324141 w 1337589"/>
              <a:gd name="T1" fmla="*/ 0 h 421457"/>
              <a:gd name="T2" fmla="*/ 1297492 w 1337589"/>
              <a:gd name="T3" fmla="*/ 87824 h 421457"/>
              <a:gd name="T4" fmla="*/ 1270842 w 1337589"/>
              <a:gd name="T5" fmla="*/ 149302 h 421457"/>
              <a:gd name="T6" fmla="*/ 1235311 w 1337589"/>
              <a:gd name="T7" fmla="*/ 201995 h 421457"/>
              <a:gd name="T8" fmla="*/ 1217545 w 1337589"/>
              <a:gd name="T9" fmla="*/ 237125 h 421457"/>
              <a:gd name="T10" fmla="*/ 1182014 w 1337589"/>
              <a:gd name="T11" fmla="*/ 245907 h 421457"/>
              <a:gd name="T12" fmla="*/ 1155364 w 1337589"/>
              <a:gd name="T13" fmla="*/ 272255 h 421457"/>
              <a:gd name="T14" fmla="*/ 1128717 w 1337589"/>
              <a:gd name="T15" fmla="*/ 281037 h 421457"/>
              <a:gd name="T16" fmla="*/ 1084303 w 1337589"/>
              <a:gd name="T17" fmla="*/ 316168 h 421457"/>
              <a:gd name="T18" fmla="*/ 924407 w 1337589"/>
              <a:gd name="T19" fmla="*/ 298599 h 421457"/>
              <a:gd name="T20" fmla="*/ 897758 w 1337589"/>
              <a:gd name="T21" fmla="*/ 281037 h 421457"/>
              <a:gd name="T22" fmla="*/ 862227 w 1337589"/>
              <a:gd name="T23" fmla="*/ 228342 h 421457"/>
              <a:gd name="T24" fmla="*/ 844461 w 1337589"/>
              <a:gd name="T25" fmla="*/ 201995 h 421457"/>
              <a:gd name="T26" fmla="*/ 808929 w 1337589"/>
              <a:gd name="T27" fmla="*/ 193213 h 421457"/>
              <a:gd name="T28" fmla="*/ 782280 w 1337589"/>
              <a:gd name="T29" fmla="*/ 166865 h 421457"/>
              <a:gd name="T30" fmla="*/ 755631 w 1337589"/>
              <a:gd name="T31" fmla="*/ 158083 h 421457"/>
              <a:gd name="T32" fmla="*/ 728983 w 1337589"/>
              <a:gd name="T33" fmla="*/ 140518 h 421457"/>
              <a:gd name="T34" fmla="*/ 693452 w 1337589"/>
              <a:gd name="T35" fmla="*/ 122954 h 421457"/>
              <a:gd name="T36" fmla="*/ 675684 w 1337589"/>
              <a:gd name="T37" fmla="*/ 105389 h 421457"/>
              <a:gd name="T38" fmla="*/ 631270 w 1337589"/>
              <a:gd name="T39" fmla="*/ 96605 h 421457"/>
              <a:gd name="T40" fmla="*/ 604621 w 1337589"/>
              <a:gd name="T41" fmla="*/ 87824 h 421457"/>
              <a:gd name="T42" fmla="*/ 586856 w 1337589"/>
              <a:gd name="T43" fmla="*/ 70259 h 421457"/>
              <a:gd name="T44" fmla="*/ 533557 w 1337589"/>
              <a:gd name="T45" fmla="*/ 52695 h 421457"/>
              <a:gd name="T46" fmla="*/ 506908 w 1337589"/>
              <a:gd name="T47" fmla="*/ 43912 h 421457"/>
              <a:gd name="T48" fmla="*/ 480260 w 1337589"/>
              <a:gd name="T49" fmla="*/ 35130 h 421457"/>
              <a:gd name="T50" fmla="*/ 355898 w 1337589"/>
              <a:gd name="T51" fmla="*/ 8784 h 421457"/>
              <a:gd name="T52" fmla="*/ 293718 w 1337589"/>
              <a:gd name="T53" fmla="*/ 0 h 421457"/>
              <a:gd name="T54" fmla="*/ 169357 w 1337589"/>
              <a:gd name="T55" fmla="*/ 8784 h 421457"/>
              <a:gd name="T56" fmla="*/ 151590 w 1337589"/>
              <a:gd name="T57" fmla="*/ 26347 h 421457"/>
              <a:gd name="T58" fmla="*/ 116058 w 1337589"/>
              <a:gd name="T59" fmla="*/ 35130 h 421457"/>
              <a:gd name="T60" fmla="*/ 98294 w 1337589"/>
              <a:gd name="T61" fmla="*/ 61477 h 421457"/>
              <a:gd name="T62" fmla="*/ 80529 w 1337589"/>
              <a:gd name="T63" fmla="*/ 96605 h 421457"/>
              <a:gd name="T64" fmla="*/ 53878 w 1337589"/>
              <a:gd name="T65" fmla="*/ 114171 h 421457"/>
              <a:gd name="T66" fmla="*/ 36110 w 1337589"/>
              <a:gd name="T67" fmla="*/ 131736 h 421457"/>
              <a:gd name="T68" fmla="*/ 9465 w 1337589"/>
              <a:gd name="T69" fmla="*/ 324948 h 421457"/>
              <a:gd name="T70" fmla="*/ 585 w 1337589"/>
              <a:gd name="T71" fmla="*/ 377643 h 4214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37589"/>
              <a:gd name="T109" fmla="*/ 0 h 421457"/>
              <a:gd name="T110" fmla="*/ 1337589 w 1337589"/>
              <a:gd name="T111" fmla="*/ 421457 h 4214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37589" h="421457">
                <a:moveTo>
                  <a:pt x="1333223" y="0"/>
                </a:moveTo>
                <a:cubicBezTo>
                  <a:pt x="1315015" y="109253"/>
                  <a:pt x="1337589" y="6247"/>
                  <a:pt x="1306391" y="89443"/>
                </a:cubicBezTo>
                <a:cubicBezTo>
                  <a:pt x="1281639" y="155449"/>
                  <a:pt x="1315809" y="97677"/>
                  <a:pt x="1279559" y="152052"/>
                </a:cubicBezTo>
                <a:cubicBezTo>
                  <a:pt x="1260376" y="209610"/>
                  <a:pt x="1285655" y="147097"/>
                  <a:pt x="1243784" y="205718"/>
                </a:cubicBezTo>
                <a:cubicBezTo>
                  <a:pt x="1236034" y="216568"/>
                  <a:pt x="1236139" y="232959"/>
                  <a:pt x="1225896" y="241495"/>
                </a:cubicBezTo>
                <a:cubicBezTo>
                  <a:pt x="1216453" y="249364"/>
                  <a:pt x="1202046" y="247458"/>
                  <a:pt x="1190121" y="250439"/>
                </a:cubicBezTo>
                <a:cubicBezTo>
                  <a:pt x="1181177" y="259383"/>
                  <a:pt x="1173813" y="270255"/>
                  <a:pt x="1163289" y="277272"/>
                </a:cubicBezTo>
                <a:cubicBezTo>
                  <a:pt x="1155445" y="282502"/>
                  <a:pt x="1144889" y="282000"/>
                  <a:pt x="1136457" y="286216"/>
                </a:cubicBezTo>
                <a:cubicBezTo>
                  <a:pt x="1113892" y="297499"/>
                  <a:pt x="1108375" y="305355"/>
                  <a:pt x="1091738" y="321993"/>
                </a:cubicBezTo>
                <a:cubicBezTo>
                  <a:pt x="1038075" y="316030"/>
                  <a:pt x="983788" y="314207"/>
                  <a:pt x="930748" y="304104"/>
                </a:cubicBezTo>
                <a:cubicBezTo>
                  <a:pt x="920189" y="302093"/>
                  <a:pt x="912310" y="292931"/>
                  <a:pt x="903916" y="286216"/>
                </a:cubicBezTo>
                <a:cubicBezTo>
                  <a:pt x="878749" y="266081"/>
                  <a:pt x="886405" y="264512"/>
                  <a:pt x="868141" y="232550"/>
                </a:cubicBezTo>
                <a:cubicBezTo>
                  <a:pt x="862808" y="223217"/>
                  <a:pt x="859197" y="211681"/>
                  <a:pt x="850253" y="205718"/>
                </a:cubicBezTo>
                <a:cubicBezTo>
                  <a:pt x="840025" y="198899"/>
                  <a:pt x="826403" y="199755"/>
                  <a:pt x="814478" y="196773"/>
                </a:cubicBezTo>
                <a:cubicBezTo>
                  <a:pt x="805534" y="187829"/>
                  <a:pt x="798170" y="176957"/>
                  <a:pt x="787646" y="169941"/>
                </a:cubicBezTo>
                <a:cubicBezTo>
                  <a:pt x="779802" y="164711"/>
                  <a:pt x="769246" y="165213"/>
                  <a:pt x="760814" y="160997"/>
                </a:cubicBezTo>
                <a:cubicBezTo>
                  <a:pt x="751200" y="156190"/>
                  <a:pt x="743316" y="148441"/>
                  <a:pt x="733983" y="143108"/>
                </a:cubicBezTo>
                <a:cubicBezTo>
                  <a:pt x="722407" y="136493"/>
                  <a:pt x="710132" y="131183"/>
                  <a:pt x="698207" y="125220"/>
                </a:cubicBezTo>
                <a:cubicBezTo>
                  <a:pt x="692244" y="119257"/>
                  <a:pt x="688070" y="110653"/>
                  <a:pt x="680319" y="107331"/>
                </a:cubicBezTo>
                <a:cubicBezTo>
                  <a:pt x="666347" y="101343"/>
                  <a:pt x="650348" y="102074"/>
                  <a:pt x="635600" y="98387"/>
                </a:cubicBezTo>
                <a:cubicBezTo>
                  <a:pt x="626454" y="96100"/>
                  <a:pt x="617712" y="92424"/>
                  <a:pt x="608768" y="89443"/>
                </a:cubicBezTo>
                <a:cubicBezTo>
                  <a:pt x="602806" y="83480"/>
                  <a:pt x="598423" y="75325"/>
                  <a:pt x="590881" y="71554"/>
                </a:cubicBezTo>
                <a:cubicBezTo>
                  <a:pt x="574016" y="63121"/>
                  <a:pt x="555105" y="59629"/>
                  <a:pt x="537217" y="53666"/>
                </a:cubicBezTo>
                <a:lnTo>
                  <a:pt x="510386" y="44721"/>
                </a:lnTo>
                <a:cubicBezTo>
                  <a:pt x="501442" y="41739"/>
                  <a:pt x="492700" y="38064"/>
                  <a:pt x="483554" y="35777"/>
                </a:cubicBezTo>
                <a:cubicBezTo>
                  <a:pt x="440171" y="24931"/>
                  <a:pt x="405695" y="15709"/>
                  <a:pt x="358340" y="8944"/>
                </a:cubicBezTo>
                <a:lnTo>
                  <a:pt x="295733" y="0"/>
                </a:lnTo>
                <a:cubicBezTo>
                  <a:pt x="253995" y="2981"/>
                  <a:pt x="211646" y="1232"/>
                  <a:pt x="170518" y="8944"/>
                </a:cubicBezTo>
                <a:cubicBezTo>
                  <a:pt x="162230" y="10498"/>
                  <a:pt x="160172" y="23062"/>
                  <a:pt x="152630" y="26833"/>
                </a:cubicBezTo>
                <a:cubicBezTo>
                  <a:pt x="141636" y="32330"/>
                  <a:pt x="128780" y="32796"/>
                  <a:pt x="116855" y="35777"/>
                </a:cubicBezTo>
                <a:cubicBezTo>
                  <a:pt x="110892" y="44721"/>
                  <a:pt x="104300" y="53277"/>
                  <a:pt x="98967" y="62610"/>
                </a:cubicBezTo>
                <a:cubicBezTo>
                  <a:pt x="92352" y="74187"/>
                  <a:pt x="89615" y="88144"/>
                  <a:pt x="81079" y="98387"/>
                </a:cubicBezTo>
                <a:cubicBezTo>
                  <a:pt x="74198" y="106645"/>
                  <a:pt x="62641" y="109560"/>
                  <a:pt x="54248" y="116275"/>
                </a:cubicBezTo>
                <a:cubicBezTo>
                  <a:pt x="47663" y="121543"/>
                  <a:pt x="42323" y="128201"/>
                  <a:pt x="36360" y="134164"/>
                </a:cubicBezTo>
                <a:cubicBezTo>
                  <a:pt x="3183" y="266876"/>
                  <a:pt x="28973" y="146198"/>
                  <a:pt x="9528" y="330937"/>
                </a:cubicBezTo>
                <a:cubicBezTo>
                  <a:pt x="0" y="421457"/>
                  <a:pt x="585" y="352047"/>
                  <a:pt x="585" y="384603"/>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mc:AlternateContent xmlns:mc="http://schemas.openxmlformats.org/markup-compatibility/2006" xmlns:p14="http://schemas.microsoft.com/office/powerpoint/2010/main">
        <mc:Choice Requires="p14">
          <p:contentPart p14:bwMode="auto" r:id="rId24">
            <p14:nvContentPartPr>
              <p14:cNvPr id="33794" name="Ink 38"/>
              <p14:cNvContentPartPr>
                <a14:cpLocks xmlns:a14="http://schemas.microsoft.com/office/drawing/2010/main" noRot="1" noChangeAspect="1" noEditPoints="1" noChangeArrowheads="1" noChangeShapeType="1"/>
              </p14:cNvContentPartPr>
              <p14:nvPr/>
            </p14:nvContentPartPr>
            <p14:xfrm>
              <a:off x="7419975" y="2295525"/>
              <a:ext cx="993775" cy="684213"/>
            </p14:xfrm>
          </p:contentPart>
        </mc:Choice>
        <mc:Fallback xmlns="">
          <p:pic>
            <p:nvPicPr>
              <p:cNvPr id="33794" name="Ink 38"/>
              <p:cNvPicPr>
                <a:picLocks noRot="1" noChangeAspect="1" noEditPoints="1" noChangeArrowheads="1" noChangeShapeType="1"/>
              </p:cNvPicPr>
              <p:nvPr/>
            </p:nvPicPr>
            <p:blipFill>
              <a:blip r:embed="rId25"/>
              <a:stretch>
                <a:fillRect/>
              </a:stretch>
            </p:blipFill>
            <p:spPr>
              <a:xfrm>
                <a:off x="7407373" y="2285087"/>
                <a:ext cx="1018979" cy="70005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795" name="Ink 39"/>
              <p14:cNvContentPartPr>
                <a14:cpLocks xmlns:a14="http://schemas.microsoft.com/office/drawing/2010/main" noRot="1" noChangeAspect="1" noEditPoints="1" noChangeArrowheads="1" noChangeShapeType="1"/>
              </p14:cNvContentPartPr>
              <p14:nvPr/>
            </p14:nvContentPartPr>
            <p14:xfrm>
              <a:off x="5775325" y="3273425"/>
              <a:ext cx="636588" cy="373063"/>
            </p14:xfrm>
          </p:contentPart>
        </mc:Choice>
        <mc:Fallback xmlns="">
          <p:pic>
            <p:nvPicPr>
              <p:cNvPr id="33795" name="Ink 39"/>
              <p:cNvPicPr>
                <a:picLocks noRot="1" noChangeAspect="1" noEditPoints="1" noChangeArrowheads="1" noChangeShapeType="1"/>
              </p:cNvPicPr>
              <p:nvPr/>
            </p:nvPicPr>
            <p:blipFill>
              <a:blip r:embed="rId27"/>
              <a:stretch>
                <a:fillRect/>
              </a:stretch>
            </p:blipFill>
            <p:spPr>
              <a:xfrm>
                <a:off x="5762723" y="3258661"/>
                <a:ext cx="663593" cy="4004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796" name="Ink 40"/>
              <p14:cNvContentPartPr>
                <a14:cpLocks xmlns:a14="http://schemas.microsoft.com/office/drawing/2010/main" noRot="1" noChangeAspect="1" noEditPoints="1" noChangeArrowheads="1" noChangeShapeType="1"/>
              </p14:cNvContentPartPr>
              <p14:nvPr/>
            </p14:nvContentPartPr>
            <p14:xfrm>
              <a:off x="6554788" y="3271838"/>
              <a:ext cx="23812" cy="400050"/>
            </p14:xfrm>
          </p:contentPart>
        </mc:Choice>
        <mc:Fallback xmlns="">
          <p:pic>
            <p:nvPicPr>
              <p:cNvPr id="33796" name="Ink 40"/>
              <p:cNvPicPr>
                <a:picLocks noRot="1" noChangeAspect="1" noEditPoints="1" noChangeArrowheads="1" noChangeShapeType="1"/>
              </p:cNvPicPr>
              <p:nvPr/>
            </p:nvPicPr>
            <p:blipFill>
              <a:blip r:embed="rId29"/>
              <a:stretch>
                <a:fillRect/>
              </a:stretch>
            </p:blipFill>
            <p:spPr>
              <a:xfrm>
                <a:off x="6539996" y="3260675"/>
                <a:ext cx="50871" cy="4248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797" name="Ink 41"/>
              <p14:cNvContentPartPr>
                <a14:cpLocks xmlns:a14="http://schemas.microsoft.com/office/drawing/2010/main" noRot="1" noChangeAspect="1" noEditPoints="1" noChangeArrowheads="1" noChangeShapeType="1"/>
              </p14:cNvContentPartPr>
              <p14:nvPr/>
            </p14:nvContentPartPr>
            <p14:xfrm>
              <a:off x="7613650" y="2941638"/>
              <a:ext cx="157163" cy="654050"/>
            </p14:xfrm>
          </p:contentPart>
        </mc:Choice>
        <mc:Fallback xmlns="">
          <p:pic>
            <p:nvPicPr>
              <p:cNvPr id="33797" name="Ink 41"/>
              <p:cNvPicPr>
                <a:picLocks noRot="1" noChangeAspect="1" noEditPoints="1" noChangeArrowheads="1" noChangeShapeType="1"/>
              </p:cNvPicPr>
              <p:nvPr/>
            </p:nvPicPr>
            <p:blipFill>
              <a:blip r:embed="rId31"/>
              <a:stretch>
                <a:fillRect/>
              </a:stretch>
            </p:blipFill>
            <p:spPr>
              <a:xfrm>
                <a:off x="7607162" y="2930119"/>
                <a:ext cx="168698" cy="6785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798" name="Ink 42"/>
              <p14:cNvContentPartPr>
                <a14:cpLocks xmlns:a14="http://schemas.microsoft.com/office/drawing/2010/main" noRot="1" noChangeAspect="1" noEditPoints="1" noChangeArrowheads="1" noChangeShapeType="1"/>
              </p14:cNvContentPartPr>
              <p14:nvPr/>
            </p14:nvContentPartPr>
            <p14:xfrm>
              <a:off x="5451475" y="4090988"/>
              <a:ext cx="4763" cy="7937"/>
            </p14:xfrm>
          </p:contentPart>
        </mc:Choice>
        <mc:Fallback xmlns="">
          <p:pic>
            <p:nvPicPr>
              <p:cNvPr id="33798" name="Ink 42"/>
              <p:cNvPicPr>
                <a:picLocks noRot="1" noChangeAspect="1" noEditPoints="1" noChangeArrowheads="1" noChangeShapeType="1"/>
              </p:cNvPicPr>
              <p:nvPr/>
            </p:nvPicPr>
            <p:blipFill>
              <a:blip r:embed="rId33"/>
              <a:stretch>
                <a:fillRect/>
              </a:stretch>
            </p:blipFill>
            <p:spPr>
              <a:xfrm>
                <a:off x="5447811" y="4088102"/>
                <a:ext cx="11358" cy="1443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799" name="Ink 43"/>
              <p14:cNvContentPartPr>
                <a14:cpLocks xmlns:a14="http://schemas.microsoft.com/office/drawing/2010/main" noRot="1" noChangeAspect="1" noEditPoints="1" noChangeArrowheads="1" noChangeShapeType="1"/>
              </p14:cNvContentPartPr>
              <p14:nvPr/>
            </p14:nvContentPartPr>
            <p14:xfrm>
              <a:off x="4603750" y="3886200"/>
              <a:ext cx="2074863" cy="449263"/>
            </p14:xfrm>
          </p:contentPart>
        </mc:Choice>
        <mc:Fallback xmlns="">
          <p:pic>
            <p:nvPicPr>
              <p:cNvPr id="33799" name="Ink 43"/>
              <p:cNvPicPr>
                <a:picLocks noRot="1" noChangeAspect="1" noEditPoints="1" noChangeArrowheads="1" noChangeShapeType="1"/>
              </p:cNvPicPr>
              <p:nvPr/>
            </p:nvPicPr>
            <p:blipFill>
              <a:blip r:embed="rId35"/>
              <a:stretch>
                <a:fillRect/>
              </a:stretch>
            </p:blipFill>
            <p:spPr>
              <a:xfrm>
                <a:off x="4591151" y="3872161"/>
                <a:ext cx="2092501" cy="47590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800" name="Ink 44"/>
              <p14:cNvContentPartPr>
                <a14:cpLocks xmlns:a14="http://schemas.microsoft.com/office/drawing/2010/main" noRot="1" noChangeAspect="1" noEditPoints="1" noChangeArrowheads="1" noChangeShapeType="1"/>
              </p14:cNvContentPartPr>
              <p14:nvPr/>
            </p14:nvContentPartPr>
            <p14:xfrm>
              <a:off x="6845300" y="3903663"/>
              <a:ext cx="111125" cy="363537"/>
            </p14:xfrm>
          </p:contentPart>
        </mc:Choice>
        <mc:Fallback xmlns="">
          <p:pic>
            <p:nvPicPr>
              <p:cNvPr id="33800" name="Ink 44"/>
              <p:cNvPicPr>
                <a:picLocks noRot="1" noChangeAspect="1" noEditPoints="1" noChangeArrowheads="1" noChangeShapeType="1"/>
              </p:cNvPicPr>
              <p:nvPr/>
            </p:nvPicPr>
            <p:blipFill>
              <a:blip r:embed="rId37"/>
              <a:stretch>
                <a:fillRect/>
              </a:stretch>
            </p:blipFill>
            <p:spPr>
              <a:xfrm>
                <a:off x="6833432" y="3891425"/>
                <a:ext cx="137018" cy="39017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801" name="Ink 45"/>
              <p14:cNvContentPartPr>
                <a14:cpLocks xmlns:a14="http://schemas.microsoft.com/office/drawing/2010/main" noRot="1" noChangeAspect="1" noEditPoints="1" noChangeArrowheads="1" noChangeShapeType="1"/>
              </p14:cNvContentPartPr>
              <p14:nvPr/>
            </p14:nvContentPartPr>
            <p14:xfrm>
              <a:off x="7215188" y="3695700"/>
              <a:ext cx="885825" cy="703263"/>
            </p14:xfrm>
          </p:contentPart>
        </mc:Choice>
        <mc:Fallback xmlns="">
          <p:pic>
            <p:nvPicPr>
              <p:cNvPr id="33801" name="Ink 45"/>
              <p:cNvPicPr>
                <a:picLocks noRot="1" noChangeAspect="1" noEditPoints="1" noChangeArrowheads="1" noChangeShapeType="1"/>
              </p:cNvPicPr>
              <p:nvPr/>
            </p:nvPicPr>
            <p:blipFill>
              <a:blip r:embed="rId39"/>
              <a:stretch>
                <a:fillRect/>
              </a:stretch>
            </p:blipFill>
            <p:spPr>
              <a:xfrm>
                <a:off x="7204750" y="3689222"/>
                <a:ext cx="907782" cy="7137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802" name="Ink 46"/>
              <p14:cNvContentPartPr>
                <a14:cpLocks xmlns:a14="http://schemas.microsoft.com/office/drawing/2010/main" noRot="1" noChangeAspect="1" noEditPoints="1" noChangeArrowheads="1" noChangeShapeType="1"/>
              </p14:cNvContentPartPr>
              <p14:nvPr/>
            </p14:nvContentPartPr>
            <p14:xfrm>
              <a:off x="5429250" y="4657725"/>
              <a:ext cx="3382963" cy="1865313"/>
            </p14:xfrm>
          </p:contentPart>
        </mc:Choice>
        <mc:Fallback xmlns="">
          <p:pic>
            <p:nvPicPr>
              <p:cNvPr id="33802" name="Ink 46"/>
              <p:cNvPicPr>
                <a:picLocks noRot="1" noChangeAspect="1" noEditPoints="1" noChangeArrowheads="1" noChangeShapeType="1"/>
              </p:cNvPicPr>
              <p:nvPr/>
            </p:nvPicPr>
            <p:blipFill>
              <a:blip r:embed="rId41"/>
              <a:stretch>
                <a:fillRect/>
              </a:stretch>
            </p:blipFill>
            <p:spPr>
              <a:xfrm>
                <a:off x="5418090" y="4646564"/>
                <a:ext cx="3407083" cy="1886555"/>
              </a:xfrm>
              <a:prstGeom prst="rect">
                <a:avLst/>
              </a:prstGeom>
            </p:spPr>
          </p:pic>
        </mc:Fallback>
      </mc:AlternateContent>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2"/>
          <p:cNvGrpSpPr>
            <a:grpSpLocks/>
          </p:cNvGrpSpPr>
          <p:nvPr>
            <p:custDataLst>
              <p:tags r:id="rId1"/>
            </p:custDataLst>
          </p:nvPr>
        </p:nvGrpSpPr>
        <p:grpSpPr bwMode="auto">
          <a:xfrm>
            <a:off x="381000" y="990600"/>
            <a:ext cx="8218488" cy="180975"/>
            <a:chOff x="295" y="1311"/>
            <a:chExt cx="5177" cy="114"/>
          </a:xfrm>
        </p:grpSpPr>
        <p:sp>
          <p:nvSpPr>
            <p:cNvPr id="88096" name="Rectangle 3"/>
            <p:cNvSpPr>
              <a:spLocks noChangeArrowheads="1"/>
            </p:cNvSpPr>
            <p:nvPr>
              <p:custDataLst>
                <p:tags r:id="rId2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8097" name="Rectangle 4"/>
            <p:cNvSpPr>
              <a:spLocks noChangeArrowheads="1"/>
            </p:cNvSpPr>
            <p:nvPr>
              <p:custDataLst>
                <p:tags r:id="rId2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88067" name="Text Box 5"/>
          <p:cNvSpPr txBox="1">
            <a:spLocks noChangeArrowheads="1"/>
          </p:cNvSpPr>
          <p:nvPr>
            <p:custDataLst>
              <p:tags r:id="rId2"/>
            </p:custDataLst>
          </p:nvPr>
        </p:nvSpPr>
        <p:spPr bwMode="auto">
          <a:xfrm>
            <a:off x="593725" y="2011363"/>
            <a:ext cx="12922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a:p>
            <a:pPr>
              <a:buFont typeface="Arial" charset="0"/>
              <a:buNone/>
            </a:pPr>
            <a:r>
              <a:rPr lang="en-US" b="1">
                <a:latin typeface="Courier New" pitchFamily="-106" charset="0"/>
              </a:rPr>
              <a:t>10  12</a:t>
            </a:r>
          </a:p>
          <a:p>
            <a:pPr>
              <a:buFont typeface="Arial" charset="0"/>
              <a:buNone/>
            </a:pPr>
            <a:r>
              <a:rPr lang="en-US" b="1">
                <a:latin typeface="Courier New" pitchFamily="-106" charset="0"/>
              </a:rPr>
              <a:t>5   24</a:t>
            </a:r>
          </a:p>
          <a:p>
            <a:pPr>
              <a:buFont typeface="Arial" charset="0"/>
              <a:buNone/>
            </a:pPr>
            <a:r>
              <a:rPr lang="en-US" b="1">
                <a:latin typeface="Courier New" pitchFamily="-106" charset="0"/>
              </a:rPr>
              <a:t>2   48</a:t>
            </a:r>
          </a:p>
          <a:p>
            <a:pPr>
              <a:buFont typeface="Arial" charset="0"/>
              <a:buNone/>
            </a:pPr>
            <a:r>
              <a:rPr lang="en-US" b="1">
                <a:latin typeface="Courier New" pitchFamily="-106" charset="0"/>
              </a:rPr>
              <a:t>1   96</a:t>
            </a:r>
            <a:endParaRPr lang="en-US" sz="2000" b="1">
              <a:latin typeface="Courier New" pitchFamily="-106" charset="0"/>
            </a:endParaRPr>
          </a:p>
          <a:p>
            <a:pPr>
              <a:buFont typeface="Arial" charset="0"/>
              <a:buNone/>
            </a:pPr>
            <a:endParaRPr lang="en-US" sz="2000" b="1">
              <a:latin typeface="Courier New" pitchFamily="-106" charset="0"/>
            </a:endParaRPr>
          </a:p>
        </p:txBody>
      </p:sp>
      <p:sp>
        <p:nvSpPr>
          <p:cNvPr id="88068" name="Text Box 6"/>
          <p:cNvSpPr txBox="1">
            <a:spLocks noChangeArrowheads="1"/>
          </p:cNvSpPr>
          <p:nvPr>
            <p:custDataLst>
              <p:tags r:id="rId3"/>
            </p:custDataLst>
          </p:nvPr>
        </p:nvSpPr>
        <p:spPr bwMode="auto">
          <a:xfrm>
            <a:off x="381000" y="1390650"/>
            <a:ext cx="2868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latin typeface="Arial" charset="0"/>
              </a:rPr>
              <a:t>Compute</a:t>
            </a:r>
            <a:r>
              <a:rPr lang="en-US">
                <a:latin typeface="Courier" pitchFamily="-106" charset="0"/>
              </a:rPr>
              <a:t> </a:t>
            </a:r>
            <a:r>
              <a:rPr lang="en-US" b="1">
                <a:latin typeface="Courier New" pitchFamily="-106" charset="0"/>
              </a:rPr>
              <a:t>21 </a:t>
            </a:r>
            <a:r>
              <a:rPr lang="en-US" b="1">
                <a:latin typeface="Courier New" pitchFamily="-106" charset="0"/>
                <a:sym typeface="Symbol" pitchFamily="18" charset="2"/>
              </a:rPr>
              <a:t> 6:</a:t>
            </a:r>
            <a:endParaRPr lang="en-US" b="1">
              <a:latin typeface="Courier New" pitchFamily="-106" charset="0"/>
            </a:endParaRPr>
          </a:p>
        </p:txBody>
      </p:sp>
      <p:pic>
        <p:nvPicPr>
          <p:cNvPr id="88069" name="Picture 7" descr="russianalien"/>
          <p:cNvPicPr>
            <a:picLocks noChangeAspect="1" noChangeArrowheads="1"/>
          </p:cNvPicPr>
          <p:nvPr>
            <p:custDataLst>
              <p:tags r:id="rId4"/>
            </p:custDataLst>
          </p:nvPr>
        </p:nvPicPr>
        <p:blipFill>
          <a:blip r:embed="rId27">
            <a:extLst>
              <a:ext uri="{28A0092B-C50C-407E-A947-70E740481C1C}">
                <a14:useLocalDpi xmlns:a14="http://schemas.microsoft.com/office/drawing/2010/main" val="0"/>
              </a:ext>
            </a:extLst>
          </a:blip>
          <a:srcRect/>
          <a:stretch>
            <a:fillRect/>
          </a:stretch>
        </p:blipFill>
        <p:spPr bwMode="auto">
          <a:xfrm>
            <a:off x="5867400" y="5568950"/>
            <a:ext cx="21256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Text Box 8"/>
          <p:cNvSpPr txBox="1">
            <a:spLocks noChangeArrowheads="1"/>
          </p:cNvSpPr>
          <p:nvPr>
            <p:custDataLst>
              <p:tags r:id="rId5"/>
            </p:custDataLst>
          </p:nvPr>
        </p:nvSpPr>
        <p:spPr bwMode="auto">
          <a:xfrm>
            <a:off x="388938" y="228600"/>
            <a:ext cx="8153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Aside: </a:t>
            </a:r>
            <a:r>
              <a:rPr lang="en-US" sz="3200">
                <a:latin typeface="Times New Roman" pitchFamily="-106" charset="0"/>
              </a:rPr>
              <a:t>Multiplication with Russian Peasants</a:t>
            </a:r>
          </a:p>
        </p:txBody>
      </p:sp>
      <p:sp>
        <p:nvSpPr>
          <p:cNvPr id="88071" name="Text Box 9"/>
          <p:cNvSpPr txBox="1">
            <a:spLocks noChangeArrowheads="1"/>
          </p:cNvSpPr>
          <p:nvPr>
            <p:custDataLst>
              <p:tags r:id="rId6"/>
            </p:custDataLst>
          </p:nvPr>
        </p:nvSpPr>
        <p:spPr bwMode="auto">
          <a:xfrm>
            <a:off x="304800" y="4495800"/>
            <a:ext cx="434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600">
                <a:solidFill>
                  <a:srgbClr val="1E16E4"/>
                </a:solidFill>
                <a:latin typeface="Comic Sans MS" pitchFamily="-106" charset="0"/>
              </a:rPr>
              <a:t>Write the factors in two columns. Repeatedly halve and double, respectively.</a:t>
            </a:r>
          </a:p>
        </p:txBody>
      </p:sp>
      <p:sp>
        <p:nvSpPr>
          <p:cNvPr id="88072" name="Text Box 10"/>
          <p:cNvSpPr txBox="1">
            <a:spLocks noChangeArrowheads="1"/>
          </p:cNvSpPr>
          <p:nvPr>
            <p:custDataLst>
              <p:tags r:id="rId7"/>
            </p:custDataLst>
          </p:nvPr>
        </p:nvSpPr>
        <p:spPr bwMode="auto">
          <a:xfrm>
            <a:off x="6956425" y="63246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000" b="1">
                <a:latin typeface="Arial" charset="0"/>
              </a:rPr>
              <a:t>(Translation:  “</a:t>
            </a:r>
            <a:r>
              <a:rPr lang="en-US" sz="1000" b="1">
                <a:solidFill>
                  <a:srgbClr val="B410CE"/>
                </a:solidFill>
                <a:latin typeface="Arial" charset="0"/>
              </a:rPr>
              <a:t>Hello, American Students!</a:t>
            </a:r>
            <a:r>
              <a:rPr lang="en-US" sz="1000" b="1">
                <a:latin typeface="Arial" charset="0"/>
              </a:rPr>
              <a:t>”)</a:t>
            </a:r>
          </a:p>
        </p:txBody>
      </p:sp>
      <p:grpSp>
        <p:nvGrpSpPr>
          <p:cNvPr id="88073" name="Group 11"/>
          <p:cNvGrpSpPr>
            <a:grpSpLocks/>
          </p:cNvGrpSpPr>
          <p:nvPr>
            <p:custDataLst>
              <p:tags r:id="rId8"/>
            </p:custDataLst>
          </p:nvPr>
        </p:nvGrpSpPr>
        <p:grpSpPr bwMode="auto">
          <a:xfrm>
            <a:off x="4953000" y="6096000"/>
            <a:ext cx="531813" cy="600075"/>
            <a:chOff x="2928" y="1051"/>
            <a:chExt cx="840" cy="957"/>
          </a:xfrm>
        </p:grpSpPr>
        <p:sp>
          <p:nvSpPr>
            <p:cNvPr id="88083" name="Freeform 12"/>
            <p:cNvSpPr>
              <a:spLocks/>
            </p:cNvSpPr>
            <p:nvPr>
              <p:custDataLst>
                <p:tags r:id="rId10"/>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8084" name="Oval 13"/>
            <p:cNvSpPr>
              <a:spLocks noChangeArrowheads="1"/>
            </p:cNvSpPr>
            <p:nvPr>
              <p:custDataLst>
                <p:tags r:id="rId1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88085" name="Oval 14"/>
            <p:cNvSpPr>
              <a:spLocks noChangeArrowheads="1"/>
            </p:cNvSpPr>
            <p:nvPr>
              <p:custDataLst>
                <p:tags r:id="rId1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86" name="Oval 15"/>
            <p:cNvSpPr>
              <a:spLocks noChangeArrowheads="1"/>
            </p:cNvSpPr>
            <p:nvPr>
              <p:custDataLst>
                <p:tags r:id="rId1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87" name="Oval 16"/>
            <p:cNvSpPr>
              <a:spLocks noChangeArrowheads="1"/>
            </p:cNvSpPr>
            <p:nvPr>
              <p:custDataLst>
                <p:tags r:id="rId1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88" name="Oval 17"/>
            <p:cNvSpPr>
              <a:spLocks noChangeArrowheads="1"/>
            </p:cNvSpPr>
            <p:nvPr>
              <p:custDataLst>
                <p:tags r:id="rId1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89" name="Oval 18"/>
            <p:cNvSpPr>
              <a:spLocks noChangeArrowheads="1"/>
            </p:cNvSpPr>
            <p:nvPr>
              <p:custDataLst>
                <p:tags r:id="rId1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90" name="Oval 19"/>
            <p:cNvSpPr>
              <a:spLocks noChangeArrowheads="1"/>
            </p:cNvSpPr>
            <p:nvPr>
              <p:custDataLst>
                <p:tags r:id="rId1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88091" name="AutoShape 20"/>
            <p:cNvSpPr>
              <a:spLocks noChangeArrowheads="1"/>
            </p:cNvSpPr>
            <p:nvPr>
              <p:custDataLst>
                <p:tags r:id="rId1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88092" name="Freeform 21"/>
            <p:cNvSpPr>
              <a:spLocks/>
            </p:cNvSpPr>
            <p:nvPr>
              <p:custDataLst>
                <p:tags r:id="rId1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8093" name="Freeform 22"/>
            <p:cNvSpPr>
              <a:spLocks/>
            </p:cNvSpPr>
            <p:nvPr>
              <p:custDataLst>
                <p:tags r:id="rId2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8094" name="Freeform 23"/>
            <p:cNvSpPr>
              <a:spLocks/>
            </p:cNvSpPr>
            <p:nvPr>
              <p:custDataLst>
                <p:tags r:id="rId2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8095" name="Freeform 24"/>
            <p:cNvSpPr>
              <a:spLocks/>
            </p:cNvSpPr>
            <p:nvPr>
              <p:custDataLst>
                <p:tags r:id="rId2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8074" name="Text Box 25"/>
          <p:cNvSpPr txBox="1">
            <a:spLocks noChangeArrowheads="1"/>
          </p:cNvSpPr>
          <p:nvPr>
            <p:custDataLst>
              <p:tags r:id="rId9"/>
            </p:custDataLst>
          </p:nvPr>
        </p:nvSpPr>
        <p:spPr bwMode="auto">
          <a:xfrm>
            <a:off x="2397125" y="6121400"/>
            <a:ext cx="2590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Odd is an understatement here!</a:t>
            </a:r>
          </a:p>
        </p:txBody>
      </p:sp>
      <p:sp>
        <p:nvSpPr>
          <p:cNvPr id="88075" name="Rectangle 26"/>
          <p:cNvSpPr>
            <a:spLocks noChangeArrowheads="1"/>
          </p:cNvSpPr>
          <p:nvPr/>
        </p:nvSpPr>
        <p:spPr bwMode="auto">
          <a:xfrm>
            <a:off x="685800" y="5210175"/>
            <a:ext cx="34940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r>
              <a:rPr lang="en-US" sz="1600">
                <a:solidFill>
                  <a:srgbClr val="1E16E4"/>
                </a:solidFill>
                <a:latin typeface="Comic Sans MS" pitchFamily="-106" charset="0"/>
              </a:rPr>
              <a:t>Add the right-hand values in rows where the left-hand side is ODD…</a:t>
            </a:r>
          </a:p>
        </p:txBody>
      </p:sp>
      <mc:AlternateContent xmlns:mc="http://schemas.openxmlformats.org/markup-compatibility/2006" xmlns:p14="http://schemas.microsoft.com/office/powerpoint/2010/main">
        <mc:Choice Requires="p14">
          <p:contentPart p14:bwMode="auto" r:id="rId28">
            <p14:nvContentPartPr>
              <p14:cNvPr id="34818" name="Ink 27"/>
              <p14:cNvContentPartPr>
                <a14:cpLocks xmlns:a14="http://schemas.microsoft.com/office/drawing/2010/main" noRot="1" noChangeAspect="1" noEditPoints="1" noChangeArrowheads="1" noChangeShapeType="1"/>
              </p14:cNvContentPartPr>
              <p14:nvPr/>
            </p14:nvContentPartPr>
            <p14:xfrm>
              <a:off x="7499350" y="5511800"/>
              <a:ext cx="177800" cy="209550"/>
            </p14:xfrm>
          </p:contentPart>
        </mc:Choice>
        <mc:Fallback xmlns="">
          <p:pic>
            <p:nvPicPr>
              <p:cNvPr id="34818" name="Ink 27"/>
              <p:cNvPicPr>
                <a:picLocks noRot="1" noChangeAspect="1" noEditPoints="1" noChangeArrowheads="1" noChangeShapeType="1"/>
              </p:cNvPicPr>
              <p:nvPr/>
            </p:nvPicPr>
            <p:blipFill>
              <a:blip r:embed="rId29"/>
              <a:stretch>
                <a:fillRect/>
              </a:stretch>
            </p:blipFill>
            <p:spPr>
              <a:xfrm>
                <a:off x="7488552" y="5507119"/>
                <a:ext cx="191117" cy="22431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819" name="Ink 28"/>
              <p14:cNvContentPartPr>
                <a14:cpLocks xmlns:a14="http://schemas.microsoft.com/office/drawing/2010/main" noRot="1" noChangeAspect="1" noEditPoints="1" noChangeArrowheads="1" noChangeShapeType="1"/>
              </p14:cNvContentPartPr>
              <p14:nvPr/>
            </p14:nvContentPartPr>
            <p14:xfrm>
              <a:off x="1900238" y="1760538"/>
              <a:ext cx="327025" cy="95250"/>
            </p14:xfrm>
          </p:contentPart>
        </mc:Choice>
        <mc:Fallback xmlns="">
          <p:pic>
            <p:nvPicPr>
              <p:cNvPr id="34819" name="Ink 28"/>
              <p:cNvPicPr>
                <a:picLocks noRot="1" noChangeAspect="1" noEditPoints="1" noChangeArrowheads="1" noChangeShapeType="1"/>
              </p:cNvPicPr>
              <p:nvPr/>
            </p:nvPicPr>
            <p:blipFill>
              <a:blip r:embed="rId31"/>
              <a:stretch>
                <a:fillRect/>
              </a:stretch>
            </p:blipFill>
            <p:spPr>
              <a:xfrm>
                <a:off x="1895196" y="1756584"/>
                <a:ext cx="336029" cy="11070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820" name="Ink 29"/>
              <p14:cNvContentPartPr>
                <a14:cpLocks xmlns:a14="http://schemas.microsoft.com/office/drawing/2010/main" noRot="1" noChangeAspect="1" noEditPoints="1" noChangeArrowheads="1" noChangeShapeType="1"/>
              </p14:cNvContentPartPr>
              <p14:nvPr/>
            </p14:nvContentPartPr>
            <p14:xfrm>
              <a:off x="2816225" y="1762125"/>
              <a:ext cx="225425" cy="57150"/>
            </p14:xfrm>
          </p:contentPart>
        </mc:Choice>
        <mc:Fallback xmlns="">
          <p:pic>
            <p:nvPicPr>
              <p:cNvPr id="34820" name="Ink 29"/>
              <p:cNvPicPr>
                <a:picLocks noRot="1" noChangeAspect="1" noEditPoints="1" noChangeArrowheads="1" noChangeShapeType="1"/>
              </p:cNvPicPr>
              <p:nvPr/>
            </p:nvPicPr>
            <p:blipFill>
              <a:blip r:embed="rId33"/>
              <a:stretch>
                <a:fillRect/>
              </a:stretch>
            </p:blipFill>
            <p:spPr>
              <a:xfrm>
                <a:off x="2806862" y="1759250"/>
                <a:ext cx="238749" cy="7044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821" name="Ink 30"/>
              <p14:cNvContentPartPr>
                <a14:cpLocks xmlns:a14="http://schemas.microsoft.com/office/drawing/2010/main" noRot="1" noChangeAspect="1" noEditPoints="1" noChangeArrowheads="1" noChangeShapeType="1"/>
              </p14:cNvContentPartPr>
              <p14:nvPr/>
            </p14:nvContentPartPr>
            <p14:xfrm>
              <a:off x="555625" y="1933575"/>
              <a:ext cx="4929188" cy="849313"/>
            </p14:xfrm>
          </p:contentPart>
        </mc:Choice>
        <mc:Fallback xmlns="">
          <p:pic>
            <p:nvPicPr>
              <p:cNvPr id="34821" name="Ink 30"/>
              <p:cNvPicPr>
                <a:picLocks noRot="1" noChangeAspect="1" noEditPoints="1" noChangeArrowheads="1" noChangeShapeType="1"/>
              </p:cNvPicPr>
              <p:nvPr/>
            </p:nvPicPr>
            <p:blipFill>
              <a:blip r:embed="rId35"/>
              <a:stretch>
                <a:fillRect/>
              </a:stretch>
            </p:blipFill>
            <p:spPr>
              <a:xfrm>
                <a:off x="546626" y="1923139"/>
                <a:ext cx="4950787" cy="8723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822" name="Ink 31"/>
              <p14:cNvContentPartPr>
                <a14:cpLocks xmlns:a14="http://schemas.microsoft.com/office/drawing/2010/main" noRot="1" noChangeAspect="1" noEditPoints="1" noChangeArrowheads="1" noChangeShapeType="1"/>
              </p14:cNvContentPartPr>
              <p14:nvPr/>
            </p14:nvContentPartPr>
            <p14:xfrm>
              <a:off x="288925" y="2046288"/>
              <a:ext cx="762000" cy="1797050"/>
            </p14:xfrm>
          </p:contentPart>
        </mc:Choice>
        <mc:Fallback xmlns="">
          <p:pic>
            <p:nvPicPr>
              <p:cNvPr id="34822" name="Ink 31"/>
              <p:cNvPicPr>
                <a:picLocks noRot="1" noChangeAspect="1" noEditPoints="1" noChangeArrowheads="1" noChangeShapeType="1"/>
              </p:cNvPicPr>
              <p:nvPr/>
            </p:nvPicPr>
            <p:blipFill>
              <a:blip r:embed="rId37"/>
              <a:stretch>
                <a:fillRect/>
              </a:stretch>
            </p:blipFill>
            <p:spPr>
              <a:xfrm>
                <a:off x="277407" y="2034768"/>
                <a:ext cx="785036" cy="181936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823" name="Ink 32"/>
              <p14:cNvContentPartPr>
                <a14:cpLocks xmlns:a14="http://schemas.microsoft.com/office/drawing/2010/main" noRot="1" noChangeAspect="1" noEditPoints="1" noChangeArrowheads="1" noChangeShapeType="1"/>
              </p14:cNvContentPartPr>
              <p14:nvPr/>
            </p14:nvContentPartPr>
            <p14:xfrm>
              <a:off x="1889125" y="2647950"/>
              <a:ext cx="3771900" cy="1489075"/>
            </p14:xfrm>
          </p:contentPart>
        </mc:Choice>
        <mc:Fallback xmlns="">
          <p:pic>
            <p:nvPicPr>
              <p:cNvPr id="34823" name="Ink 32"/>
              <p:cNvPicPr>
                <a:picLocks noRot="1" noChangeAspect="1" noEditPoints="1" noChangeArrowheads="1" noChangeShapeType="1"/>
              </p:cNvPicPr>
              <p:nvPr/>
            </p:nvPicPr>
            <p:blipFill>
              <a:blip r:embed="rId39"/>
              <a:stretch>
                <a:fillRect/>
              </a:stretch>
            </p:blipFill>
            <p:spPr>
              <a:xfrm>
                <a:off x="1886245" y="2637869"/>
                <a:ext cx="3783059" cy="151139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824" name="Ink 33"/>
              <p14:cNvContentPartPr>
                <a14:cpLocks xmlns:a14="http://schemas.microsoft.com/office/drawing/2010/main" noRot="1" noChangeAspect="1" noEditPoints="1" noChangeArrowheads="1" noChangeShapeType="1"/>
              </p14:cNvContentPartPr>
              <p14:nvPr/>
            </p14:nvContentPartPr>
            <p14:xfrm>
              <a:off x="6397625" y="2443163"/>
              <a:ext cx="1925638" cy="1244600"/>
            </p14:xfrm>
          </p:contentPart>
        </mc:Choice>
        <mc:Fallback xmlns="">
          <p:pic>
            <p:nvPicPr>
              <p:cNvPr id="34824" name="Ink 33"/>
              <p:cNvPicPr>
                <a:picLocks noRot="1" noChangeAspect="1" noEditPoints="1" noChangeArrowheads="1" noChangeShapeType="1"/>
              </p:cNvPicPr>
              <p:nvPr/>
            </p:nvPicPr>
            <p:blipFill>
              <a:blip r:embed="rId41"/>
              <a:stretch>
                <a:fillRect/>
              </a:stretch>
            </p:blipFill>
            <p:spPr>
              <a:xfrm>
                <a:off x="6387905" y="2431282"/>
                <a:ext cx="1948318" cy="1269082"/>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26"/>
          <p:cNvSpPr txBox="1">
            <a:spLocks noChangeArrowheads="1"/>
          </p:cNvSpPr>
          <p:nvPr>
            <p:custDataLst>
              <p:tags r:id="rId1"/>
            </p:custDataLst>
          </p:nvPr>
        </p:nvSpPr>
        <p:spPr bwMode="auto">
          <a:xfrm>
            <a:off x="3935413" y="1066800"/>
            <a:ext cx="1079500" cy="52322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tables of basic facts</a:t>
            </a:r>
          </a:p>
        </p:txBody>
      </p:sp>
      <p:sp>
        <p:nvSpPr>
          <p:cNvPr id="33799" name="Text Box 43"/>
          <p:cNvSpPr txBox="1">
            <a:spLocks noChangeArrowheads="1"/>
          </p:cNvSpPr>
          <p:nvPr>
            <p:custDataLst>
              <p:tags r:id="rId2"/>
            </p:custDataLst>
          </p:nvPr>
        </p:nvSpPr>
        <p:spPr bwMode="auto">
          <a:xfrm>
            <a:off x="4222750" y="21336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0" name="Text Box 44"/>
          <p:cNvSpPr txBox="1">
            <a:spLocks noChangeArrowheads="1"/>
          </p:cNvSpPr>
          <p:nvPr>
            <p:custDataLst>
              <p:tags r:id="rId3"/>
            </p:custDataLst>
          </p:nvPr>
        </p:nvSpPr>
        <p:spPr bwMode="auto">
          <a:xfrm>
            <a:off x="4222750" y="4800600"/>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2" name="Text Box 46"/>
          <p:cNvSpPr txBox="1">
            <a:spLocks noChangeArrowheads="1"/>
          </p:cNvSpPr>
          <p:nvPr/>
        </p:nvSpPr>
        <p:spPr bwMode="auto">
          <a:xfrm>
            <a:off x="3751263" y="311150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Addition</a:t>
            </a:r>
          </a:p>
        </p:txBody>
      </p:sp>
      <p:sp>
        <p:nvSpPr>
          <p:cNvPr id="33803" name="Text Box 47"/>
          <p:cNvSpPr txBox="1">
            <a:spLocks noChangeArrowheads="1"/>
          </p:cNvSpPr>
          <p:nvPr/>
        </p:nvSpPr>
        <p:spPr bwMode="auto">
          <a:xfrm>
            <a:off x="3598863" y="5672137"/>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Multiplication</a:t>
            </a:r>
          </a:p>
        </p:txBody>
      </p:sp>
      <p:sp>
        <p:nvSpPr>
          <p:cNvPr id="18" name="Text Box 6"/>
          <p:cNvSpPr txBox="1">
            <a:spLocks noChangeArrowheads="1"/>
          </p:cNvSpPr>
          <p:nvPr>
            <p:custDataLst>
              <p:tags r:id="rId4"/>
            </p:custDataLst>
          </p:nvPr>
        </p:nvSpPr>
        <p:spPr bwMode="auto">
          <a:xfrm>
            <a:off x="533400" y="762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math</a:t>
            </a:r>
          </a:p>
        </p:txBody>
      </p:sp>
      <p:sp>
        <p:nvSpPr>
          <p:cNvPr id="13" name="Text Box 42"/>
          <p:cNvSpPr txBox="1">
            <a:spLocks noChangeArrowheads="1"/>
          </p:cNvSpPr>
          <p:nvPr>
            <p:custDataLst>
              <p:tags r:id="rId5"/>
            </p:custDataLst>
          </p:nvPr>
        </p:nvSpPr>
        <p:spPr bwMode="auto">
          <a:xfrm>
            <a:off x="5181600" y="76200"/>
            <a:ext cx="3794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Decimal math</a:t>
            </a:r>
          </a:p>
        </p:txBody>
      </p:sp>
      <p:pic>
        <p:nvPicPr>
          <p:cNvPr id="14" name="Picture 45"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838200"/>
            <a:ext cx="32607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359" y="3810000"/>
            <a:ext cx="3643846" cy="2929240"/>
          </a:xfrm>
          <a:prstGeom prst="rect">
            <a:avLst/>
          </a:prstGeom>
        </p:spPr>
      </p:pic>
      <p:sp>
        <p:nvSpPr>
          <p:cNvPr id="16" name="Rectangle 15"/>
          <p:cNvSpPr/>
          <p:nvPr/>
        </p:nvSpPr>
        <p:spPr>
          <a:xfrm>
            <a:off x="6553199" y="6691812"/>
            <a:ext cx="2390427" cy="200055"/>
          </a:xfrm>
          <a:prstGeom prst="rect">
            <a:avLst/>
          </a:prstGeom>
        </p:spPr>
        <p:txBody>
          <a:bodyPr wrap="square">
            <a:spAutoFit/>
          </a:bodyPr>
          <a:lstStyle/>
          <a:p>
            <a:pPr algn="r"/>
            <a:r>
              <a:rPr lang="en-US" sz="700" dirty="0" smtClean="0"/>
              <a:t>www.youtube.com/watch?v=Nh7xapVB-Wk</a:t>
            </a:r>
            <a:endParaRPr lang="en-US" sz="700" dirty="0"/>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375480" y="731160"/>
              <a:ext cx="3139200" cy="5978520"/>
            </p14:xfrm>
          </p:contentPart>
        </mc:Choice>
        <mc:Fallback xmlns="">
          <p:pic>
            <p:nvPicPr>
              <p:cNvPr id="3" name="Ink 2"/>
              <p:cNvPicPr/>
              <p:nvPr/>
            </p:nvPicPr>
            <p:blipFill>
              <a:blip r:embed="rId10"/>
              <a:stretch>
                <a:fillRect/>
              </a:stretch>
            </p:blipFill>
            <p:spPr>
              <a:xfrm>
                <a:off x="368280" y="721440"/>
                <a:ext cx="3153600" cy="5994360"/>
              </a:xfrm>
              <a:prstGeom prst="rect">
                <a:avLst/>
              </a:prstGeom>
            </p:spPr>
          </p:pic>
        </mc:Fallback>
      </mc:AlternateContent>
    </p:spTree>
    <p:extLst>
      <p:ext uri="{BB962C8B-B14F-4D97-AF65-F5344CB8AC3E}">
        <p14:creationId xmlns:p14="http://schemas.microsoft.com/office/powerpoint/2010/main" val="5304700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custDataLst>
              <p:tags r:id="rId1"/>
            </p:custDataLst>
          </p:nvPr>
        </p:nvSpPr>
        <p:spPr bwMode="auto">
          <a:xfrm>
            <a:off x="1524000" y="3992563"/>
            <a:ext cx="1447800" cy="533400"/>
          </a:xfrm>
          <a:prstGeom prst="rect">
            <a:avLst/>
          </a:prstGeom>
          <a:solidFill>
            <a:srgbClr val="F69C34"/>
          </a:solidFill>
          <a:ln w="9525">
            <a:solidFill>
              <a:schemeClr val="tx1"/>
            </a:solidFill>
            <a:miter lim="800000"/>
            <a:headEnd/>
            <a:tailEnd/>
          </a:ln>
        </p:spPr>
        <p:txBody>
          <a:bodyPr/>
          <a:lstStyle/>
          <a:p>
            <a:pPr algn="ctr" eaLnBrk="0" hangingPunct="0"/>
            <a:endParaRPr lang="en-US"/>
          </a:p>
        </p:txBody>
      </p:sp>
      <p:sp>
        <p:nvSpPr>
          <p:cNvPr id="89091" name="Rectangle 3"/>
          <p:cNvSpPr>
            <a:spLocks noChangeArrowheads="1"/>
          </p:cNvSpPr>
          <p:nvPr>
            <p:custDataLst>
              <p:tags r:id="rId2"/>
            </p:custDataLst>
          </p:nvPr>
        </p:nvSpPr>
        <p:spPr bwMode="auto">
          <a:xfrm>
            <a:off x="6858000" y="4114800"/>
            <a:ext cx="1447800" cy="533400"/>
          </a:xfrm>
          <a:prstGeom prst="rect">
            <a:avLst/>
          </a:prstGeom>
          <a:solidFill>
            <a:srgbClr val="F69C34"/>
          </a:solidFill>
          <a:ln w="9525">
            <a:solidFill>
              <a:schemeClr val="tx1"/>
            </a:solidFill>
            <a:miter lim="800000"/>
            <a:headEnd/>
            <a:tailEnd/>
          </a:ln>
        </p:spPr>
        <p:txBody>
          <a:bodyPr/>
          <a:lstStyle/>
          <a:p>
            <a:pPr algn="ctr" eaLnBrk="0" hangingPunct="0"/>
            <a:endParaRPr lang="en-US"/>
          </a:p>
        </p:txBody>
      </p:sp>
      <p:sp>
        <p:nvSpPr>
          <p:cNvPr id="89092" name="Rectangle 4"/>
          <p:cNvSpPr>
            <a:spLocks noChangeArrowheads="1"/>
          </p:cNvSpPr>
          <p:nvPr>
            <p:custDataLst>
              <p:tags r:id="rId3"/>
            </p:custDataLst>
          </p:nvPr>
        </p:nvSpPr>
        <p:spPr bwMode="auto">
          <a:xfrm>
            <a:off x="5410200" y="3505200"/>
            <a:ext cx="2895600" cy="381000"/>
          </a:xfrm>
          <a:prstGeom prst="rect">
            <a:avLst/>
          </a:prstGeom>
          <a:solidFill>
            <a:schemeClr val="accent1"/>
          </a:solidFill>
          <a:ln w="9525">
            <a:solidFill>
              <a:schemeClr val="tx1"/>
            </a:solidFill>
            <a:miter lim="800000"/>
            <a:headEnd/>
            <a:tailEnd/>
          </a:ln>
        </p:spPr>
        <p:txBody>
          <a:bodyPr/>
          <a:lstStyle/>
          <a:p>
            <a:pPr algn="ctr" eaLnBrk="0" hangingPunct="0"/>
            <a:endParaRPr lang="en-US"/>
          </a:p>
        </p:txBody>
      </p:sp>
      <p:sp>
        <p:nvSpPr>
          <p:cNvPr id="89093" name="Rectangle 5"/>
          <p:cNvSpPr>
            <a:spLocks noChangeArrowheads="1"/>
          </p:cNvSpPr>
          <p:nvPr>
            <p:custDataLst>
              <p:tags r:id="rId4"/>
            </p:custDataLst>
          </p:nvPr>
        </p:nvSpPr>
        <p:spPr bwMode="auto">
          <a:xfrm>
            <a:off x="5410200" y="2743200"/>
            <a:ext cx="2895600" cy="381000"/>
          </a:xfrm>
          <a:prstGeom prst="rect">
            <a:avLst/>
          </a:prstGeom>
          <a:solidFill>
            <a:schemeClr val="accent1"/>
          </a:solidFill>
          <a:ln w="9525">
            <a:solidFill>
              <a:schemeClr val="tx1"/>
            </a:solidFill>
            <a:miter lim="800000"/>
            <a:headEnd/>
            <a:tailEnd/>
          </a:ln>
        </p:spPr>
        <p:txBody>
          <a:bodyPr/>
          <a:lstStyle/>
          <a:p>
            <a:pPr algn="ctr" eaLnBrk="0" hangingPunct="0"/>
            <a:endParaRPr lang="en-US"/>
          </a:p>
        </p:txBody>
      </p:sp>
      <p:sp>
        <p:nvSpPr>
          <p:cNvPr id="89094" name="Rectangle 6"/>
          <p:cNvSpPr>
            <a:spLocks noChangeArrowheads="1"/>
          </p:cNvSpPr>
          <p:nvPr>
            <p:custDataLst>
              <p:tags r:id="rId5"/>
            </p:custDataLst>
          </p:nvPr>
        </p:nvSpPr>
        <p:spPr bwMode="auto">
          <a:xfrm>
            <a:off x="5410200" y="1981200"/>
            <a:ext cx="2895600" cy="381000"/>
          </a:xfrm>
          <a:prstGeom prst="rect">
            <a:avLst/>
          </a:prstGeom>
          <a:solidFill>
            <a:schemeClr val="accent1"/>
          </a:solidFill>
          <a:ln w="9525">
            <a:solidFill>
              <a:schemeClr val="tx1"/>
            </a:solidFill>
            <a:miter lim="800000"/>
            <a:headEnd/>
            <a:tailEnd/>
          </a:ln>
        </p:spPr>
        <p:txBody>
          <a:bodyPr/>
          <a:lstStyle/>
          <a:p>
            <a:pPr algn="ctr" eaLnBrk="0" hangingPunct="0"/>
            <a:endParaRPr lang="en-US"/>
          </a:p>
        </p:txBody>
      </p:sp>
      <p:grpSp>
        <p:nvGrpSpPr>
          <p:cNvPr id="89095" name="Group 7"/>
          <p:cNvGrpSpPr>
            <a:grpSpLocks/>
          </p:cNvGrpSpPr>
          <p:nvPr>
            <p:custDataLst>
              <p:tags r:id="rId6"/>
            </p:custDataLst>
          </p:nvPr>
        </p:nvGrpSpPr>
        <p:grpSpPr bwMode="auto">
          <a:xfrm>
            <a:off x="381000" y="990600"/>
            <a:ext cx="8218488" cy="180975"/>
            <a:chOff x="295" y="1311"/>
            <a:chExt cx="5177" cy="114"/>
          </a:xfrm>
        </p:grpSpPr>
        <p:sp>
          <p:nvSpPr>
            <p:cNvPr id="89121" name="Rectangle 8"/>
            <p:cNvSpPr>
              <a:spLocks noChangeArrowheads="1"/>
            </p:cNvSpPr>
            <p:nvPr>
              <p:custDataLst>
                <p:tags r:id="rId22"/>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89122" name="Rectangle 9"/>
            <p:cNvSpPr>
              <a:spLocks noChangeArrowheads="1"/>
            </p:cNvSpPr>
            <p:nvPr>
              <p:custDataLst>
                <p:tags r:id="rId23"/>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89096" name="Text Box 10"/>
          <p:cNvSpPr txBox="1">
            <a:spLocks noChangeArrowheads="1"/>
          </p:cNvSpPr>
          <p:nvPr>
            <p:custDataLst>
              <p:tags r:id="rId7"/>
            </p:custDataLst>
          </p:nvPr>
        </p:nvSpPr>
        <p:spPr bwMode="auto">
          <a:xfrm>
            <a:off x="5378450" y="1951038"/>
            <a:ext cx="29273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AutoNum type="arabicPlain" startAt="10101"/>
            </a:pPr>
            <a:r>
              <a:rPr lang="en-US">
                <a:latin typeface="Courier New" pitchFamily="-106" charset="0"/>
              </a:rPr>
              <a:t>       110</a:t>
            </a:r>
          </a:p>
          <a:p>
            <a:pPr>
              <a:buFont typeface="Arial" charset="0"/>
              <a:buNone/>
            </a:pPr>
            <a:r>
              <a:rPr lang="en-US">
                <a:latin typeface="Courier New" pitchFamily="-106" charset="0"/>
              </a:rPr>
              <a:t> </a:t>
            </a:r>
            <a:r>
              <a:rPr lang="en-US">
                <a:solidFill>
                  <a:srgbClr val="CFCFCF"/>
                </a:solidFill>
                <a:latin typeface="Courier New" pitchFamily="-106" charset="0"/>
              </a:rPr>
              <a:t>1010      1100</a:t>
            </a:r>
            <a:endParaRPr lang="en-US">
              <a:latin typeface="Courier New" pitchFamily="-106" charset="0"/>
            </a:endParaRPr>
          </a:p>
          <a:p>
            <a:pPr>
              <a:buFont typeface="Arial" charset="0"/>
              <a:buNone/>
            </a:pPr>
            <a:r>
              <a:rPr lang="en-US">
                <a:latin typeface="Courier New" pitchFamily="-106" charset="0"/>
              </a:rPr>
              <a:t>  101     11000</a:t>
            </a:r>
          </a:p>
          <a:p>
            <a:pPr>
              <a:buFont typeface="Arial" charset="0"/>
              <a:buNone/>
            </a:pPr>
            <a:r>
              <a:rPr lang="en-US">
                <a:latin typeface="Courier New" pitchFamily="-106" charset="0"/>
              </a:rPr>
              <a:t>   </a:t>
            </a:r>
            <a:r>
              <a:rPr lang="en-US">
                <a:solidFill>
                  <a:srgbClr val="CFCFCF"/>
                </a:solidFill>
                <a:latin typeface="Courier New" pitchFamily="-106" charset="0"/>
              </a:rPr>
              <a:t>10    110000</a:t>
            </a:r>
            <a:endParaRPr lang="en-US">
              <a:latin typeface="Courier New" pitchFamily="-106" charset="0"/>
            </a:endParaRPr>
          </a:p>
          <a:p>
            <a:pPr>
              <a:buFont typeface="Arial" charset="0"/>
              <a:buNone/>
            </a:pPr>
            <a:r>
              <a:rPr lang="en-US">
                <a:latin typeface="Courier New" pitchFamily="-106" charset="0"/>
              </a:rPr>
              <a:t>    1   1100000</a:t>
            </a:r>
          </a:p>
        </p:txBody>
      </p:sp>
      <p:sp>
        <p:nvSpPr>
          <p:cNvPr id="89097" name="Line 11"/>
          <p:cNvSpPr>
            <a:spLocks noChangeShapeType="1"/>
          </p:cNvSpPr>
          <p:nvPr>
            <p:custDataLst>
              <p:tags r:id="rId8"/>
            </p:custDataLst>
          </p:nvPr>
        </p:nvSpPr>
        <p:spPr bwMode="auto">
          <a:xfrm flipV="1">
            <a:off x="5410200" y="4048125"/>
            <a:ext cx="3070225"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098" name="Text Box 12"/>
          <p:cNvSpPr txBox="1">
            <a:spLocks noChangeArrowheads="1"/>
          </p:cNvSpPr>
          <p:nvPr>
            <p:custDataLst>
              <p:tags r:id="rId9"/>
            </p:custDataLst>
          </p:nvPr>
        </p:nvSpPr>
        <p:spPr bwMode="auto">
          <a:xfrm>
            <a:off x="6689725" y="4124325"/>
            <a:ext cx="164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latin typeface="Courier" pitchFamily="-106" charset="0"/>
              </a:rPr>
              <a:t> </a:t>
            </a:r>
            <a:r>
              <a:rPr lang="en-US">
                <a:latin typeface="Courier New" pitchFamily="-106" charset="0"/>
              </a:rPr>
              <a:t>1111110</a:t>
            </a:r>
          </a:p>
        </p:txBody>
      </p:sp>
      <p:sp>
        <p:nvSpPr>
          <p:cNvPr id="89099" name="Text Box 13"/>
          <p:cNvSpPr txBox="1">
            <a:spLocks noChangeArrowheads="1"/>
          </p:cNvSpPr>
          <p:nvPr>
            <p:custDataLst>
              <p:tags r:id="rId10"/>
            </p:custDataLst>
          </p:nvPr>
        </p:nvSpPr>
        <p:spPr bwMode="auto">
          <a:xfrm>
            <a:off x="762000" y="1219200"/>
            <a:ext cx="21955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latin typeface="Courier" pitchFamily="-106" charset="0"/>
              </a:rPr>
              <a:t>        </a:t>
            </a:r>
            <a:r>
              <a:rPr lang="en-US">
                <a:latin typeface="Courier New" pitchFamily="-106" charset="0"/>
              </a:rPr>
              <a:t>110</a:t>
            </a:r>
          </a:p>
          <a:p>
            <a:pPr>
              <a:buFont typeface="Symbol" pitchFamily="18" charset="2"/>
              <a:buChar char="´"/>
            </a:pPr>
            <a:r>
              <a:rPr lang="en-US">
                <a:latin typeface="Courier" pitchFamily="-106" charset="0"/>
                <a:sym typeface="Symbol" pitchFamily="18" charset="2"/>
              </a:rPr>
              <a:t>     </a:t>
            </a:r>
            <a:r>
              <a:rPr lang="en-US">
                <a:latin typeface="Courier New" pitchFamily="-106" charset="0"/>
                <a:sym typeface="Symbol" pitchFamily="18" charset="2"/>
              </a:rPr>
              <a:t>10101</a:t>
            </a:r>
          </a:p>
          <a:p>
            <a:pPr>
              <a:buFont typeface="Symbol" pitchFamily="18" charset="2"/>
              <a:buNone/>
            </a:pPr>
            <a:r>
              <a:rPr lang="en-US">
                <a:latin typeface="Courier New" pitchFamily="-106" charset="0"/>
              </a:rPr>
              <a:t>        110</a:t>
            </a:r>
          </a:p>
          <a:p>
            <a:pPr>
              <a:buFont typeface="Symbol" pitchFamily="18" charset="2"/>
              <a:buNone/>
            </a:pPr>
            <a:r>
              <a:rPr lang="en-US">
                <a:latin typeface="Courier New" pitchFamily="-106" charset="0"/>
              </a:rPr>
              <a:t>       000</a:t>
            </a:r>
          </a:p>
          <a:p>
            <a:pPr>
              <a:buFont typeface="Symbol" pitchFamily="18" charset="2"/>
              <a:buNone/>
            </a:pPr>
            <a:r>
              <a:rPr lang="en-US">
                <a:latin typeface="Courier New" pitchFamily="-106" charset="0"/>
              </a:rPr>
              <a:t>      110</a:t>
            </a:r>
            <a:r>
              <a:rPr lang="en-US">
                <a:solidFill>
                  <a:schemeClr val="bg2"/>
                </a:solidFill>
                <a:latin typeface="Courier New" pitchFamily="-106" charset="0"/>
              </a:rPr>
              <a:t>00</a:t>
            </a:r>
          </a:p>
          <a:p>
            <a:pPr>
              <a:buFont typeface="Symbol" pitchFamily="18" charset="2"/>
              <a:buNone/>
            </a:pPr>
            <a:r>
              <a:rPr lang="en-US">
                <a:solidFill>
                  <a:schemeClr val="bg2"/>
                </a:solidFill>
                <a:latin typeface="Courier New" pitchFamily="-106" charset="0"/>
              </a:rPr>
              <a:t>     </a:t>
            </a:r>
            <a:r>
              <a:rPr lang="en-US">
                <a:latin typeface="Courier New" pitchFamily="-106" charset="0"/>
              </a:rPr>
              <a:t>000</a:t>
            </a:r>
          </a:p>
          <a:p>
            <a:pPr>
              <a:buFont typeface="Symbol" pitchFamily="18" charset="2"/>
              <a:buNone/>
            </a:pPr>
            <a:r>
              <a:rPr lang="en-US">
                <a:latin typeface="Courier New" pitchFamily="-106" charset="0"/>
              </a:rPr>
              <a:t>    110</a:t>
            </a:r>
            <a:r>
              <a:rPr lang="en-US">
                <a:solidFill>
                  <a:schemeClr val="bg2"/>
                </a:solidFill>
                <a:latin typeface="Courier New" pitchFamily="-106" charset="0"/>
              </a:rPr>
              <a:t>0000</a:t>
            </a:r>
            <a:endParaRPr lang="en-US">
              <a:latin typeface="Courier New" pitchFamily="-106" charset="0"/>
            </a:endParaRPr>
          </a:p>
        </p:txBody>
      </p:sp>
      <p:sp>
        <p:nvSpPr>
          <p:cNvPr id="89100" name="Line 14"/>
          <p:cNvSpPr>
            <a:spLocks noChangeShapeType="1"/>
          </p:cNvSpPr>
          <p:nvPr>
            <p:custDataLst>
              <p:tags r:id="rId11"/>
            </p:custDataLst>
          </p:nvPr>
        </p:nvSpPr>
        <p:spPr bwMode="auto">
          <a:xfrm>
            <a:off x="838200" y="2011363"/>
            <a:ext cx="251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01" name="Line 15"/>
          <p:cNvSpPr>
            <a:spLocks noChangeShapeType="1"/>
          </p:cNvSpPr>
          <p:nvPr>
            <p:custDataLst>
              <p:tags r:id="rId12"/>
            </p:custDataLst>
          </p:nvPr>
        </p:nvSpPr>
        <p:spPr bwMode="auto">
          <a:xfrm>
            <a:off x="3429000" y="2208213"/>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2" name="Line 16"/>
          <p:cNvSpPr>
            <a:spLocks noChangeShapeType="1"/>
          </p:cNvSpPr>
          <p:nvPr>
            <p:custDataLst>
              <p:tags r:id="rId13"/>
            </p:custDataLst>
          </p:nvPr>
        </p:nvSpPr>
        <p:spPr bwMode="auto">
          <a:xfrm>
            <a:off x="3429000" y="2589213"/>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3" name="Line 17"/>
          <p:cNvSpPr>
            <a:spLocks noChangeShapeType="1"/>
          </p:cNvSpPr>
          <p:nvPr>
            <p:custDataLst>
              <p:tags r:id="rId14"/>
            </p:custDataLst>
          </p:nvPr>
        </p:nvSpPr>
        <p:spPr bwMode="auto">
          <a:xfrm>
            <a:off x="3429000" y="2970213"/>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4" name="Line 18"/>
          <p:cNvSpPr>
            <a:spLocks noChangeShapeType="1"/>
          </p:cNvSpPr>
          <p:nvPr>
            <p:custDataLst>
              <p:tags r:id="rId15"/>
            </p:custDataLst>
          </p:nvPr>
        </p:nvSpPr>
        <p:spPr bwMode="auto">
          <a:xfrm>
            <a:off x="3429000" y="3351213"/>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5" name="Line 19"/>
          <p:cNvSpPr>
            <a:spLocks noChangeShapeType="1"/>
          </p:cNvSpPr>
          <p:nvPr>
            <p:custDataLst>
              <p:tags r:id="rId16"/>
            </p:custDataLst>
          </p:nvPr>
        </p:nvSpPr>
        <p:spPr bwMode="auto">
          <a:xfrm>
            <a:off x="3429000" y="3732213"/>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6" name="Line 20"/>
          <p:cNvSpPr>
            <a:spLocks noChangeShapeType="1"/>
          </p:cNvSpPr>
          <p:nvPr>
            <p:custDataLst>
              <p:tags r:id="rId17"/>
            </p:custDataLst>
          </p:nvPr>
        </p:nvSpPr>
        <p:spPr bwMode="auto">
          <a:xfrm flipV="1">
            <a:off x="381000" y="3916363"/>
            <a:ext cx="3070225"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07" name="Text Box 21"/>
          <p:cNvSpPr txBox="1">
            <a:spLocks noChangeArrowheads="1"/>
          </p:cNvSpPr>
          <p:nvPr>
            <p:custDataLst>
              <p:tags r:id="rId18"/>
            </p:custDataLst>
          </p:nvPr>
        </p:nvSpPr>
        <p:spPr bwMode="auto">
          <a:xfrm>
            <a:off x="1303338" y="3997325"/>
            <a:ext cx="164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latin typeface="Courier" pitchFamily="-106" charset="0"/>
              </a:rPr>
              <a:t> </a:t>
            </a:r>
            <a:r>
              <a:rPr lang="en-US">
                <a:latin typeface="Courier New" pitchFamily="-106" charset="0"/>
              </a:rPr>
              <a:t>1111110</a:t>
            </a:r>
          </a:p>
        </p:txBody>
      </p:sp>
      <p:sp>
        <p:nvSpPr>
          <p:cNvPr id="89108" name="Text Box 22"/>
          <p:cNvSpPr txBox="1">
            <a:spLocks noChangeArrowheads="1"/>
          </p:cNvSpPr>
          <p:nvPr>
            <p:custDataLst>
              <p:tags r:id="rId19"/>
            </p:custDataLst>
          </p:nvPr>
        </p:nvSpPr>
        <p:spPr bwMode="auto">
          <a:xfrm>
            <a:off x="5486400" y="1447800"/>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600">
                <a:solidFill>
                  <a:srgbClr val="1E16E4"/>
                </a:solidFill>
                <a:latin typeface="Comic Sans MS" pitchFamily="-106" charset="0"/>
              </a:rPr>
              <a:t>The values in binary…</a:t>
            </a:r>
          </a:p>
        </p:txBody>
      </p:sp>
      <p:sp>
        <p:nvSpPr>
          <p:cNvPr id="89109" name="Text Box 23"/>
          <p:cNvSpPr txBox="1">
            <a:spLocks noChangeArrowheads="1"/>
          </p:cNvSpPr>
          <p:nvPr>
            <p:custDataLst>
              <p:tags r:id="rId20"/>
            </p:custDataLst>
          </p:nvPr>
        </p:nvSpPr>
        <p:spPr bwMode="auto">
          <a:xfrm>
            <a:off x="2209800" y="5181600"/>
            <a:ext cx="4953000" cy="841375"/>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omic Sans MS" pitchFamily="-106" charset="0"/>
              </a:rPr>
              <a:t>This is just the grade-school algorithm for multiplication!</a:t>
            </a:r>
          </a:p>
        </p:txBody>
      </p:sp>
      <p:sp>
        <p:nvSpPr>
          <p:cNvPr id="89110" name="Text Box 24"/>
          <p:cNvSpPr txBox="1">
            <a:spLocks noChangeArrowheads="1"/>
          </p:cNvSpPr>
          <p:nvPr>
            <p:custDataLst>
              <p:tags r:id="rId21"/>
            </p:custDataLst>
          </p:nvPr>
        </p:nvSpPr>
        <p:spPr bwMode="auto">
          <a:xfrm>
            <a:off x="388938" y="228600"/>
            <a:ext cx="8153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Aside: </a:t>
            </a:r>
            <a:r>
              <a:rPr lang="en-US" sz="3200">
                <a:latin typeface="Times New Roman" pitchFamily="-106" charset="0"/>
              </a:rPr>
              <a:t>Multiplication with Russian Peasants</a:t>
            </a:r>
          </a:p>
        </p:txBody>
      </p:sp>
      <p:sp>
        <p:nvSpPr>
          <p:cNvPr id="89111" name="Text Box 25"/>
          <p:cNvSpPr txBox="1">
            <a:spLocks noChangeArrowheads="1"/>
          </p:cNvSpPr>
          <p:nvPr/>
        </p:nvSpPr>
        <p:spPr bwMode="auto">
          <a:xfrm>
            <a:off x="2081213" y="6108700"/>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a:t>Why the doubling?   Why the halving?</a:t>
            </a:r>
          </a:p>
        </p:txBody>
      </p:sp>
      <mc:AlternateContent xmlns:mc="http://schemas.openxmlformats.org/markup-compatibility/2006" xmlns:p14="http://schemas.microsoft.com/office/powerpoint/2010/main">
        <mc:Choice Requires="p14">
          <p:contentPart p14:bwMode="auto" r:id="rId26">
            <p14:nvContentPartPr>
              <p14:cNvPr id="35842" name="Ink 26"/>
              <p14:cNvContentPartPr>
                <a14:cpLocks xmlns:a14="http://schemas.microsoft.com/office/drawing/2010/main" noRot="1" noChangeAspect="1" noEditPoints="1" noChangeArrowheads="1" noChangeShapeType="1"/>
              </p14:cNvContentPartPr>
              <p14:nvPr/>
            </p14:nvContentPartPr>
            <p14:xfrm>
              <a:off x="6407150" y="1825625"/>
              <a:ext cx="260350" cy="250825"/>
            </p14:xfrm>
          </p:contentPart>
        </mc:Choice>
        <mc:Fallback xmlns="">
          <p:pic>
            <p:nvPicPr>
              <p:cNvPr id="35842" name="Ink 26"/>
              <p:cNvPicPr>
                <a:picLocks noRot="1" noChangeAspect="1" noEditPoints="1" noChangeArrowheads="1" noChangeShapeType="1"/>
              </p:cNvPicPr>
              <p:nvPr/>
            </p:nvPicPr>
            <p:blipFill>
              <a:blip r:embed="rId27"/>
              <a:stretch>
                <a:fillRect/>
              </a:stretch>
            </p:blipFill>
            <p:spPr>
              <a:xfrm>
                <a:off x="6395627" y="1814109"/>
                <a:ext cx="285197" cy="27601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843" name="Ink 27"/>
              <p14:cNvContentPartPr>
                <a14:cpLocks xmlns:a14="http://schemas.microsoft.com/office/drawing/2010/main" noRot="1" noChangeAspect="1" noEditPoints="1" noChangeArrowheads="1" noChangeShapeType="1"/>
              </p14:cNvContentPartPr>
              <p14:nvPr/>
            </p14:nvContentPartPr>
            <p14:xfrm>
              <a:off x="6530975" y="2441575"/>
              <a:ext cx="201613" cy="528638"/>
            </p14:xfrm>
          </p:contentPart>
        </mc:Choice>
        <mc:Fallback xmlns="">
          <p:pic>
            <p:nvPicPr>
              <p:cNvPr id="35843" name="Ink 27"/>
              <p:cNvPicPr>
                <a:picLocks noRot="1" noChangeAspect="1" noEditPoints="1" noChangeArrowheads="1" noChangeShapeType="1"/>
              </p:cNvPicPr>
              <p:nvPr/>
            </p:nvPicPr>
            <p:blipFill>
              <a:blip r:embed="rId29"/>
              <a:stretch>
                <a:fillRect/>
              </a:stretch>
            </p:blipFill>
            <p:spPr>
              <a:xfrm>
                <a:off x="6523054" y="2436533"/>
                <a:ext cx="214574" cy="54664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844" name="Ink 28"/>
              <p14:cNvContentPartPr>
                <a14:cpLocks xmlns:a14="http://schemas.microsoft.com/office/drawing/2010/main" noRot="1" noChangeAspect="1" noEditPoints="1" noChangeArrowheads="1" noChangeShapeType="1"/>
              </p14:cNvContentPartPr>
              <p14:nvPr/>
            </p14:nvContentPartPr>
            <p14:xfrm>
              <a:off x="6548438" y="3194050"/>
              <a:ext cx="130175" cy="133350"/>
            </p14:xfrm>
          </p:contentPart>
        </mc:Choice>
        <mc:Fallback xmlns="">
          <p:pic>
            <p:nvPicPr>
              <p:cNvPr id="35844" name="Ink 28"/>
              <p:cNvPicPr>
                <a:picLocks noRot="1" noChangeAspect="1" noEditPoints="1" noChangeArrowheads="1" noChangeShapeType="1"/>
              </p:cNvPicPr>
              <p:nvPr/>
            </p:nvPicPr>
            <p:blipFill>
              <a:blip r:embed="rId31"/>
              <a:stretch>
                <a:fillRect/>
              </a:stretch>
            </p:blipFill>
            <p:spPr>
              <a:xfrm>
                <a:off x="6537260" y="3180751"/>
                <a:ext cx="147123" cy="16066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845" name="Ink 29"/>
              <p14:cNvContentPartPr>
                <a14:cpLocks xmlns:a14="http://schemas.microsoft.com/office/drawing/2010/main" noRot="1" noChangeAspect="1" noEditPoints="1" noChangeArrowheads="1" noChangeShapeType="1"/>
              </p14:cNvContentPartPr>
              <p14:nvPr/>
            </p14:nvContentPartPr>
            <p14:xfrm>
              <a:off x="6572250" y="3521075"/>
              <a:ext cx="31750" cy="144463"/>
            </p14:xfrm>
          </p:contentPart>
        </mc:Choice>
        <mc:Fallback xmlns="">
          <p:pic>
            <p:nvPicPr>
              <p:cNvPr id="35845" name="Ink 29"/>
              <p:cNvPicPr>
                <a:picLocks noRot="1" noChangeAspect="1" noEditPoints="1" noChangeArrowheads="1" noChangeShapeType="1"/>
              </p:cNvPicPr>
              <p:nvPr/>
            </p:nvPicPr>
            <p:blipFill>
              <a:blip r:embed="rId33"/>
              <a:stretch>
                <a:fillRect/>
              </a:stretch>
            </p:blipFill>
            <p:spPr>
              <a:xfrm>
                <a:off x="6561426" y="3512789"/>
                <a:ext cx="47625" cy="1577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846" name="Ink 30"/>
              <p14:cNvContentPartPr>
                <a14:cpLocks xmlns:a14="http://schemas.microsoft.com/office/drawing/2010/main" noRot="1" noChangeAspect="1" noEditPoints="1" noChangeArrowheads="1" noChangeShapeType="1"/>
              </p14:cNvContentPartPr>
              <p14:nvPr/>
            </p14:nvContentPartPr>
            <p14:xfrm>
              <a:off x="8391525" y="1798638"/>
              <a:ext cx="131763" cy="234950"/>
            </p14:xfrm>
          </p:contentPart>
        </mc:Choice>
        <mc:Fallback xmlns="">
          <p:pic>
            <p:nvPicPr>
              <p:cNvPr id="35846" name="Ink 30"/>
              <p:cNvPicPr>
                <a:picLocks noRot="1" noChangeAspect="1" noEditPoints="1" noChangeArrowheads="1" noChangeShapeType="1"/>
              </p:cNvPicPr>
              <p:nvPr/>
            </p:nvPicPr>
            <p:blipFill>
              <a:blip r:embed="rId35"/>
              <a:stretch>
                <a:fillRect/>
              </a:stretch>
            </p:blipFill>
            <p:spPr>
              <a:xfrm>
                <a:off x="8381085" y="1791442"/>
                <a:ext cx="155164" cy="24646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847" name="Ink 31"/>
              <p14:cNvContentPartPr>
                <a14:cpLocks xmlns:a14="http://schemas.microsoft.com/office/drawing/2010/main" noRot="1" noChangeAspect="1" noEditPoints="1" noChangeArrowheads="1" noChangeShapeType="1"/>
              </p14:cNvContentPartPr>
              <p14:nvPr/>
            </p14:nvContentPartPr>
            <p14:xfrm>
              <a:off x="8428038" y="2365375"/>
              <a:ext cx="239712" cy="173038"/>
            </p14:xfrm>
          </p:contentPart>
        </mc:Choice>
        <mc:Fallback xmlns="">
          <p:pic>
            <p:nvPicPr>
              <p:cNvPr id="35847" name="Ink 31"/>
              <p:cNvPicPr>
                <a:picLocks noRot="1" noChangeAspect="1" noEditPoints="1" noChangeArrowheads="1" noChangeShapeType="1"/>
              </p:cNvPicPr>
              <p:nvPr/>
            </p:nvPicPr>
            <p:blipFill>
              <a:blip r:embed="rId37"/>
              <a:stretch>
                <a:fillRect/>
              </a:stretch>
            </p:blipFill>
            <p:spPr>
              <a:xfrm>
                <a:off x="8420120" y="2357461"/>
                <a:ext cx="250870" cy="18455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848" name="Ink 32"/>
              <p14:cNvContentPartPr>
                <a14:cpLocks xmlns:a14="http://schemas.microsoft.com/office/drawing/2010/main" noRot="1" noChangeAspect="1" noEditPoints="1" noChangeArrowheads="1" noChangeShapeType="1"/>
              </p14:cNvContentPartPr>
              <p14:nvPr/>
            </p14:nvContentPartPr>
            <p14:xfrm>
              <a:off x="8408988" y="2751138"/>
              <a:ext cx="347662" cy="992187"/>
            </p14:xfrm>
          </p:contentPart>
        </mc:Choice>
        <mc:Fallback xmlns="">
          <p:pic>
            <p:nvPicPr>
              <p:cNvPr id="35848" name="Ink 32"/>
              <p:cNvPicPr>
                <a:picLocks noRot="1" noChangeAspect="1" noEditPoints="1" noChangeArrowheads="1" noChangeShapeType="1"/>
              </p:cNvPicPr>
              <p:nvPr/>
            </p:nvPicPr>
            <p:blipFill>
              <a:blip r:embed="rId39"/>
              <a:stretch>
                <a:fillRect/>
              </a:stretch>
            </p:blipFill>
            <p:spPr>
              <a:xfrm>
                <a:off x="8400702" y="2741418"/>
                <a:ext cx="369999" cy="101486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849" name="Ink 33"/>
              <p14:cNvContentPartPr>
                <a14:cpLocks xmlns:a14="http://schemas.microsoft.com/office/drawing/2010/main" noRot="1" noChangeAspect="1" noEditPoints="1" noChangeArrowheads="1" noChangeShapeType="1"/>
              </p14:cNvContentPartPr>
              <p14:nvPr/>
            </p14:nvContentPartPr>
            <p14:xfrm>
              <a:off x="1851025" y="1995488"/>
              <a:ext cx="1196975" cy="1063625"/>
            </p14:xfrm>
          </p:contentPart>
        </mc:Choice>
        <mc:Fallback xmlns="">
          <p:pic>
            <p:nvPicPr>
              <p:cNvPr id="35849" name="Ink 33"/>
              <p:cNvPicPr>
                <a:picLocks noRot="1" noChangeAspect="1" noEditPoints="1" noChangeArrowheads="1" noChangeShapeType="1"/>
              </p:cNvPicPr>
              <p:nvPr/>
            </p:nvPicPr>
            <p:blipFill>
              <a:blip r:embed="rId41"/>
              <a:stretch>
                <a:fillRect/>
              </a:stretch>
            </p:blipFill>
            <p:spPr>
              <a:xfrm>
                <a:off x="1843105" y="1989369"/>
                <a:ext cx="1213895" cy="107802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850" name="Ink 34"/>
              <p14:cNvContentPartPr>
                <a14:cpLocks xmlns:a14="http://schemas.microsoft.com/office/drawing/2010/main" noRot="1" noChangeAspect="1" noEditPoints="1" noChangeArrowheads="1" noChangeShapeType="1"/>
              </p14:cNvContentPartPr>
              <p14:nvPr/>
            </p14:nvContentPartPr>
            <p14:xfrm>
              <a:off x="1096963" y="3382963"/>
              <a:ext cx="3467100" cy="1581150"/>
            </p14:xfrm>
          </p:contentPart>
        </mc:Choice>
        <mc:Fallback xmlns="">
          <p:pic>
            <p:nvPicPr>
              <p:cNvPr id="35850" name="Ink 34"/>
              <p:cNvPicPr>
                <a:picLocks noRot="1" noChangeAspect="1" noEditPoints="1" noChangeArrowheads="1" noChangeShapeType="1"/>
              </p:cNvPicPr>
              <p:nvPr/>
            </p:nvPicPr>
            <p:blipFill>
              <a:blip r:embed="rId43"/>
              <a:stretch>
                <a:fillRect/>
              </a:stretch>
            </p:blipFill>
            <p:spPr>
              <a:xfrm>
                <a:off x="1086163" y="3373963"/>
                <a:ext cx="3481140" cy="1600950"/>
              </a:xfrm>
              <a:prstGeom prst="rect">
                <a:avLst/>
              </a:prstGeom>
            </p:spPr>
          </p:pic>
        </mc:Fallback>
      </mc:AlternateContent>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custDataLst>
              <p:tags r:id="rId1"/>
            </p:custDataLst>
          </p:nvPr>
        </p:nvGrpSpPr>
        <p:grpSpPr bwMode="auto">
          <a:xfrm>
            <a:off x="533400" y="914400"/>
            <a:ext cx="6521450" cy="149225"/>
            <a:chOff x="295" y="1311"/>
            <a:chExt cx="5177" cy="114"/>
          </a:xfrm>
        </p:grpSpPr>
        <p:sp>
          <p:nvSpPr>
            <p:cNvPr id="90163" name="Rectangle 3"/>
            <p:cNvSpPr>
              <a:spLocks noChangeArrowheads="1"/>
            </p:cNvSpPr>
            <p:nvPr>
              <p:custDataLst>
                <p:tags r:id="rId4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sp>
          <p:nvSpPr>
            <p:cNvPr id="90164" name="Rectangle 4"/>
            <p:cNvSpPr>
              <a:spLocks noChangeArrowheads="1"/>
            </p:cNvSpPr>
            <p:nvPr>
              <p:custDataLst>
                <p:tags r:id="rId4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pPr algn="ctr" eaLnBrk="0" hangingPunct="0"/>
              <a:endParaRPr lang="en-US"/>
            </a:p>
          </p:txBody>
        </p:sp>
      </p:grpSp>
      <p:sp>
        <p:nvSpPr>
          <p:cNvPr id="90115" name="Text Box 5"/>
          <p:cNvSpPr txBox="1">
            <a:spLocks noChangeArrowheads="1"/>
          </p:cNvSpPr>
          <p:nvPr>
            <p:custDataLst>
              <p:tags r:id="rId2"/>
            </p:custDataLst>
          </p:nvPr>
        </p:nvSpPr>
        <p:spPr bwMode="auto">
          <a:xfrm>
            <a:off x="304800" y="152400"/>
            <a:ext cx="5486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a:latin typeface="Times New Roman" pitchFamily="-106" charset="0"/>
              </a:rPr>
              <a:t>sinking with </a:t>
            </a:r>
            <a:r>
              <a:rPr lang="en-US" sz="4200" b="1">
                <a:latin typeface="Courier New" pitchFamily="-106" charset="0"/>
              </a:rPr>
              <a:t>float</a:t>
            </a:r>
            <a:r>
              <a:rPr lang="en-US" sz="4200">
                <a:latin typeface="Times New Roman" pitchFamily="-106" charset="0"/>
              </a:rPr>
              <a:t>s</a:t>
            </a:r>
          </a:p>
        </p:txBody>
      </p:sp>
      <p:sp>
        <p:nvSpPr>
          <p:cNvPr id="90116" name="Text Box 6"/>
          <p:cNvSpPr txBox="1">
            <a:spLocks noChangeArrowheads="1"/>
          </p:cNvSpPr>
          <p:nvPr>
            <p:custDataLst>
              <p:tags r:id="rId3"/>
            </p:custDataLst>
          </p:nvPr>
        </p:nvSpPr>
        <p:spPr bwMode="auto">
          <a:xfrm>
            <a:off x="457200" y="2413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0.0000</a:t>
            </a:r>
          </a:p>
        </p:txBody>
      </p:sp>
      <p:sp>
        <p:nvSpPr>
          <p:cNvPr id="90117" name="Text Box 7"/>
          <p:cNvSpPr txBox="1">
            <a:spLocks noChangeArrowheads="1"/>
          </p:cNvSpPr>
          <p:nvPr>
            <p:custDataLst>
              <p:tags r:id="rId4"/>
            </p:custDataLst>
          </p:nvPr>
        </p:nvSpPr>
        <p:spPr bwMode="auto">
          <a:xfrm>
            <a:off x="457200" y="2794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0.0001</a:t>
            </a:r>
          </a:p>
        </p:txBody>
      </p:sp>
      <p:sp>
        <p:nvSpPr>
          <p:cNvPr id="90118" name="Text Box 8"/>
          <p:cNvSpPr txBox="1">
            <a:spLocks noChangeArrowheads="1"/>
          </p:cNvSpPr>
          <p:nvPr>
            <p:custDataLst>
              <p:tags r:id="rId5"/>
            </p:custDataLst>
          </p:nvPr>
        </p:nvSpPr>
        <p:spPr bwMode="auto">
          <a:xfrm>
            <a:off x="457200" y="3175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0.0010</a:t>
            </a:r>
          </a:p>
        </p:txBody>
      </p:sp>
      <p:sp>
        <p:nvSpPr>
          <p:cNvPr id="90119" name="Text Box 9"/>
          <p:cNvSpPr txBox="1">
            <a:spLocks noChangeArrowheads="1"/>
          </p:cNvSpPr>
          <p:nvPr>
            <p:custDataLst>
              <p:tags r:id="rId6"/>
            </p:custDataLst>
          </p:nvPr>
        </p:nvSpPr>
        <p:spPr bwMode="auto">
          <a:xfrm>
            <a:off x="457200" y="3556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0.0011</a:t>
            </a:r>
          </a:p>
        </p:txBody>
      </p:sp>
      <p:sp>
        <p:nvSpPr>
          <p:cNvPr id="90120" name="Text Box 10"/>
          <p:cNvSpPr txBox="1">
            <a:spLocks noChangeArrowheads="1"/>
          </p:cNvSpPr>
          <p:nvPr>
            <p:custDataLst>
              <p:tags r:id="rId7"/>
            </p:custDataLst>
          </p:nvPr>
        </p:nvSpPr>
        <p:spPr bwMode="auto">
          <a:xfrm>
            <a:off x="457200" y="6070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0.1111</a:t>
            </a:r>
          </a:p>
        </p:txBody>
      </p:sp>
      <p:sp>
        <p:nvSpPr>
          <p:cNvPr id="90121" name="Text Box 11"/>
          <p:cNvSpPr txBox="1">
            <a:spLocks noChangeArrowheads="1"/>
          </p:cNvSpPr>
          <p:nvPr>
            <p:custDataLst>
              <p:tags r:id="rId8"/>
            </p:custDataLst>
          </p:nvPr>
        </p:nvSpPr>
        <p:spPr bwMode="auto">
          <a:xfrm>
            <a:off x="457200" y="3937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0.0100</a:t>
            </a:r>
          </a:p>
        </p:txBody>
      </p:sp>
      <p:sp>
        <p:nvSpPr>
          <p:cNvPr id="90122" name="Text Box 12"/>
          <p:cNvSpPr txBox="1">
            <a:spLocks noChangeArrowheads="1"/>
          </p:cNvSpPr>
          <p:nvPr>
            <p:custDataLst>
              <p:tags r:id="rId9"/>
            </p:custDataLst>
          </p:nvPr>
        </p:nvSpPr>
        <p:spPr bwMode="auto">
          <a:xfrm>
            <a:off x="457200" y="4318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0.0101</a:t>
            </a:r>
          </a:p>
        </p:txBody>
      </p:sp>
      <p:sp>
        <p:nvSpPr>
          <p:cNvPr id="90123" name="Line 13"/>
          <p:cNvSpPr>
            <a:spLocks noChangeShapeType="1"/>
          </p:cNvSpPr>
          <p:nvPr>
            <p:custDataLst>
              <p:tags r:id="rId10"/>
            </p:custDataLst>
          </p:nvPr>
        </p:nvSpPr>
        <p:spPr bwMode="auto">
          <a:xfrm>
            <a:off x="958850" y="6527800"/>
            <a:ext cx="6492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0124" name="Text Box 14"/>
          <p:cNvSpPr txBox="1">
            <a:spLocks noChangeArrowheads="1"/>
          </p:cNvSpPr>
          <p:nvPr>
            <p:custDataLst>
              <p:tags r:id="rId11"/>
            </p:custDataLst>
          </p:nvPr>
        </p:nvSpPr>
        <p:spPr bwMode="auto">
          <a:xfrm>
            <a:off x="874713" y="6567488"/>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solidFill>
                  <a:srgbClr val="1E16E4"/>
                </a:solidFill>
                <a:latin typeface="Comic Sans MS" pitchFamily="-106" charset="0"/>
              </a:rPr>
              <a:t>4 bits</a:t>
            </a:r>
          </a:p>
        </p:txBody>
      </p:sp>
      <p:sp>
        <p:nvSpPr>
          <p:cNvPr id="90125" name="Text Box 15"/>
          <p:cNvSpPr txBox="1">
            <a:spLocks noChangeArrowheads="1"/>
          </p:cNvSpPr>
          <p:nvPr>
            <p:custDataLst>
              <p:tags r:id="rId12"/>
            </p:custDataLst>
          </p:nvPr>
        </p:nvSpPr>
        <p:spPr bwMode="auto">
          <a:xfrm>
            <a:off x="5867400" y="6127750"/>
            <a:ext cx="3276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solidFill>
                  <a:srgbClr val="1E16E4"/>
                </a:solidFill>
                <a:latin typeface="Comic Sans MS" pitchFamily="-106" charset="0"/>
              </a:rPr>
              <a:t>In reality, </a:t>
            </a:r>
            <a:r>
              <a:rPr lang="en-US" sz="1400">
                <a:solidFill>
                  <a:srgbClr val="B410CE"/>
                </a:solidFill>
                <a:latin typeface="Comic Sans MS" pitchFamily="-106" charset="0"/>
              </a:rPr>
              <a:t>23 bits</a:t>
            </a:r>
            <a:r>
              <a:rPr lang="en-US" sz="1400">
                <a:solidFill>
                  <a:srgbClr val="1E16E4"/>
                </a:solidFill>
                <a:latin typeface="Comic Sans MS" pitchFamily="-106" charset="0"/>
              </a:rPr>
              <a:t> or </a:t>
            </a:r>
            <a:r>
              <a:rPr lang="en-US" sz="1400">
                <a:solidFill>
                  <a:srgbClr val="B410CE"/>
                </a:solidFill>
                <a:latin typeface="Comic Sans MS" pitchFamily="-106" charset="0"/>
              </a:rPr>
              <a:t>52 bits</a:t>
            </a:r>
            <a:r>
              <a:rPr lang="en-US" sz="1400">
                <a:solidFill>
                  <a:srgbClr val="1E16E4"/>
                </a:solidFill>
                <a:latin typeface="Comic Sans MS" pitchFamily="-106" charset="0"/>
              </a:rPr>
              <a:t> will be used to represent the fractional part of a floating-point number</a:t>
            </a:r>
          </a:p>
        </p:txBody>
      </p:sp>
      <p:sp>
        <p:nvSpPr>
          <p:cNvPr id="90126" name="Text Box 16"/>
          <p:cNvSpPr txBox="1">
            <a:spLocks noChangeArrowheads="1"/>
          </p:cNvSpPr>
          <p:nvPr>
            <p:custDataLst>
              <p:tags r:id="rId13"/>
            </p:custDataLst>
          </p:nvPr>
        </p:nvSpPr>
        <p:spPr bwMode="auto">
          <a:xfrm>
            <a:off x="457200" y="5689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0.1110</a:t>
            </a:r>
          </a:p>
        </p:txBody>
      </p:sp>
      <p:sp>
        <p:nvSpPr>
          <p:cNvPr id="90127" name="Text Box 17"/>
          <p:cNvSpPr txBox="1">
            <a:spLocks noChangeArrowheads="1"/>
          </p:cNvSpPr>
          <p:nvPr>
            <p:custDataLst>
              <p:tags r:id="rId14"/>
            </p:custDataLst>
          </p:nvPr>
        </p:nvSpPr>
        <p:spPr bwMode="auto">
          <a:xfrm>
            <a:off x="457200" y="530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0.1101</a:t>
            </a:r>
          </a:p>
        </p:txBody>
      </p:sp>
      <p:sp>
        <p:nvSpPr>
          <p:cNvPr id="90128" name="Text Box 18"/>
          <p:cNvSpPr txBox="1">
            <a:spLocks noChangeArrowheads="1"/>
          </p:cNvSpPr>
          <p:nvPr>
            <p:custDataLst>
              <p:tags r:id="rId15"/>
            </p:custDataLst>
          </p:nvPr>
        </p:nvSpPr>
        <p:spPr bwMode="auto">
          <a:xfrm>
            <a:off x="457200" y="4927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latin typeface="Courier New" pitchFamily="-106" charset="0"/>
              </a:rPr>
              <a:t>0.1100</a:t>
            </a:r>
          </a:p>
        </p:txBody>
      </p:sp>
      <p:sp>
        <p:nvSpPr>
          <p:cNvPr id="90129" name="Text Box 19"/>
          <p:cNvSpPr txBox="1">
            <a:spLocks noChangeArrowheads="1"/>
          </p:cNvSpPr>
          <p:nvPr>
            <p:custDataLst>
              <p:tags r:id="rId16"/>
            </p:custDataLst>
          </p:nvPr>
        </p:nvSpPr>
        <p:spPr bwMode="auto">
          <a:xfrm>
            <a:off x="708025" y="4538663"/>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90130" name="Text Box 20"/>
          <p:cNvSpPr txBox="1">
            <a:spLocks noChangeArrowheads="1"/>
          </p:cNvSpPr>
          <p:nvPr>
            <p:custDataLst>
              <p:tags r:id="rId17"/>
            </p:custDataLst>
          </p:nvPr>
        </p:nvSpPr>
        <p:spPr bwMode="auto">
          <a:xfrm>
            <a:off x="2790825" y="2409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0.0000    </a:t>
            </a:r>
          </a:p>
        </p:txBody>
      </p:sp>
      <p:sp>
        <p:nvSpPr>
          <p:cNvPr id="90131" name="Text Box 22"/>
          <p:cNvSpPr txBox="1">
            <a:spLocks noChangeArrowheads="1"/>
          </p:cNvSpPr>
          <p:nvPr>
            <p:custDataLst>
              <p:tags r:id="rId18"/>
            </p:custDataLst>
          </p:nvPr>
        </p:nvSpPr>
        <p:spPr bwMode="auto">
          <a:xfrm>
            <a:off x="2790825" y="2790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0.0625</a:t>
            </a:r>
          </a:p>
        </p:txBody>
      </p:sp>
      <p:sp>
        <p:nvSpPr>
          <p:cNvPr id="90132" name="Text Box 23"/>
          <p:cNvSpPr txBox="1">
            <a:spLocks noChangeArrowheads="1"/>
          </p:cNvSpPr>
          <p:nvPr>
            <p:custDataLst>
              <p:tags r:id="rId19"/>
            </p:custDataLst>
          </p:nvPr>
        </p:nvSpPr>
        <p:spPr bwMode="auto">
          <a:xfrm>
            <a:off x="2790825" y="31718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0.1250</a:t>
            </a:r>
          </a:p>
        </p:txBody>
      </p:sp>
      <p:sp>
        <p:nvSpPr>
          <p:cNvPr id="90133" name="Text Box 24"/>
          <p:cNvSpPr txBox="1">
            <a:spLocks noChangeArrowheads="1"/>
          </p:cNvSpPr>
          <p:nvPr>
            <p:custDataLst>
              <p:tags r:id="rId20"/>
            </p:custDataLst>
          </p:nvPr>
        </p:nvSpPr>
        <p:spPr bwMode="auto">
          <a:xfrm>
            <a:off x="2790825" y="35512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0.1875</a:t>
            </a:r>
          </a:p>
        </p:txBody>
      </p:sp>
      <p:sp>
        <p:nvSpPr>
          <p:cNvPr id="90134" name="Text Box 25"/>
          <p:cNvSpPr txBox="1">
            <a:spLocks noChangeArrowheads="1"/>
          </p:cNvSpPr>
          <p:nvPr>
            <p:custDataLst>
              <p:tags r:id="rId21"/>
            </p:custDataLst>
          </p:nvPr>
        </p:nvSpPr>
        <p:spPr bwMode="auto">
          <a:xfrm>
            <a:off x="2790825" y="39322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0.2500</a:t>
            </a:r>
          </a:p>
        </p:txBody>
      </p:sp>
      <p:sp>
        <p:nvSpPr>
          <p:cNvPr id="90135" name="Text Box 26"/>
          <p:cNvSpPr txBox="1">
            <a:spLocks noChangeArrowheads="1"/>
          </p:cNvSpPr>
          <p:nvPr>
            <p:custDataLst>
              <p:tags r:id="rId22"/>
            </p:custDataLst>
          </p:nvPr>
        </p:nvSpPr>
        <p:spPr bwMode="auto">
          <a:xfrm>
            <a:off x="2790825" y="43116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0.3125</a:t>
            </a:r>
          </a:p>
        </p:txBody>
      </p:sp>
      <p:sp>
        <p:nvSpPr>
          <p:cNvPr id="90136" name="Text Box 27"/>
          <p:cNvSpPr txBox="1">
            <a:spLocks noChangeArrowheads="1"/>
          </p:cNvSpPr>
          <p:nvPr>
            <p:custDataLst>
              <p:tags r:id="rId23"/>
            </p:custDataLst>
          </p:nvPr>
        </p:nvSpPr>
        <p:spPr bwMode="auto">
          <a:xfrm>
            <a:off x="2790825" y="49133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0.7500</a:t>
            </a:r>
          </a:p>
        </p:txBody>
      </p:sp>
      <p:sp>
        <p:nvSpPr>
          <p:cNvPr id="90137" name="Text Box 28"/>
          <p:cNvSpPr txBox="1">
            <a:spLocks noChangeArrowheads="1"/>
          </p:cNvSpPr>
          <p:nvPr>
            <p:custDataLst>
              <p:tags r:id="rId24"/>
            </p:custDataLst>
          </p:nvPr>
        </p:nvSpPr>
        <p:spPr bwMode="auto">
          <a:xfrm>
            <a:off x="2790825" y="52990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0.8125</a:t>
            </a:r>
          </a:p>
        </p:txBody>
      </p:sp>
      <p:sp>
        <p:nvSpPr>
          <p:cNvPr id="90138" name="Text Box 29"/>
          <p:cNvSpPr txBox="1">
            <a:spLocks noChangeArrowheads="1"/>
          </p:cNvSpPr>
          <p:nvPr>
            <p:custDataLst>
              <p:tags r:id="rId25"/>
            </p:custDataLst>
          </p:nvPr>
        </p:nvSpPr>
        <p:spPr bwMode="auto">
          <a:xfrm>
            <a:off x="2790825" y="56848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0.8750</a:t>
            </a:r>
          </a:p>
        </p:txBody>
      </p:sp>
      <p:sp>
        <p:nvSpPr>
          <p:cNvPr id="90139" name="Text Box 30"/>
          <p:cNvSpPr txBox="1">
            <a:spLocks noChangeArrowheads="1"/>
          </p:cNvSpPr>
          <p:nvPr>
            <p:custDataLst>
              <p:tags r:id="rId26"/>
            </p:custDataLst>
          </p:nvPr>
        </p:nvSpPr>
        <p:spPr bwMode="auto">
          <a:xfrm>
            <a:off x="2790825" y="6070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a:solidFill>
                  <a:srgbClr val="067B0E"/>
                </a:solidFill>
                <a:latin typeface="Times New Roman" pitchFamily="-106" charset="0"/>
              </a:rPr>
              <a:t>0.9375</a:t>
            </a:r>
          </a:p>
        </p:txBody>
      </p:sp>
      <p:sp>
        <p:nvSpPr>
          <p:cNvPr id="90140" name="Text Box 31"/>
          <p:cNvSpPr txBox="1">
            <a:spLocks noChangeArrowheads="1"/>
          </p:cNvSpPr>
          <p:nvPr>
            <p:custDataLst>
              <p:tags r:id="rId27"/>
            </p:custDataLst>
          </p:nvPr>
        </p:nvSpPr>
        <p:spPr bwMode="auto">
          <a:xfrm>
            <a:off x="2862263" y="4532313"/>
            <a:ext cx="808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solidFill>
                  <a:srgbClr val="067B0E"/>
                </a:solidFill>
              </a:rPr>
              <a:t>…</a:t>
            </a:r>
          </a:p>
        </p:txBody>
      </p:sp>
      <p:sp>
        <p:nvSpPr>
          <p:cNvPr id="90141" name="Line 32"/>
          <p:cNvSpPr>
            <a:spLocks noChangeShapeType="1"/>
          </p:cNvSpPr>
          <p:nvPr>
            <p:custDataLst>
              <p:tags r:id="rId28"/>
            </p:custDataLst>
          </p:nvPr>
        </p:nvSpPr>
        <p:spPr bwMode="auto">
          <a:xfrm>
            <a:off x="1752600" y="26304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2" name="Line 33"/>
          <p:cNvSpPr>
            <a:spLocks noChangeShapeType="1"/>
          </p:cNvSpPr>
          <p:nvPr>
            <p:custDataLst>
              <p:tags r:id="rId29"/>
            </p:custDataLst>
          </p:nvPr>
        </p:nvSpPr>
        <p:spPr bwMode="auto">
          <a:xfrm>
            <a:off x="1752600" y="2997200"/>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3" name="Line 34"/>
          <p:cNvSpPr>
            <a:spLocks noChangeShapeType="1"/>
          </p:cNvSpPr>
          <p:nvPr>
            <p:custDataLst>
              <p:tags r:id="rId30"/>
            </p:custDataLst>
          </p:nvPr>
        </p:nvSpPr>
        <p:spPr bwMode="auto">
          <a:xfrm>
            <a:off x="1752600" y="33956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4" name="Line 35"/>
          <p:cNvSpPr>
            <a:spLocks noChangeShapeType="1"/>
          </p:cNvSpPr>
          <p:nvPr>
            <p:custDataLst>
              <p:tags r:id="rId31"/>
            </p:custDataLst>
          </p:nvPr>
        </p:nvSpPr>
        <p:spPr bwMode="auto">
          <a:xfrm>
            <a:off x="1752600" y="377031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5" name="Line 36"/>
          <p:cNvSpPr>
            <a:spLocks noChangeShapeType="1"/>
          </p:cNvSpPr>
          <p:nvPr>
            <p:custDataLst>
              <p:tags r:id="rId32"/>
            </p:custDataLst>
          </p:nvPr>
        </p:nvSpPr>
        <p:spPr bwMode="auto">
          <a:xfrm>
            <a:off x="1752600" y="416083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6" name="Line 37"/>
          <p:cNvSpPr>
            <a:spLocks noChangeShapeType="1"/>
          </p:cNvSpPr>
          <p:nvPr>
            <p:custDataLst>
              <p:tags r:id="rId33"/>
            </p:custDataLst>
          </p:nvPr>
        </p:nvSpPr>
        <p:spPr bwMode="auto">
          <a:xfrm>
            <a:off x="1752600" y="45227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7" name="Line 38"/>
          <p:cNvSpPr>
            <a:spLocks noChangeShapeType="1"/>
          </p:cNvSpPr>
          <p:nvPr>
            <p:custDataLst>
              <p:tags r:id="rId34"/>
            </p:custDataLst>
          </p:nvPr>
        </p:nvSpPr>
        <p:spPr bwMode="auto">
          <a:xfrm>
            <a:off x="1752600" y="51577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8" name="Line 39"/>
          <p:cNvSpPr>
            <a:spLocks noChangeShapeType="1"/>
          </p:cNvSpPr>
          <p:nvPr>
            <p:custDataLst>
              <p:tags r:id="rId35"/>
            </p:custDataLst>
          </p:nvPr>
        </p:nvSpPr>
        <p:spPr bwMode="auto">
          <a:xfrm>
            <a:off x="1752600" y="55165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49" name="Line 40"/>
          <p:cNvSpPr>
            <a:spLocks noChangeShapeType="1"/>
          </p:cNvSpPr>
          <p:nvPr>
            <p:custDataLst>
              <p:tags r:id="rId36"/>
            </p:custDataLst>
          </p:nvPr>
        </p:nvSpPr>
        <p:spPr bwMode="auto">
          <a:xfrm>
            <a:off x="1752600" y="59070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50" name="Line 41"/>
          <p:cNvSpPr>
            <a:spLocks noChangeShapeType="1"/>
          </p:cNvSpPr>
          <p:nvPr>
            <p:custDataLst>
              <p:tags r:id="rId37"/>
            </p:custDataLst>
          </p:nvPr>
        </p:nvSpPr>
        <p:spPr bwMode="auto">
          <a:xfrm>
            <a:off x="1752600" y="6283325"/>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0151" name="Text Box 42"/>
          <p:cNvSpPr txBox="1">
            <a:spLocks noChangeArrowheads="1"/>
          </p:cNvSpPr>
          <p:nvPr>
            <p:custDataLst>
              <p:tags r:id="rId38"/>
            </p:custDataLst>
          </p:nvPr>
        </p:nvSpPr>
        <p:spPr bwMode="auto">
          <a:xfrm>
            <a:off x="2133600" y="1295400"/>
            <a:ext cx="3016250" cy="955675"/>
          </a:xfrm>
          <a:prstGeom prst="rect">
            <a:avLst/>
          </a:prstGeom>
          <a:noFill/>
          <a:ln w="9525">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2800">
                <a:solidFill>
                  <a:srgbClr val="1E16E4"/>
                </a:solidFill>
              </a:rPr>
              <a:t>Imagine we had only 4 bits …</a:t>
            </a:r>
          </a:p>
        </p:txBody>
      </p:sp>
      <p:sp>
        <p:nvSpPr>
          <p:cNvPr id="90152" name="Text Box 43"/>
          <p:cNvSpPr txBox="1">
            <a:spLocks noChangeArrowheads="1"/>
          </p:cNvSpPr>
          <p:nvPr>
            <p:custDataLst>
              <p:tags r:id="rId39"/>
            </p:custDataLst>
          </p:nvPr>
        </p:nvSpPr>
        <p:spPr bwMode="auto">
          <a:xfrm>
            <a:off x="1066800" y="16430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.125</a:t>
            </a:r>
          </a:p>
        </p:txBody>
      </p:sp>
      <p:sp>
        <p:nvSpPr>
          <p:cNvPr id="90153" name="Text Box 44"/>
          <p:cNvSpPr txBox="1">
            <a:spLocks noChangeArrowheads="1"/>
          </p:cNvSpPr>
          <p:nvPr>
            <p:custDataLst>
              <p:tags r:id="rId40"/>
            </p:custDataLst>
          </p:nvPr>
        </p:nvSpPr>
        <p:spPr bwMode="auto">
          <a:xfrm>
            <a:off x="685800" y="22145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.5</a:t>
            </a:r>
          </a:p>
        </p:txBody>
      </p:sp>
      <p:sp>
        <p:nvSpPr>
          <p:cNvPr id="90154" name="Text Box 45"/>
          <p:cNvSpPr txBox="1">
            <a:spLocks noChangeArrowheads="1"/>
          </p:cNvSpPr>
          <p:nvPr>
            <p:custDataLst>
              <p:tags r:id="rId41"/>
            </p:custDataLst>
          </p:nvPr>
        </p:nvSpPr>
        <p:spPr bwMode="auto">
          <a:xfrm>
            <a:off x="863600" y="19224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.25</a:t>
            </a:r>
          </a:p>
        </p:txBody>
      </p:sp>
      <p:sp>
        <p:nvSpPr>
          <p:cNvPr id="90155" name="Text Box 46"/>
          <p:cNvSpPr txBox="1">
            <a:spLocks noChangeArrowheads="1"/>
          </p:cNvSpPr>
          <p:nvPr>
            <p:custDataLst>
              <p:tags r:id="rId42"/>
            </p:custDataLst>
          </p:nvPr>
        </p:nvSpPr>
        <p:spPr bwMode="auto">
          <a:xfrm>
            <a:off x="1244600" y="13716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a:solidFill>
                  <a:srgbClr val="067B0E"/>
                </a:solidFill>
              </a:rPr>
              <a:t>.0625</a:t>
            </a:r>
          </a:p>
        </p:txBody>
      </p:sp>
      <p:sp>
        <p:nvSpPr>
          <p:cNvPr id="90156" name="Line 47"/>
          <p:cNvSpPr>
            <a:spLocks noChangeShapeType="1"/>
          </p:cNvSpPr>
          <p:nvPr>
            <p:custDataLst>
              <p:tags r:id="rId43"/>
            </p:custDataLst>
          </p:nvPr>
        </p:nvSpPr>
        <p:spPr bwMode="auto">
          <a:xfrm>
            <a:off x="1562100" y="1612900"/>
            <a:ext cx="0" cy="8382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0157" name="Line 48"/>
          <p:cNvSpPr>
            <a:spLocks noChangeShapeType="1"/>
          </p:cNvSpPr>
          <p:nvPr>
            <p:custDataLst>
              <p:tags r:id="rId44"/>
            </p:custDataLst>
          </p:nvPr>
        </p:nvSpPr>
        <p:spPr bwMode="auto">
          <a:xfrm>
            <a:off x="1371600" y="1879600"/>
            <a:ext cx="0" cy="5715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0158" name="Line 49"/>
          <p:cNvSpPr>
            <a:spLocks noChangeShapeType="1"/>
          </p:cNvSpPr>
          <p:nvPr>
            <p:custDataLst>
              <p:tags r:id="rId45"/>
            </p:custDataLst>
          </p:nvPr>
        </p:nvSpPr>
        <p:spPr bwMode="auto">
          <a:xfrm>
            <a:off x="1192213" y="2165350"/>
            <a:ext cx="1587" cy="26035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0159" name="Line 50"/>
          <p:cNvSpPr>
            <a:spLocks noChangeShapeType="1"/>
          </p:cNvSpPr>
          <p:nvPr>
            <p:custDataLst>
              <p:tags r:id="rId46"/>
            </p:custDataLst>
          </p:nvPr>
        </p:nvSpPr>
        <p:spPr bwMode="auto">
          <a:xfrm>
            <a:off x="3962400" y="2565400"/>
            <a:ext cx="0" cy="3810000"/>
          </a:xfrm>
          <a:prstGeom prst="line">
            <a:avLst/>
          </a:prstGeom>
          <a:noFill/>
          <a:ln w="28575">
            <a:solidFill>
              <a:srgbClr val="067B0E"/>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0160" name="Text Box 51"/>
          <p:cNvSpPr txBox="1">
            <a:spLocks noChangeArrowheads="1"/>
          </p:cNvSpPr>
          <p:nvPr>
            <p:custDataLst>
              <p:tags r:id="rId47"/>
            </p:custDataLst>
          </p:nvPr>
        </p:nvSpPr>
        <p:spPr bwMode="auto">
          <a:xfrm>
            <a:off x="4648200" y="38100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i="1">
                <a:solidFill>
                  <a:srgbClr val="067B0E"/>
                </a:solidFill>
                <a:latin typeface="Times New Roman" pitchFamily="-106" charset="0"/>
              </a:rPr>
              <a:t>lots </a:t>
            </a:r>
            <a:r>
              <a:rPr lang="en-US">
                <a:solidFill>
                  <a:srgbClr val="067B0E"/>
                </a:solidFill>
                <a:latin typeface="Times New Roman" pitchFamily="-106" charset="0"/>
              </a:rPr>
              <a:t>of gaps in here…</a:t>
            </a:r>
            <a:endParaRPr lang="en-US" b="1" i="1">
              <a:solidFill>
                <a:srgbClr val="067B0E"/>
              </a:solidFill>
              <a:latin typeface="Times New Roman" pitchFamily="-106" charset="0"/>
            </a:endParaRPr>
          </a:p>
        </p:txBody>
      </p:sp>
      <mc:AlternateContent xmlns:mc="http://schemas.openxmlformats.org/markup-compatibility/2006" xmlns:p14="http://schemas.microsoft.com/office/powerpoint/2010/main">
        <mc:Choice Requires="p14">
          <p:contentPart p14:bwMode="auto" r:id="rId52">
            <p14:nvContentPartPr>
              <p14:cNvPr id="36866" name="Ink 51"/>
              <p14:cNvContentPartPr>
                <a14:cpLocks xmlns:a14="http://schemas.microsoft.com/office/drawing/2010/main" noRot="1" noChangeAspect="1" noEditPoints="1" noChangeArrowheads="1" noChangeShapeType="1"/>
              </p14:cNvContentPartPr>
              <p14:nvPr/>
            </p14:nvContentPartPr>
            <p14:xfrm>
              <a:off x="2363788" y="2049463"/>
              <a:ext cx="3930650" cy="1636712"/>
            </p14:xfrm>
          </p:contentPart>
        </mc:Choice>
        <mc:Fallback xmlns="">
          <p:pic>
            <p:nvPicPr>
              <p:cNvPr id="36866" name="Ink 51"/>
              <p:cNvPicPr>
                <a:picLocks noRot="1" noChangeAspect="1" noEditPoints="1" noChangeArrowheads="1" noChangeShapeType="1"/>
              </p:cNvPicPr>
              <p:nvPr/>
            </p:nvPicPr>
            <p:blipFill>
              <a:blip r:embed="rId53"/>
              <a:stretch>
                <a:fillRect/>
              </a:stretch>
            </p:blipFill>
            <p:spPr>
              <a:xfrm>
                <a:off x="2349387" y="2039382"/>
                <a:ext cx="3957651" cy="166155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867" name="Ink 52"/>
              <p14:cNvContentPartPr>
                <a14:cpLocks xmlns:a14="http://schemas.microsoft.com/office/drawing/2010/main" noRot="1" noChangeAspect="1" noEditPoints="1" noChangeArrowheads="1" noChangeShapeType="1"/>
              </p14:cNvContentPartPr>
              <p14:nvPr/>
            </p14:nvContentPartPr>
            <p14:xfrm>
              <a:off x="4008438" y="2555875"/>
              <a:ext cx="1279525" cy="3700463"/>
            </p14:xfrm>
          </p:contentPart>
        </mc:Choice>
        <mc:Fallback xmlns="">
          <p:pic>
            <p:nvPicPr>
              <p:cNvPr id="36867" name="Ink 52"/>
              <p:cNvPicPr>
                <a:picLocks noRot="1" noChangeAspect="1" noEditPoints="1" noChangeArrowheads="1" noChangeShapeType="1"/>
              </p:cNvPicPr>
              <p:nvPr/>
            </p:nvPicPr>
            <p:blipFill>
              <a:blip r:embed="rId55"/>
              <a:stretch>
                <a:fillRect/>
              </a:stretch>
            </p:blipFill>
            <p:spPr>
              <a:xfrm>
                <a:off x="3995117" y="2544356"/>
                <a:ext cx="1301846" cy="3718101"/>
              </a:xfrm>
              <a:prstGeom prst="rect">
                <a:avLst/>
              </a:prstGeom>
            </p:spPr>
          </p:pic>
        </mc:Fallback>
      </mc:AlternateContent>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7_sb_Spiral.png"/>
          <p:cNvPicPr>
            <a:picLocks noChangeAspect="1"/>
          </p:cNvPicPr>
          <p:nvPr/>
        </p:nvPicPr>
        <p:blipFill rotWithShape="1">
          <a:blip r:embed="rId2">
            <a:extLst>
              <a:ext uri="{28A0092B-C50C-407E-A947-70E740481C1C}">
                <a14:useLocalDpi xmlns:a14="http://schemas.microsoft.com/office/drawing/2010/main" val="0"/>
              </a:ext>
            </a:extLst>
          </a:blip>
          <a:srcRect l="15617" r="19815"/>
          <a:stretch/>
        </p:blipFill>
        <p:spPr>
          <a:xfrm>
            <a:off x="1232733" y="4240681"/>
            <a:ext cx="2504729" cy="2257778"/>
          </a:xfrm>
          <a:prstGeom prst="rect">
            <a:avLst/>
          </a:prstGeom>
        </p:spPr>
      </p:pic>
      <p:sp>
        <p:nvSpPr>
          <p:cNvPr id="6" name="TextBox 5"/>
          <p:cNvSpPr txBox="1"/>
          <p:nvPr/>
        </p:nvSpPr>
        <p:spPr>
          <a:xfrm>
            <a:off x="156410" y="169334"/>
            <a:ext cx="3882190" cy="738664"/>
          </a:xfrm>
          <a:prstGeom prst="rect">
            <a:avLst/>
          </a:prstGeom>
          <a:noFill/>
        </p:spPr>
        <p:txBody>
          <a:bodyPr wrap="square" rtlCol="0">
            <a:spAutoFit/>
          </a:bodyPr>
          <a:lstStyle/>
          <a:p>
            <a:r>
              <a:rPr lang="en-US" sz="4200" dirty="0" smtClean="0">
                <a:latin typeface="Cambria" pitchFamily="18" charset="0"/>
              </a:rPr>
              <a:t>Spirals et al.</a:t>
            </a:r>
            <a:endParaRPr lang="en-US" sz="4200" dirty="0">
              <a:latin typeface="Cambria" pitchFamily="18" charset="0"/>
            </a:endParaRPr>
          </a:p>
        </p:txBody>
      </p:sp>
      <p:pic>
        <p:nvPicPr>
          <p:cNvPr id="9" name="Picture 3" descr="C:\Users\Owner\Desktop\autonchun.PNG"/>
          <p:cNvPicPr>
            <a:picLocks noChangeAspect="1" noChangeArrowheads="1"/>
          </p:cNvPicPr>
          <p:nvPr/>
        </p:nvPicPr>
        <p:blipFill rotWithShape="1">
          <a:blip r:embed="rId3">
            <a:extLst>
              <a:ext uri="{28A0092B-C50C-407E-A947-70E740481C1C}">
                <a14:useLocalDpi xmlns:a14="http://schemas.microsoft.com/office/drawing/2010/main" val="0"/>
              </a:ext>
            </a:extLst>
          </a:blip>
          <a:srcRect l="41035" t="4948" r="10536" b="47085"/>
          <a:stretch/>
        </p:blipFill>
        <p:spPr bwMode="auto">
          <a:xfrm>
            <a:off x="657224" y="1200151"/>
            <a:ext cx="2948033" cy="28406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6410" y="3434060"/>
            <a:ext cx="2286000" cy="461665"/>
          </a:xfrm>
          <a:prstGeom prst="rect">
            <a:avLst/>
          </a:prstGeom>
          <a:noFill/>
        </p:spPr>
        <p:txBody>
          <a:bodyPr wrap="square" rtlCol="0">
            <a:spAutoFit/>
          </a:bodyPr>
          <a:lstStyle/>
          <a:p>
            <a:pPr algn="ctr"/>
            <a:r>
              <a:rPr lang="en-US" dirty="0" smtClean="0"/>
              <a:t>Austin C.</a:t>
            </a:r>
            <a:endParaRPr lang="en-US" dirty="0"/>
          </a:p>
        </p:txBody>
      </p:sp>
      <p:pic>
        <p:nvPicPr>
          <p:cNvPr id="6146" name="Picture 2" descr="C:\Users\Owner\Desktop\Spir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060323" y="1671611"/>
            <a:ext cx="6204954" cy="3200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38600" y="169334"/>
            <a:ext cx="1828800" cy="461665"/>
          </a:xfrm>
          <a:prstGeom prst="rect">
            <a:avLst/>
          </a:prstGeom>
          <a:noFill/>
        </p:spPr>
        <p:txBody>
          <a:bodyPr wrap="square" rtlCol="0">
            <a:spAutoFit/>
          </a:bodyPr>
          <a:lstStyle/>
          <a:p>
            <a:pPr algn="ctr"/>
            <a:r>
              <a:rPr lang="en-US" dirty="0" smtClean="0"/>
              <a:t>Jacob R.</a:t>
            </a:r>
            <a:endParaRPr lang="en-US" dirty="0"/>
          </a:p>
        </p:txBody>
      </p:sp>
    </p:spTree>
    <p:extLst>
      <p:ext uri="{BB962C8B-B14F-4D97-AF65-F5344CB8AC3E}">
        <p14:creationId xmlns:p14="http://schemas.microsoft.com/office/powerpoint/2010/main" val="14150630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Owner\Desktop\kevinbeng.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15" t="13257" r="9775" b="11318"/>
          <a:stretch/>
        </p:blipFill>
        <p:spPr bwMode="auto">
          <a:xfrm>
            <a:off x="152400" y="2797807"/>
            <a:ext cx="4423989" cy="39839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Owner\Desktop\Much better Tree from revised code with division by 1.2 instead of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7493" r="14684"/>
          <a:stretch/>
        </p:blipFill>
        <p:spPr bwMode="auto">
          <a:xfrm rot="16200000">
            <a:off x="1378356" y="-602844"/>
            <a:ext cx="2971800" cy="41774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wner\Desktop\kbarnes.png"/>
          <p:cNvPicPr>
            <a:picLocks noChangeAspect="1" noChangeArrowheads="1"/>
          </p:cNvPicPr>
          <p:nvPr/>
        </p:nvPicPr>
        <p:blipFill rotWithShape="1">
          <a:blip r:embed="rId4">
            <a:extLst>
              <a:ext uri="{28A0092B-C50C-407E-A947-70E740481C1C}">
                <a14:useLocalDpi xmlns:a14="http://schemas.microsoft.com/office/drawing/2010/main" val="0"/>
              </a:ext>
            </a:extLst>
          </a:blip>
          <a:srcRect t="4890"/>
          <a:stretch/>
        </p:blipFill>
        <p:spPr bwMode="auto">
          <a:xfrm rot="16200000">
            <a:off x="4407924" y="2051687"/>
            <a:ext cx="4778702" cy="44853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00600" y="505599"/>
            <a:ext cx="2286000" cy="461665"/>
          </a:xfrm>
          <a:prstGeom prst="rect">
            <a:avLst/>
          </a:prstGeom>
          <a:noFill/>
        </p:spPr>
        <p:txBody>
          <a:bodyPr wrap="square" rtlCol="0">
            <a:spAutoFit/>
          </a:bodyPr>
          <a:lstStyle/>
          <a:p>
            <a:r>
              <a:rPr lang="en-US" dirty="0" err="1" smtClean="0"/>
              <a:t>Errick</a:t>
            </a:r>
            <a:r>
              <a:rPr lang="en-US" dirty="0" smtClean="0"/>
              <a:t> Jackson</a:t>
            </a:r>
            <a:endParaRPr lang="en-US" dirty="0"/>
          </a:p>
        </p:txBody>
      </p:sp>
      <p:sp>
        <p:nvSpPr>
          <p:cNvPr id="6" name="TextBox 5"/>
          <p:cNvSpPr txBox="1"/>
          <p:nvPr/>
        </p:nvSpPr>
        <p:spPr>
          <a:xfrm>
            <a:off x="6629400" y="5943599"/>
            <a:ext cx="2286000" cy="461665"/>
          </a:xfrm>
          <a:prstGeom prst="rect">
            <a:avLst/>
          </a:prstGeom>
          <a:noFill/>
        </p:spPr>
        <p:txBody>
          <a:bodyPr wrap="square" rtlCol="0">
            <a:spAutoFit/>
          </a:bodyPr>
          <a:lstStyle/>
          <a:p>
            <a:r>
              <a:rPr lang="en-US" dirty="0" smtClean="0"/>
              <a:t>Katelyn B.</a:t>
            </a:r>
            <a:endParaRPr lang="en-US" dirty="0"/>
          </a:p>
        </p:txBody>
      </p:sp>
      <p:sp>
        <p:nvSpPr>
          <p:cNvPr id="9" name="TextBox 8"/>
          <p:cNvSpPr txBox="1"/>
          <p:nvPr/>
        </p:nvSpPr>
        <p:spPr>
          <a:xfrm>
            <a:off x="6477000" y="228600"/>
            <a:ext cx="2269289" cy="738664"/>
          </a:xfrm>
          <a:prstGeom prst="rect">
            <a:avLst/>
          </a:prstGeom>
          <a:noFill/>
        </p:spPr>
        <p:txBody>
          <a:bodyPr wrap="square" rtlCol="0">
            <a:spAutoFit/>
          </a:bodyPr>
          <a:lstStyle/>
          <a:p>
            <a:pPr algn="r"/>
            <a:r>
              <a:rPr lang="en-US" sz="4200" dirty="0" smtClean="0">
                <a:latin typeface="Cambria" pitchFamily="18" charset="0"/>
              </a:rPr>
              <a:t>Trees</a:t>
            </a:r>
            <a:endParaRPr lang="en-US" sz="4200" dirty="0">
              <a:latin typeface="Cambria" pitchFamily="18" charset="0"/>
            </a:endParaRPr>
          </a:p>
        </p:txBody>
      </p:sp>
    </p:spTree>
    <p:extLst>
      <p:ext uri="{BB962C8B-B14F-4D97-AF65-F5344CB8AC3E}">
        <p14:creationId xmlns:p14="http://schemas.microsoft.com/office/powerpoint/2010/main" val="224686553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2.png"/>
          <p:cNvPicPr>
            <a:picLocks noChangeAspect="1"/>
          </p:cNvPicPr>
          <p:nvPr/>
        </p:nvPicPr>
        <p:blipFill rotWithShape="1">
          <a:blip r:embed="rId2">
            <a:extLst>
              <a:ext uri="{28A0092B-C50C-407E-A947-70E740481C1C}">
                <a14:useLocalDpi xmlns:a14="http://schemas.microsoft.com/office/drawing/2010/main" val="0"/>
              </a:ext>
            </a:extLst>
          </a:blip>
          <a:srcRect l="10534" t="10023" r="12703" b="8708"/>
          <a:stretch/>
        </p:blipFill>
        <p:spPr>
          <a:xfrm>
            <a:off x="156410" y="3071512"/>
            <a:ext cx="4354240" cy="364597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334" y="90467"/>
            <a:ext cx="5451866" cy="5472133"/>
          </a:xfrm>
          <a:prstGeom prst="rect">
            <a:avLst/>
          </a:prstGeom>
        </p:spPr>
      </p:pic>
      <p:sp>
        <p:nvSpPr>
          <p:cNvPr id="3" name="TextBox 2"/>
          <p:cNvSpPr txBox="1"/>
          <p:nvPr/>
        </p:nvSpPr>
        <p:spPr>
          <a:xfrm>
            <a:off x="6248400" y="4432836"/>
            <a:ext cx="2269289" cy="461665"/>
          </a:xfrm>
          <a:prstGeom prst="rect">
            <a:avLst/>
          </a:prstGeom>
          <a:noFill/>
        </p:spPr>
        <p:txBody>
          <a:bodyPr wrap="square" rtlCol="0">
            <a:spAutoFit/>
          </a:bodyPr>
          <a:lstStyle/>
          <a:p>
            <a:r>
              <a:rPr lang="en-US" dirty="0" smtClean="0"/>
              <a:t>Marissa L.</a:t>
            </a:r>
            <a:endParaRPr lang="en-US" dirty="0"/>
          </a:p>
        </p:txBody>
      </p:sp>
      <p:sp>
        <p:nvSpPr>
          <p:cNvPr id="7" name="TextBox 6"/>
          <p:cNvSpPr txBox="1"/>
          <p:nvPr/>
        </p:nvSpPr>
        <p:spPr>
          <a:xfrm>
            <a:off x="156410" y="169334"/>
            <a:ext cx="2269289" cy="738664"/>
          </a:xfrm>
          <a:prstGeom prst="rect">
            <a:avLst/>
          </a:prstGeom>
          <a:noFill/>
        </p:spPr>
        <p:txBody>
          <a:bodyPr wrap="square" rtlCol="0">
            <a:spAutoFit/>
          </a:bodyPr>
          <a:lstStyle/>
          <a:p>
            <a:r>
              <a:rPr lang="en-US" sz="4200" dirty="0" smtClean="0">
                <a:latin typeface="Cambria" pitchFamily="18" charset="0"/>
              </a:rPr>
              <a:t>Trees</a:t>
            </a:r>
            <a:endParaRPr lang="en-US" sz="4200" dirty="0">
              <a:latin typeface="Cambria" pitchFamily="18" charset="0"/>
            </a:endParaRPr>
          </a:p>
        </p:txBody>
      </p:sp>
      <p:sp>
        <p:nvSpPr>
          <p:cNvPr id="11" name="TextBox 10"/>
          <p:cNvSpPr txBox="1"/>
          <p:nvPr/>
        </p:nvSpPr>
        <p:spPr>
          <a:xfrm>
            <a:off x="4343399" y="5932267"/>
            <a:ext cx="4667953" cy="738664"/>
          </a:xfrm>
          <a:prstGeom prst="rect">
            <a:avLst/>
          </a:prstGeom>
          <a:noFill/>
        </p:spPr>
        <p:txBody>
          <a:bodyPr wrap="square" rtlCol="0">
            <a:spAutoFit/>
          </a:bodyPr>
          <a:lstStyle/>
          <a:p>
            <a:pPr algn="r"/>
            <a:r>
              <a:rPr lang="en-US" sz="4200" dirty="0" smtClean="0">
                <a:latin typeface="Cambria" pitchFamily="18" charset="0"/>
              </a:rPr>
              <a:t>and snowflakes…</a:t>
            </a:r>
            <a:endParaRPr lang="en-US" sz="4200" dirty="0">
              <a:latin typeface="Cambria" pitchFamily="18" charset="0"/>
            </a:endParaRPr>
          </a:p>
        </p:txBody>
      </p:sp>
    </p:spTree>
    <p:extLst>
      <p:ext uri="{BB962C8B-B14F-4D97-AF65-F5344CB8AC3E}">
        <p14:creationId xmlns:p14="http://schemas.microsoft.com/office/powerpoint/2010/main" val="55374097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Owner\Desktop\kevinbe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937" y="1066800"/>
            <a:ext cx="5074552"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39000" y="6062661"/>
            <a:ext cx="1752600" cy="461665"/>
          </a:xfrm>
          <a:prstGeom prst="rect">
            <a:avLst/>
          </a:prstGeom>
          <a:noFill/>
        </p:spPr>
        <p:txBody>
          <a:bodyPr wrap="square" rtlCol="0">
            <a:spAutoFit/>
          </a:bodyPr>
          <a:lstStyle/>
          <a:p>
            <a:r>
              <a:rPr lang="en-US" dirty="0" smtClean="0"/>
              <a:t>Kevin B.</a:t>
            </a:r>
            <a:endParaRPr lang="en-US" dirty="0"/>
          </a:p>
        </p:txBody>
      </p:sp>
      <p:pic>
        <p:nvPicPr>
          <p:cNvPr id="2052" name="Picture 4" descr="C:\Users\Owner\Desktop\snowflake_lo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3739264"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7687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410" y="169334"/>
            <a:ext cx="2936746" cy="738664"/>
          </a:xfrm>
          <a:prstGeom prst="rect">
            <a:avLst/>
          </a:prstGeom>
          <a:noFill/>
        </p:spPr>
        <p:txBody>
          <a:bodyPr wrap="square" rtlCol="0">
            <a:spAutoFit/>
          </a:bodyPr>
          <a:lstStyle/>
          <a:p>
            <a:r>
              <a:rPr lang="en-US" sz="4200" dirty="0" err="1" smtClean="0">
                <a:latin typeface="Cambria" pitchFamily="18" charset="0"/>
              </a:rPr>
              <a:t>Tree</a:t>
            </a:r>
            <a:r>
              <a:rPr lang="en-US" sz="4200" i="1" dirty="0" err="1" smtClean="0">
                <a:latin typeface="Cambria" pitchFamily="18" charset="0"/>
              </a:rPr>
              <a:t>flakes</a:t>
            </a:r>
            <a:r>
              <a:rPr lang="en-US" sz="4200" dirty="0" smtClean="0">
                <a:latin typeface="Cambria" pitchFamily="18" charset="0"/>
              </a:rPr>
              <a:t>?</a:t>
            </a:r>
            <a:endParaRPr lang="en-US" sz="4200" dirty="0">
              <a:latin typeface="Cambria" pitchFamily="18" charset="0"/>
            </a:endParaRPr>
          </a:p>
        </p:txBody>
      </p:sp>
      <p:pic>
        <p:nvPicPr>
          <p:cNvPr id="4098" name="Picture 2" descr="C:\Users\Owner\Desktop\circle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95" t="16719" r="16349" b="14733"/>
          <a:stretch/>
        </p:blipFill>
        <p:spPr bwMode="auto">
          <a:xfrm>
            <a:off x="76200" y="1112556"/>
            <a:ext cx="5470752" cy="5364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14_all.png"/>
          <p:cNvPicPr>
            <a:picLocks noChangeAspect="1"/>
          </p:cNvPicPr>
          <p:nvPr/>
        </p:nvPicPr>
        <p:blipFill rotWithShape="1">
          <a:blip r:embed="rId3">
            <a:extLst>
              <a:ext uri="{28A0092B-C50C-407E-A947-70E740481C1C}">
                <a14:useLocalDpi xmlns:a14="http://schemas.microsoft.com/office/drawing/2010/main" val="0"/>
              </a:ext>
            </a:extLst>
          </a:blip>
          <a:srcRect l="9205" t="8691" r="12163" b="5476"/>
          <a:stretch/>
        </p:blipFill>
        <p:spPr>
          <a:xfrm>
            <a:off x="5560790" y="1905000"/>
            <a:ext cx="3583210" cy="4038600"/>
          </a:xfrm>
          <a:prstGeom prst="rect">
            <a:avLst/>
          </a:prstGeom>
        </p:spPr>
      </p:pic>
    </p:spTree>
    <p:extLst>
      <p:ext uri="{BB962C8B-B14F-4D97-AF65-F5344CB8AC3E}">
        <p14:creationId xmlns:p14="http://schemas.microsoft.com/office/powerpoint/2010/main" val="3982107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120" t="6680" r="17040" b="14769"/>
          <a:stretch/>
        </p:blipFill>
        <p:spPr>
          <a:xfrm>
            <a:off x="92911" y="2436168"/>
            <a:ext cx="4941560" cy="4193232"/>
          </a:xfrm>
          <a:prstGeom prst="rect">
            <a:avLst/>
          </a:prstGeom>
        </p:spPr>
      </p:pic>
      <p:sp>
        <p:nvSpPr>
          <p:cNvPr id="6" name="TextBox 5"/>
          <p:cNvSpPr txBox="1"/>
          <p:nvPr/>
        </p:nvSpPr>
        <p:spPr>
          <a:xfrm>
            <a:off x="156410" y="169334"/>
            <a:ext cx="2739190" cy="738664"/>
          </a:xfrm>
          <a:prstGeom prst="rect">
            <a:avLst/>
          </a:prstGeom>
          <a:noFill/>
        </p:spPr>
        <p:txBody>
          <a:bodyPr wrap="square" rtlCol="0">
            <a:spAutoFit/>
          </a:bodyPr>
          <a:lstStyle/>
          <a:p>
            <a:r>
              <a:rPr lang="en-US" sz="4200" dirty="0" smtClean="0">
                <a:latin typeface="Cambria" pitchFamily="18" charset="0"/>
              </a:rPr>
              <a:t>Others… !</a:t>
            </a:r>
            <a:endParaRPr lang="en-US" sz="4200" dirty="0">
              <a:latin typeface="Cambria" pitchFamily="18" charset="0"/>
            </a:endParaRPr>
          </a:p>
        </p:txBody>
      </p:sp>
      <p:pic>
        <p:nvPicPr>
          <p:cNvPr id="3074" name="Picture 2" descr="C:\Users\Owner\Desktop\dragon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076" y="357187"/>
            <a:ext cx="4350724" cy="51292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750511" y="5913090"/>
            <a:ext cx="2269289" cy="461665"/>
          </a:xfrm>
          <a:prstGeom prst="rect">
            <a:avLst/>
          </a:prstGeom>
          <a:noFill/>
        </p:spPr>
        <p:txBody>
          <a:bodyPr wrap="square" rtlCol="0">
            <a:spAutoFit/>
          </a:bodyPr>
          <a:lstStyle/>
          <a:p>
            <a:pPr algn="ctr"/>
            <a:r>
              <a:rPr lang="en-US" dirty="0" smtClean="0"/>
              <a:t>Annie Ludlow</a:t>
            </a:r>
            <a:endParaRPr lang="en-US" dirty="0"/>
          </a:p>
        </p:txBody>
      </p:sp>
      <p:sp>
        <p:nvSpPr>
          <p:cNvPr id="10" name="TextBox 9"/>
          <p:cNvSpPr txBox="1"/>
          <p:nvPr/>
        </p:nvSpPr>
        <p:spPr>
          <a:xfrm>
            <a:off x="6760411" y="307833"/>
            <a:ext cx="2269289" cy="461665"/>
          </a:xfrm>
          <a:prstGeom prst="rect">
            <a:avLst/>
          </a:prstGeom>
          <a:noFill/>
        </p:spPr>
        <p:txBody>
          <a:bodyPr wrap="square" rtlCol="0">
            <a:spAutoFit/>
          </a:bodyPr>
          <a:lstStyle/>
          <a:p>
            <a:pPr algn="ctr"/>
            <a:r>
              <a:rPr lang="en-US" dirty="0" smtClean="0"/>
              <a:t>C. Hoyt</a:t>
            </a:r>
            <a:endParaRPr lang="en-US" dirty="0"/>
          </a:p>
        </p:txBody>
      </p:sp>
    </p:spTree>
    <p:extLst>
      <p:ext uri="{BB962C8B-B14F-4D97-AF65-F5344CB8AC3E}">
        <p14:creationId xmlns:p14="http://schemas.microsoft.com/office/powerpoint/2010/main" val="179690053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43600" y="772834"/>
            <a:ext cx="2895600" cy="1384995"/>
          </a:xfrm>
          <a:prstGeom prst="rect">
            <a:avLst/>
          </a:prstGeom>
          <a:solidFill>
            <a:schemeClr val="bg1"/>
          </a:solidFill>
        </p:spPr>
        <p:txBody>
          <a:bodyPr wrap="square" rtlCol="0">
            <a:spAutoFit/>
          </a:bodyPr>
          <a:lstStyle/>
          <a:p>
            <a:pPr algn="ctr"/>
            <a:r>
              <a:rPr lang="en-US" sz="4200" dirty="0" smtClean="0">
                <a:latin typeface="Cambria" pitchFamily="18" charset="0"/>
              </a:rPr>
              <a:t>Support via alien... ?</a:t>
            </a:r>
            <a:endParaRPr lang="en-US" sz="4200" dirty="0">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8650" y="857250"/>
            <a:ext cx="6858000" cy="5143500"/>
          </a:xfrm>
          <a:prstGeom prst="rect">
            <a:avLst/>
          </a:prstGeom>
          <a:ln>
            <a:solidFill>
              <a:srgbClr val="1C10EF"/>
            </a:solidFill>
          </a:ln>
        </p:spPr>
      </p:pic>
      <p:sp>
        <p:nvSpPr>
          <p:cNvPr id="5" name="Right Arrow 4"/>
          <p:cNvSpPr/>
          <p:nvPr/>
        </p:nvSpPr>
        <p:spPr>
          <a:xfrm rot="10322309">
            <a:off x="5076096" y="3048001"/>
            <a:ext cx="1219200" cy="762000"/>
          </a:xfrm>
          <a:prstGeom prst="rightArrow">
            <a:avLst/>
          </a:prstGeom>
          <a:solidFill>
            <a:srgbClr val="CCE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669433"/>
            <a:ext cx="5010849" cy="1409897"/>
          </a:xfrm>
          <a:prstGeom prst="rect">
            <a:avLst/>
          </a:prstGeom>
          <a:ln>
            <a:solidFill>
              <a:srgbClr val="1C10EF"/>
            </a:solidFill>
          </a:ln>
        </p:spPr>
      </p:pic>
    </p:spTree>
    <p:extLst>
      <p:ext uri="{BB962C8B-B14F-4D97-AF65-F5344CB8AC3E}">
        <p14:creationId xmlns:p14="http://schemas.microsoft.com/office/powerpoint/2010/main" val="41427341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30" y="4799127"/>
            <a:ext cx="4774070" cy="1220673"/>
          </a:xfrm>
          <a:prstGeom prst="rect">
            <a:avLst/>
          </a:prstGeom>
          <a:ln w="38100">
            <a:solidFill>
              <a:srgbClr val="C00000"/>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3629" t="31590" r="14477"/>
          <a:stretch/>
        </p:blipFill>
        <p:spPr>
          <a:xfrm>
            <a:off x="457200" y="188975"/>
            <a:ext cx="8250064" cy="3087625"/>
          </a:xfrm>
          <a:prstGeom prst="rect">
            <a:avLst/>
          </a:prstGeom>
        </p:spPr>
      </p:pic>
      <p:sp>
        <p:nvSpPr>
          <p:cNvPr id="26628" name="Text Box 46"/>
          <p:cNvSpPr txBox="1">
            <a:spLocks noChangeArrowheads="1"/>
          </p:cNvSpPr>
          <p:nvPr>
            <p:custDataLst>
              <p:tags r:id="rId1"/>
            </p:custDataLst>
          </p:nvPr>
        </p:nvSpPr>
        <p:spPr bwMode="auto">
          <a:xfrm>
            <a:off x="5334000" y="5209522"/>
            <a:ext cx="3531870" cy="1384995"/>
          </a:xfrm>
          <a:prstGeom prst="rect">
            <a:avLst/>
          </a:prstGeom>
          <a:solidFill>
            <a:schemeClr val="bg1">
              <a:lumMod val="85000"/>
            </a:schemeClr>
          </a:solidFill>
          <a:ln w="9525">
            <a:noFill/>
            <a:miter lim="800000"/>
            <a:headEnd/>
            <a:tailEnd/>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Speaking of </a:t>
            </a:r>
            <a:r>
              <a:rPr lang="en-US" sz="4200" b="1" i="1" dirty="0" smtClean="0">
                <a:latin typeface="Cambria" pitchFamily="18" charset="0"/>
              </a:rPr>
              <a:t>language!?</a:t>
            </a:r>
            <a:endParaRPr lang="en-US" sz="4200" dirty="0">
              <a:latin typeface="Cambria" pitchFamily="18"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1023" y="3352800"/>
            <a:ext cx="4505954" cy="1171739"/>
          </a:xfrm>
          <a:prstGeom prst="rect">
            <a:avLst/>
          </a:prstGeom>
          <a:ln w="28575">
            <a:solidFill>
              <a:srgbClr val="1C10EF"/>
            </a:solid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94" y="685800"/>
            <a:ext cx="7686675" cy="5610225"/>
          </a:xfrm>
          <a:prstGeom prst="rect">
            <a:avLst/>
          </a:prstGeom>
          <a:ln>
            <a:solidFill>
              <a:srgbClr val="1C10EF"/>
            </a:solidFill>
          </a:ln>
        </p:spPr>
      </p:pic>
      <p:sp>
        <p:nvSpPr>
          <p:cNvPr id="4" name="TextBox 3"/>
          <p:cNvSpPr txBox="1"/>
          <p:nvPr/>
        </p:nvSpPr>
        <p:spPr>
          <a:xfrm>
            <a:off x="914400" y="5922824"/>
            <a:ext cx="762000" cy="246221"/>
          </a:xfrm>
          <a:prstGeom prst="rect">
            <a:avLst/>
          </a:prstGeom>
          <a:solidFill>
            <a:srgbClr val="FFDBB7"/>
          </a:solidFill>
        </p:spPr>
        <p:txBody>
          <a:bodyPr wrap="square" rtlCol="0">
            <a:spAutoFit/>
          </a:bodyPr>
          <a:lstStyle/>
          <a:p>
            <a:pPr algn="ctr"/>
            <a:r>
              <a:rPr lang="en-US" sz="1000" dirty="0" smtClean="0">
                <a:latin typeface="Calibri" panose="020F0502020204030204" pitchFamily="34" charset="0"/>
              </a:rPr>
              <a:t>Emily Zhao</a:t>
            </a:r>
            <a:endParaRPr lang="en-US" sz="1000" dirty="0">
              <a:latin typeface="Calibri" panose="020F0502020204030204" pitchFamily="34" charset="0"/>
            </a:endParaRPr>
          </a:p>
        </p:txBody>
      </p:sp>
      <p:sp>
        <p:nvSpPr>
          <p:cNvPr id="5" name="Down Arrow 4"/>
          <p:cNvSpPr/>
          <p:nvPr/>
        </p:nvSpPr>
        <p:spPr bwMode="auto">
          <a:xfrm rot="8328879">
            <a:off x="3124201" y="4782070"/>
            <a:ext cx="762000" cy="959523"/>
          </a:xfrm>
          <a:prstGeom prst="down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217800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26"/>
          <p:cNvSpPr txBox="1">
            <a:spLocks noChangeArrowheads="1"/>
          </p:cNvSpPr>
          <p:nvPr>
            <p:custDataLst>
              <p:tags r:id="rId1"/>
            </p:custDataLst>
          </p:nvPr>
        </p:nvSpPr>
        <p:spPr bwMode="auto">
          <a:xfrm>
            <a:off x="3935413" y="1066800"/>
            <a:ext cx="1079500" cy="52322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tables of basic facts</a:t>
            </a:r>
          </a:p>
        </p:txBody>
      </p:sp>
      <p:sp>
        <p:nvSpPr>
          <p:cNvPr id="33799" name="Text Box 43"/>
          <p:cNvSpPr txBox="1">
            <a:spLocks noChangeArrowheads="1"/>
          </p:cNvSpPr>
          <p:nvPr>
            <p:custDataLst>
              <p:tags r:id="rId2"/>
            </p:custDataLst>
          </p:nvPr>
        </p:nvSpPr>
        <p:spPr bwMode="auto">
          <a:xfrm>
            <a:off x="4222750" y="21336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0" name="Text Box 44"/>
          <p:cNvSpPr txBox="1">
            <a:spLocks noChangeArrowheads="1"/>
          </p:cNvSpPr>
          <p:nvPr>
            <p:custDataLst>
              <p:tags r:id="rId3"/>
            </p:custDataLst>
          </p:nvPr>
        </p:nvSpPr>
        <p:spPr bwMode="auto">
          <a:xfrm>
            <a:off x="4222750" y="4800600"/>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2" name="Text Box 46"/>
          <p:cNvSpPr txBox="1">
            <a:spLocks noChangeArrowheads="1"/>
          </p:cNvSpPr>
          <p:nvPr/>
        </p:nvSpPr>
        <p:spPr bwMode="auto">
          <a:xfrm>
            <a:off x="3751263" y="311150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Addition</a:t>
            </a:r>
          </a:p>
        </p:txBody>
      </p:sp>
      <p:sp>
        <p:nvSpPr>
          <p:cNvPr id="33803" name="Text Box 47"/>
          <p:cNvSpPr txBox="1">
            <a:spLocks noChangeArrowheads="1"/>
          </p:cNvSpPr>
          <p:nvPr/>
        </p:nvSpPr>
        <p:spPr bwMode="auto">
          <a:xfrm>
            <a:off x="3598863" y="5672137"/>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Multiplication</a:t>
            </a:r>
          </a:p>
        </p:txBody>
      </p:sp>
      <p:sp>
        <p:nvSpPr>
          <p:cNvPr id="18" name="Text Box 6"/>
          <p:cNvSpPr txBox="1">
            <a:spLocks noChangeArrowheads="1"/>
          </p:cNvSpPr>
          <p:nvPr>
            <p:custDataLst>
              <p:tags r:id="rId4"/>
            </p:custDataLst>
          </p:nvPr>
        </p:nvSpPr>
        <p:spPr bwMode="auto">
          <a:xfrm>
            <a:off x="533400" y="762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math</a:t>
            </a:r>
          </a:p>
        </p:txBody>
      </p:sp>
      <p:sp>
        <p:nvSpPr>
          <p:cNvPr id="13" name="Text Box 42"/>
          <p:cNvSpPr txBox="1">
            <a:spLocks noChangeArrowheads="1"/>
          </p:cNvSpPr>
          <p:nvPr>
            <p:custDataLst>
              <p:tags r:id="rId5"/>
            </p:custDataLst>
          </p:nvPr>
        </p:nvSpPr>
        <p:spPr bwMode="auto">
          <a:xfrm>
            <a:off x="5181600" y="76200"/>
            <a:ext cx="3794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Decimal math</a:t>
            </a:r>
          </a:p>
        </p:txBody>
      </p:sp>
      <p:pic>
        <p:nvPicPr>
          <p:cNvPr id="14" name="Picture 45"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838200"/>
            <a:ext cx="32607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359" y="3810000"/>
            <a:ext cx="3643846" cy="2929240"/>
          </a:xfrm>
          <a:prstGeom prst="rect">
            <a:avLst/>
          </a:prstGeom>
        </p:spPr>
      </p:pic>
      <p:sp>
        <p:nvSpPr>
          <p:cNvPr id="16" name="Rectangle 15"/>
          <p:cNvSpPr/>
          <p:nvPr/>
        </p:nvSpPr>
        <p:spPr>
          <a:xfrm>
            <a:off x="6553199" y="6691812"/>
            <a:ext cx="2390427" cy="200055"/>
          </a:xfrm>
          <a:prstGeom prst="rect">
            <a:avLst/>
          </a:prstGeom>
        </p:spPr>
        <p:txBody>
          <a:bodyPr wrap="square">
            <a:spAutoFit/>
          </a:bodyPr>
          <a:lstStyle/>
          <a:p>
            <a:pPr algn="r"/>
            <a:r>
              <a:rPr lang="en-US" sz="700" dirty="0" smtClean="0"/>
              <a:t>www.youtube.com/watch?v=Nh7xapVB-Wk</a:t>
            </a:r>
            <a:endParaRPr lang="en-US" sz="700" dirty="0"/>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409680" y="733320"/>
              <a:ext cx="2924640" cy="5372640"/>
            </p14:xfrm>
          </p:contentPart>
        </mc:Choice>
        <mc:Fallback xmlns="">
          <p:pic>
            <p:nvPicPr>
              <p:cNvPr id="3" name="Ink 2"/>
              <p:cNvPicPr/>
              <p:nvPr/>
            </p:nvPicPr>
            <p:blipFill>
              <a:blip r:embed="rId12"/>
              <a:stretch>
                <a:fillRect/>
              </a:stretch>
            </p:blipFill>
            <p:spPr>
              <a:xfrm>
                <a:off x="400320" y="723960"/>
                <a:ext cx="2943360" cy="539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3062880" y="1955520"/>
              <a:ext cx="848520" cy="1054080"/>
            </p14:xfrm>
          </p:contentPart>
        </mc:Choice>
        <mc:Fallback xmlns="">
          <p:pic>
            <p:nvPicPr>
              <p:cNvPr id="2" name="Ink 1"/>
              <p:cNvPicPr/>
              <p:nvPr/>
            </p:nvPicPr>
            <p:blipFill>
              <a:blip r:embed="rId14"/>
              <a:stretch>
                <a:fillRect/>
              </a:stretch>
            </p:blipFill>
            <p:spPr>
              <a:xfrm>
                <a:off x="3053520" y="1946160"/>
                <a:ext cx="867240" cy="1072800"/>
              </a:xfrm>
              <a:prstGeom prst="rect">
                <a:avLst/>
              </a:prstGeom>
            </p:spPr>
          </p:pic>
        </mc:Fallback>
      </mc:AlternateContent>
    </p:spTree>
    <p:extLst>
      <p:ext uri="{BB962C8B-B14F-4D97-AF65-F5344CB8AC3E}">
        <p14:creationId xmlns:p14="http://schemas.microsoft.com/office/powerpoint/2010/main" val="39343419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custDataLst>
              <p:tags r:id="rId1"/>
            </p:custDataLst>
          </p:nvPr>
        </p:nvSpPr>
        <p:spPr bwMode="auto">
          <a:xfrm>
            <a:off x="1365187" y="4572000"/>
            <a:ext cx="6904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solidFill>
                  <a:srgbClr val="067B0E"/>
                </a:solidFill>
                <a:latin typeface="Cambria" pitchFamily="18" charset="0"/>
              </a:rPr>
              <a:t>Looking Back </a:t>
            </a:r>
            <a:r>
              <a:rPr lang="en-US" dirty="0" smtClean="0">
                <a:solidFill>
                  <a:srgbClr val="067B0E"/>
                </a:solidFill>
                <a:latin typeface="Cambria" pitchFamily="18" charset="0"/>
              </a:rPr>
              <a:t>         </a:t>
            </a:r>
            <a:r>
              <a:rPr lang="en-US" b="1" dirty="0">
                <a:solidFill>
                  <a:srgbClr val="C00000"/>
                </a:solidFill>
                <a:latin typeface="Cambria" pitchFamily="18" charset="0"/>
              </a:rPr>
              <a:t>Looking Forward</a:t>
            </a:r>
          </a:p>
        </p:txBody>
      </p:sp>
      <p:sp>
        <p:nvSpPr>
          <p:cNvPr id="26628" name="Text Box 46"/>
          <p:cNvSpPr txBox="1">
            <a:spLocks noChangeArrowheads="1"/>
          </p:cNvSpPr>
          <p:nvPr>
            <p:custDataLst>
              <p:tags r:id="rId2"/>
            </p:custDataLst>
          </p:nvPr>
        </p:nvSpPr>
        <p:spPr bwMode="auto">
          <a:xfrm>
            <a:off x="4792663" y="176212"/>
            <a:ext cx="39703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Lab tonight &lt; 7</a:t>
            </a:r>
            <a:endParaRPr lang="en-US" sz="4200" dirty="0">
              <a:latin typeface="Cambria" pitchFamily="18" charset="0"/>
            </a:endParaRPr>
          </a:p>
        </p:txBody>
      </p:sp>
      <p:sp>
        <p:nvSpPr>
          <p:cNvPr id="26629" name="Rectangle 53"/>
          <p:cNvSpPr>
            <a:spLocks noChangeArrowheads="1"/>
          </p:cNvSpPr>
          <p:nvPr>
            <p:custDataLst>
              <p:tags r:id="rId3"/>
            </p:custDataLst>
          </p:nvPr>
        </p:nvSpPr>
        <p:spPr bwMode="auto">
          <a:xfrm>
            <a:off x="660400" y="5181600"/>
            <a:ext cx="3581400" cy="1447800"/>
          </a:xfrm>
          <a:prstGeom prst="rect">
            <a:avLst/>
          </a:prstGeom>
          <a:solidFill>
            <a:srgbClr val="CCFFCC"/>
          </a:solidFill>
          <a:ln w="19050">
            <a:noFill/>
            <a:miter lim="800000"/>
            <a:headEnd/>
            <a:tailEnd/>
          </a:ln>
          <a:extLst/>
        </p:spPr>
        <p:txBody>
          <a:bodyPr wrap="none" anchor="ctr">
            <a:spAutoFit/>
          </a:bodyPr>
          <a:lstStyle/>
          <a:p>
            <a:pPr algn="ctr" eaLnBrk="0" hangingPunct="0"/>
            <a:endParaRPr lang="en-US"/>
          </a:p>
        </p:txBody>
      </p:sp>
      <p:sp>
        <p:nvSpPr>
          <p:cNvPr id="26630" name="Rectangle 54"/>
          <p:cNvSpPr>
            <a:spLocks noChangeArrowheads="1"/>
          </p:cNvSpPr>
          <p:nvPr>
            <p:custDataLst>
              <p:tags r:id="rId4"/>
            </p:custDataLst>
          </p:nvPr>
        </p:nvSpPr>
        <p:spPr bwMode="auto">
          <a:xfrm>
            <a:off x="4902200" y="5181600"/>
            <a:ext cx="3581400" cy="1447800"/>
          </a:xfrm>
          <a:prstGeom prst="rect">
            <a:avLst/>
          </a:prstGeom>
          <a:solidFill>
            <a:srgbClr val="FEDDDA"/>
          </a:solidFill>
          <a:ln w="19050">
            <a:noFill/>
            <a:miter lim="800000"/>
            <a:headEnd/>
            <a:tailEnd/>
          </a:ln>
          <a:extLst/>
        </p:spPr>
        <p:txBody>
          <a:bodyPr wrap="none" anchor="ctr">
            <a:spAutoFit/>
          </a:bodyPr>
          <a:lstStyle/>
          <a:p>
            <a:pPr algn="ctr" eaLnBrk="0" hangingPunct="0"/>
            <a:endParaRPr lang="en-US"/>
          </a:p>
        </p:txBody>
      </p:sp>
      <p:sp>
        <p:nvSpPr>
          <p:cNvPr id="26631" name="Text Box 72"/>
          <p:cNvSpPr txBox="1">
            <a:spLocks noChangeArrowheads="1"/>
          </p:cNvSpPr>
          <p:nvPr>
            <p:custDataLst>
              <p:tags r:id="rId5"/>
            </p:custDataLst>
          </p:nvPr>
        </p:nvSpPr>
        <p:spPr bwMode="auto">
          <a:xfrm>
            <a:off x="1066800" y="5257800"/>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smtClean="0">
                <a:latin typeface="Cambria" pitchFamily="18" charset="0"/>
              </a:rPr>
              <a:t>Computing as </a:t>
            </a:r>
            <a:r>
              <a:rPr lang="en-US" dirty="0">
                <a:latin typeface="Cambria" pitchFamily="18" charset="0"/>
              </a:rPr>
              <a:t>composition</a:t>
            </a:r>
          </a:p>
        </p:txBody>
      </p:sp>
      <p:sp>
        <p:nvSpPr>
          <p:cNvPr id="26632" name="Text Box 73"/>
          <p:cNvSpPr txBox="1">
            <a:spLocks noChangeArrowheads="1"/>
          </p:cNvSpPr>
          <p:nvPr>
            <p:custDataLst>
              <p:tags r:id="rId6"/>
            </p:custDataLst>
          </p:nvPr>
        </p:nvSpPr>
        <p:spPr bwMode="auto">
          <a:xfrm>
            <a:off x="914400" y="6096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i="1" dirty="0" smtClean="0">
                <a:solidFill>
                  <a:srgbClr val="067B0E"/>
                </a:solidFill>
              </a:rPr>
              <a:t>clay</a:t>
            </a:r>
            <a:r>
              <a:rPr lang="en-US" b="1" dirty="0" smtClean="0">
                <a:solidFill>
                  <a:srgbClr val="067B0E"/>
                </a:solidFill>
              </a:rPr>
              <a:t>  ==  </a:t>
            </a:r>
            <a:r>
              <a:rPr lang="en-US" b="1" dirty="0">
                <a:solidFill>
                  <a:srgbClr val="067B0E"/>
                </a:solidFill>
              </a:rPr>
              <a:t>functions</a:t>
            </a:r>
          </a:p>
        </p:txBody>
      </p:sp>
      <p:sp>
        <p:nvSpPr>
          <p:cNvPr id="26633" name="Text Box 74"/>
          <p:cNvSpPr txBox="1">
            <a:spLocks noChangeArrowheads="1"/>
          </p:cNvSpPr>
          <p:nvPr>
            <p:custDataLst>
              <p:tags r:id="rId7"/>
            </p:custDataLst>
          </p:nvPr>
        </p:nvSpPr>
        <p:spPr bwMode="auto">
          <a:xfrm>
            <a:off x="5257800" y="5257800"/>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smtClean="0">
                <a:latin typeface="Cambria" pitchFamily="18" charset="0"/>
              </a:rPr>
              <a:t>Computing as representation</a:t>
            </a:r>
            <a:endParaRPr lang="en-US" dirty="0">
              <a:latin typeface="Cambria" pitchFamily="18" charset="0"/>
            </a:endParaRPr>
          </a:p>
        </p:txBody>
      </p:sp>
      <p:sp>
        <p:nvSpPr>
          <p:cNvPr id="26634" name="Text Box 75"/>
          <p:cNvSpPr txBox="1">
            <a:spLocks noChangeArrowheads="1"/>
          </p:cNvSpPr>
          <p:nvPr>
            <p:custDataLst>
              <p:tags r:id="rId8"/>
            </p:custDataLst>
          </p:nvPr>
        </p:nvSpPr>
        <p:spPr bwMode="auto">
          <a:xfrm>
            <a:off x="5017008" y="6096000"/>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i="1" dirty="0" smtClean="0">
                <a:solidFill>
                  <a:srgbClr val="C00000"/>
                </a:solidFill>
              </a:rPr>
              <a:t>clay </a:t>
            </a:r>
            <a:r>
              <a:rPr lang="en-US" b="1" dirty="0" smtClean="0">
                <a:solidFill>
                  <a:srgbClr val="C00000"/>
                </a:solidFill>
              </a:rPr>
              <a:t> ==  data &amp; </a:t>
            </a:r>
            <a:r>
              <a:rPr lang="en-US" b="1" i="1" dirty="0" smtClean="0">
                <a:solidFill>
                  <a:srgbClr val="C00000"/>
                </a:solidFill>
              </a:rPr>
              <a:t>bits</a:t>
            </a:r>
            <a:endParaRPr lang="en-US" b="1" dirty="0">
              <a:solidFill>
                <a:srgbClr val="C00000"/>
              </a:solidFill>
            </a:endParaRPr>
          </a:p>
        </p:txBody>
      </p:sp>
      <p:sp>
        <p:nvSpPr>
          <p:cNvPr id="26635" name="Line 76"/>
          <p:cNvSpPr>
            <a:spLocks noChangeShapeType="1"/>
          </p:cNvSpPr>
          <p:nvPr>
            <p:custDataLst>
              <p:tags r:id="rId9"/>
            </p:custDataLst>
          </p:nvPr>
        </p:nvSpPr>
        <p:spPr bwMode="auto">
          <a:xfrm flipH="1">
            <a:off x="915987" y="4800600"/>
            <a:ext cx="1065213" cy="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636" name="Line 77"/>
          <p:cNvSpPr>
            <a:spLocks noChangeShapeType="1"/>
          </p:cNvSpPr>
          <p:nvPr>
            <p:custDataLst>
              <p:tags r:id="rId10"/>
            </p:custDataLst>
          </p:nvPr>
        </p:nvSpPr>
        <p:spPr bwMode="auto">
          <a:xfrm>
            <a:off x="7708900" y="4800600"/>
            <a:ext cx="977900" cy="0"/>
          </a:xfrm>
          <a:prstGeom prst="line">
            <a:avLst/>
          </a:prstGeom>
          <a:noFill/>
          <a:ln w="19050">
            <a:solidFill>
              <a:srgbClr val="C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pic>
        <p:nvPicPr>
          <p:cNvPr id="26645" name="Picture 42" descr="1_to_10.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13550" y="1123245"/>
            <a:ext cx="21018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51" descr="http://www.thinkgeek.com/images/products/frontsquare/binary-people.jpg"/>
          <p:cNvPicPr>
            <a:picLocks noChangeAspect="1" noChangeArrowheads="1"/>
          </p:cNvPicPr>
          <p:nvPr/>
        </p:nvPicPr>
        <p:blipFill>
          <a:blip r:embed="rId13">
            <a:extLst>
              <a:ext uri="{28A0092B-C50C-407E-A947-70E740481C1C}">
                <a14:useLocalDpi xmlns:a14="http://schemas.microsoft.com/office/drawing/2010/main" val="0"/>
              </a:ext>
            </a:extLst>
          </a:blip>
          <a:srcRect l="10626" r="12573"/>
          <a:stretch>
            <a:fillRect/>
          </a:stretch>
        </p:blipFill>
        <p:spPr bwMode="auto">
          <a:xfrm>
            <a:off x="4806156" y="1100614"/>
            <a:ext cx="18732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Rectangle 24"/>
          <p:cNvSpPr>
            <a:spLocks noChangeArrowheads="1"/>
          </p:cNvSpPr>
          <p:nvPr/>
        </p:nvSpPr>
        <p:spPr bwMode="auto">
          <a:xfrm>
            <a:off x="4600575" y="3635514"/>
            <a:ext cx="2333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sz="2000" dirty="0" smtClean="0">
                <a:solidFill>
                  <a:schemeClr val="bg1">
                    <a:lumMod val="50000"/>
                  </a:schemeClr>
                </a:solidFill>
                <a:latin typeface="Calibri" pitchFamily="-106" charset="0"/>
              </a:rPr>
              <a:t>My </a:t>
            </a:r>
            <a:r>
              <a:rPr lang="en-US" sz="2000" dirty="0">
                <a:solidFill>
                  <a:schemeClr val="bg1">
                    <a:lumMod val="50000"/>
                  </a:schemeClr>
                </a:solidFill>
                <a:latin typeface="Calibri" pitchFamily="-106" charset="0"/>
              </a:rPr>
              <a:t>t</a:t>
            </a:r>
            <a:r>
              <a:rPr lang="en-US" sz="2000" dirty="0" smtClean="0">
                <a:solidFill>
                  <a:schemeClr val="bg1">
                    <a:lumMod val="50000"/>
                  </a:schemeClr>
                </a:solidFill>
                <a:latin typeface="Calibri" pitchFamily="-106" charset="0"/>
              </a:rPr>
              <a:t>op-10 </a:t>
            </a:r>
            <a:r>
              <a:rPr lang="en-US" sz="2000" dirty="0">
                <a:solidFill>
                  <a:schemeClr val="bg1">
                    <a:lumMod val="50000"/>
                  </a:schemeClr>
                </a:solidFill>
                <a:latin typeface="Calibri" pitchFamily="-106" charset="0"/>
              </a:rPr>
              <a:t>list of binary jokes...</a:t>
            </a:r>
          </a:p>
        </p:txBody>
      </p:sp>
      <p:sp>
        <p:nvSpPr>
          <p:cNvPr id="28" name="Rounded Rectangle 27"/>
          <p:cNvSpPr/>
          <p:nvPr/>
        </p:nvSpPr>
        <p:spPr bwMode="auto">
          <a:xfrm>
            <a:off x="329184" y="2170177"/>
            <a:ext cx="3816096" cy="2279904"/>
          </a:xfrm>
          <a:prstGeom prst="roundRect">
            <a:avLst>
              <a:gd name="adj" fmla="val 11220"/>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9" name="Text Box 78"/>
          <p:cNvSpPr txBox="1">
            <a:spLocks noChangeArrowheads="1"/>
          </p:cNvSpPr>
          <p:nvPr/>
        </p:nvSpPr>
        <p:spPr bwMode="auto">
          <a:xfrm>
            <a:off x="1374945" y="2111550"/>
            <a:ext cx="180287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err="1" smtClean="0">
                <a:latin typeface="Cambria" pitchFamily="18" charset="0"/>
              </a:rPr>
              <a:t>Jotto</a:t>
            </a:r>
            <a:r>
              <a:rPr lang="en-US" dirty="0" smtClean="0">
                <a:latin typeface="Cambria" pitchFamily="18" charset="0"/>
              </a:rPr>
              <a:t> Corner</a:t>
            </a:r>
            <a:endParaRPr lang="en-US" dirty="0">
              <a:latin typeface="Cambria" pitchFamily="18" charset="0"/>
            </a:endParaRPr>
          </a:p>
        </p:txBody>
      </p:sp>
      <p:sp>
        <p:nvSpPr>
          <p:cNvPr id="30" name="TextBox 39"/>
          <p:cNvSpPr txBox="1">
            <a:spLocks noChangeArrowheads="1"/>
          </p:cNvSpPr>
          <p:nvPr/>
        </p:nvSpPr>
        <p:spPr bwMode="auto">
          <a:xfrm>
            <a:off x="387747" y="3086102"/>
            <a:ext cx="902763" cy="954107"/>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alien: 2</a:t>
            </a:r>
          </a:p>
          <a:p>
            <a:pPr algn="ctr"/>
            <a:r>
              <a:rPr lang="en-US" sz="1400" b="1" dirty="0">
                <a:solidFill>
                  <a:srgbClr val="FF0000"/>
                </a:solidFill>
                <a:latin typeface="Calibri" panose="020F0502020204030204" pitchFamily="34" charset="0"/>
              </a:rPr>
              <a:t>?????: ? </a:t>
            </a:r>
          </a:p>
          <a:p>
            <a:pPr algn="ctr"/>
            <a:endParaRPr lang="en-US" sz="1400" b="1" dirty="0">
              <a:solidFill>
                <a:schemeClr val="bg1">
                  <a:lumMod val="50000"/>
                </a:schemeClr>
              </a:solidFill>
              <a:latin typeface="Calibri" panose="020F0502020204030204" pitchFamily="34" charset="0"/>
            </a:endParaRPr>
          </a:p>
          <a:p>
            <a:pPr algn="ctr"/>
            <a:endParaRPr lang="en-US" sz="1400" b="1" dirty="0">
              <a:solidFill>
                <a:schemeClr val="bg1">
                  <a:lumMod val="50000"/>
                </a:schemeClr>
              </a:solidFill>
              <a:latin typeface="Calibri" panose="020F0502020204030204" pitchFamily="34" charset="0"/>
            </a:endParaRPr>
          </a:p>
        </p:txBody>
      </p:sp>
      <p:sp>
        <p:nvSpPr>
          <p:cNvPr id="31" name="TextBox 40"/>
          <p:cNvSpPr txBox="1">
            <a:spLocks noChangeArrowheads="1"/>
          </p:cNvSpPr>
          <p:nvPr/>
        </p:nvSpPr>
        <p:spPr bwMode="auto">
          <a:xfrm>
            <a:off x="1368262" y="3086102"/>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diner: </a:t>
            </a:r>
            <a:r>
              <a:rPr lang="en-US" sz="1400" b="1" dirty="0">
                <a:solidFill>
                  <a:schemeClr val="bg1">
                    <a:lumMod val="50000"/>
                  </a:schemeClr>
                </a:solidFill>
                <a:latin typeface="Calibri" panose="020F0502020204030204" pitchFamily="34" charset="0"/>
              </a:rPr>
              <a:t>1</a:t>
            </a:r>
            <a:endParaRPr lang="en-US" sz="1400" b="1" dirty="0" smtClean="0">
              <a:solidFill>
                <a:schemeClr val="bg1">
                  <a:lumMod val="50000"/>
                </a:schemeClr>
              </a:solidFill>
              <a:latin typeface="Calibri" panose="020F0502020204030204" pitchFamily="34" charset="0"/>
            </a:endParaRPr>
          </a:p>
          <a:p>
            <a:pPr algn="ctr"/>
            <a:r>
              <a:rPr lang="en-US" sz="1400" b="1" dirty="0" smtClean="0">
                <a:solidFill>
                  <a:srgbClr val="1C10EF"/>
                </a:solidFill>
                <a:latin typeface="Calibri" panose="020F0502020204030204" pitchFamily="34" charset="0"/>
              </a:rPr>
              <a:t>savvy: ?</a:t>
            </a:r>
          </a:p>
          <a:p>
            <a:pPr algn="ctr"/>
            <a:endParaRPr lang="en-US" sz="1400" b="1" dirty="0">
              <a:solidFill>
                <a:schemeClr val="bg1">
                  <a:lumMod val="50000"/>
                </a:schemeClr>
              </a:solidFill>
              <a:latin typeface="Calibri" panose="020F0502020204030204" pitchFamily="34" charset="0"/>
            </a:endParaRPr>
          </a:p>
          <a:p>
            <a:pPr algn="ctr"/>
            <a:r>
              <a:rPr lang="en-US" sz="1400" b="1" dirty="0" smtClean="0">
                <a:solidFill>
                  <a:schemeClr val="bg1">
                    <a:lumMod val="50000"/>
                  </a:schemeClr>
                </a:solidFill>
                <a:latin typeface="Calibri" panose="020F0502020204030204" pitchFamily="34" charset="0"/>
              </a:rPr>
              <a:t> </a:t>
            </a:r>
            <a:endParaRPr lang="en-US" sz="1400" b="1" dirty="0">
              <a:solidFill>
                <a:schemeClr val="bg1">
                  <a:lumMod val="50000"/>
                </a:schemeClr>
              </a:solidFill>
              <a:latin typeface="Calibri" panose="020F0502020204030204" pitchFamily="34" charset="0"/>
            </a:endParaRPr>
          </a:p>
        </p:txBody>
      </p:sp>
      <p:sp>
        <p:nvSpPr>
          <p:cNvPr id="34" name="Rectangle 33"/>
          <p:cNvSpPr/>
          <p:nvPr/>
        </p:nvSpPr>
        <p:spPr>
          <a:xfrm>
            <a:off x="1330720" y="2646799"/>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35" name="Rectangle 34"/>
          <p:cNvSpPr/>
          <p:nvPr/>
        </p:nvSpPr>
        <p:spPr>
          <a:xfrm>
            <a:off x="423013" y="2646799"/>
            <a:ext cx="822661" cy="307777"/>
          </a:xfrm>
          <a:prstGeom prst="rect">
            <a:avLst/>
          </a:prstGeom>
          <a:solidFill>
            <a:schemeClr val="bg1"/>
          </a:solidFill>
        </p:spPr>
        <p:txBody>
          <a:bodyPr wrap="none">
            <a:spAutoFit/>
          </a:bodyPr>
          <a:lstStyle/>
          <a:p>
            <a:pPr lvl="0" algn="ctr"/>
            <a:r>
              <a:rPr lang="en-US" sz="1400" dirty="0" smtClean="0">
                <a:latin typeface="Calibri" pitchFamily="-106" charset="0"/>
              </a:rPr>
              <a:t>5C guess</a:t>
            </a:r>
            <a:endParaRPr lang="en-US" sz="1400" dirty="0">
              <a:latin typeface="Calibri" pitchFamily="-106" charset="0"/>
            </a:endParaRPr>
          </a:p>
        </p:txBody>
      </p:sp>
      <p:pic>
        <p:nvPicPr>
          <p:cNvPr id="1026"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9655" t="27258" r="30841" b="30820"/>
          <a:stretch/>
        </p:blipFill>
        <p:spPr bwMode="auto">
          <a:xfrm>
            <a:off x="152400" y="82724"/>
            <a:ext cx="4484631" cy="1974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39"/>
          <p:cNvSpPr txBox="1">
            <a:spLocks noChangeArrowheads="1"/>
          </p:cNvSpPr>
          <p:nvPr/>
        </p:nvSpPr>
        <p:spPr bwMode="auto">
          <a:xfrm>
            <a:off x="2364267" y="3083725"/>
            <a:ext cx="912333" cy="954107"/>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apple: </a:t>
            </a:r>
            <a:r>
              <a:rPr lang="en-US" sz="1400" b="1" dirty="0">
                <a:solidFill>
                  <a:schemeClr val="bg1">
                    <a:lumMod val="50000"/>
                  </a:schemeClr>
                </a:solidFill>
                <a:latin typeface="Calibri" panose="020F0502020204030204" pitchFamily="34" charset="0"/>
              </a:rPr>
              <a:t>1</a:t>
            </a:r>
            <a:endParaRPr lang="en-US" sz="1400" b="1" dirty="0" smtClean="0">
              <a:solidFill>
                <a:schemeClr val="bg1">
                  <a:lumMod val="50000"/>
                </a:schemeClr>
              </a:solidFill>
              <a:latin typeface="Calibri" panose="020F0502020204030204" pitchFamily="34" charset="0"/>
            </a:endParaRPr>
          </a:p>
          <a:p>
            <a:pPr algn="ctr"/>
            <a:r>
              <a:rPr lang="en-US" sz="1400" b="1" dirty="0" smtClean="0">
                <a:solidFill>
                  <a:schemeClr val="bg1">
                    <a:lumMod val="50000"/>
                  </a:schemeClr>
                </a:solidFill>
                <a:latin typeface="Calibri" panose="020F0502020204030204" pitchFamily="34" charset="0"/>
              </a:rPr>
              <a:t>route: 2</a:t>
            </a:r>
          </a:p>
          <a:p>
            <a:pPr algn="ctr"/>
            <a:endParaRPr lang="en-US" sz="1400" b="1" dirty="0">
              <a:solidFill>
                <a:schemeClr val="bg1">
                  <a:lumMod val="50000"/>
                </a:schemeClr>
              </a:solidFill>
              <a:latin typeface="Calibri" panose="020F0502020204030204" pitchFamily="34" charset="0"/>
            </a:endParaRPr>
          </a:p>
          <a:p>
            <a:pPr algn="ctr"/>
            <a:endParaRPr lang="en-US" sz="1400" b="1" dirty="0">
              <a:solidFill>
                <a:schemeClr val="bg1">
                  <a:lumMod val="50000"/>
                </a:schemeClr>
              </a:solidFill>
              <a:latin typeface="Calibri" panose="020F0502020204030204" pitchFamily="34" charset="0"/>
            </a:endParaRPr>
          </a:p>
        </p:txBody>
      </p:sp>
      <p:sp>
        <p:nvSpPr>
          <p:cNvPr id="27" name="TextBox 40"/>
          <p:cNvSpPr txBox="1">
            <a:spLocks noChangeArrowheads="1"/>
          </p:cNvSpPr>
          <p:nvPr/>
        </p:nvSpPr>
        <p:spPr bwMode="auto">
          <a:xfrm>
            <a:off x="3297645" y="3083725"/>
            <a:ext cx="781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diner: </a:t>
            </a:r>
            <a:r>
              <a:rPr lang="en-US" sz="1400" b="1" dirty="0">
                <a:solidFill>
                  <a:schemeClr val="bg1">
                    <a:lumMod val="50000"/>
                  </a:schemeClr>
                </a:solidFill>
                <a:latin typeface="Calibri" panose="020F0502020204030204" pitchFamily="34" charset="0"/>
              </a:rPr>
              <a:t>1</a:t>
            </a:r>
            <a:endParaRPr lang="en-US" sz="1400" b="1" dirty="0" smtClean="0">
              <a:solidFill>
                <a:schemeClr val="bg1">
                  <a:lumMod val="50000"/>
                </a:schemeClr>
              </a:solidFill>
              <a:latin typeface="Calibri" panose="020F0502020204030204" pitchFamily="34" charset="0"/>
            </a:endParaRPr>
          </a:p>
          <a:p>
            <a:pPr algn="ctr"/>
            <a:r>
              <a:rPr lang="en-US" sz="1400" b="1" dirty="0" smtClean="0">
                <a:solidFill>
                  <a:schemeClr val="bg1">
                    <a:lumMod val="50000"/>
                  </a:schemeClr>
                </a:solidFill>
                <a:latin typeface="Calibri" panose="020F0502020204030204" pitchFamily="34" charset="0"/>
              </a:rPr>
              <a:t>savvy: 1</a:t>
            </a:r>
          </a:p>
          <a:p>
            <a:pPr algn="ctr"/>
            <a:endParaRPr lang="en-US" sz="1400" b="1" dirty="0">
              <a:solidFill>
                <a:schemeClr val="bg1">
                  <a:lumMod val="50000"/>
                </a:schemeClr>
              </a:solidFill>
              <a:latin typeface="Calibri" panose="020F0502020204030204" pitchFamily="34" charset="0"/>
            </a:endParaRPr>
          </a:p>
          <a:p>
            <a:pPr algn="ctr"/>
            <a:r>
              <a:rPr lang="en-US" sz="1400" b="1" dirty="0" smtClean="0">
                <a:solidFill>
                  <a:schemeClr val="bg1">
                    <a:lumMod val="50000"/>
                  </a:schemeClr>
                </a:solidFill>
                <a:latin typeface="Calibri" panose="020F0502020204030204" pitchFamily="34" charset="0"/>
              </a:rPr>
              <a:t> </a:t>
            </a:r>
            <a:endParaRPr lang="en-US" sz="1400" b="1" dirty="0">
              <a:solidFill>
                <a:schemeClr val="bg1">
                  <a:lumMod val="50000"/>
                </a:schemeClr>
              </a:solidFill>
              <a:latin typeface="Calibri" panose="020F0502020204030204" pitchFamily="34" charset="0"/>
            </a:endParaRPr>
          </a:p>
        </p:txBody>
      </p:sp>
      <p:sp>
        <p:nvSpPr>
          <p:cNvPr id="36" name="Rectangle 35"/>
          <p:cNvSpPr/>
          <p:nvPr/>
        </p:nvSpPr>
        <p:spPr>
          <a:xfrm>
            <a:off x="3260104" y="2644422"/>
            <a:ext cx="856195" cy="307777"/>
          </a:xfrm>
          <a:prstGeom prst="rect">
            <a:avLst/>
          </a:prstGeom>
        </p:spPr>
        <p:txBody>
          <a:bodyPr wrap="none">
            <a:spAutoFit/>
          </a:bodyPr>
          <a:lstStyle/>
          <a:p>
            <a:pPr lvl="0" algn="ctr"/>
            <a:r>
              <a:rPr lang="en-US" sz="1400" dirty="0">
                <a:solidFill>
                  <a:schemeClr val="bg1">
                    <a:lumMod val="50000"/>
                  </a:schemeClr>
                </a:solidFill>
                <a:latin typeface="Calibri" pitchFamily="-106" charset="0"/>
              </a:rPr>
              <a:t>my guess</a:t>
            </a:r>
          </a:p>
        </p:txBody>
      </p:sp>
      <p:sp>
        <p:nvSpPr>
          <p:cNvPr id="37" name="Rectangle 36"/>
          <p:cNvSpPr/>
          <p:nvPr/>
        </p:nvSpPr>
        <p:spPr>
          <a:xfrm>
            <a:off x="2405896" y="2644422"/>
            <a:ext cx="829074" cy="307777"/>
          </a:xfrm>
          <a:prstGeom prst="rect">
            <a:avLst/>
          </a:prstGeom>
          <a:solidFill>
            <a:schemeClr val="bg1">
              <a:lumMod val="95000"/>
            </a:schemeClr>
          </a:solidFill>
        </p:spPr>
        <p:txBody>
          <a:bodyPr wrap="none">
            <a:spAutoFit/>
          </a:bodyPr>
          <a:lstStyle/>
          <a:p>
            <a:pPr lvl="0" algn="ctr"/>
            <a:r>
              <a:rPr lang="en-US" sz="1400" dirty="0" smtClean="0">
                <a:solidFill>
                  <a:schemeClr val="bg1">
                    <a:lumMod val="50000"/>
                  </a:schemeClr>
                </a:solidFill>
                <a:latin typeface="Calibri" pitchFamily="-106" charset="0"/>
              </a:rPr>
              <a:t>HS guess</a:t>
            </a:r>
            <a:endParaRPr lang="en-US" sz="1400" dirty="0">
              <a:solidFill>
                <a:schemeClr val="bg1">
                  <a:lumMod val="50000"/>
                </a:schemeClr>
              </a:solidFill>
              <a:latin typeface="Calibri" pitchFamily="-106" charset="0"/>
            </a:endParaRPr>
          </a:p>
        </p:txBody>
      </p:sp>
      <p:cxnSp>
        <p:nvCxnSpPr>
          <p:cNvPr id="4" name="Straight Connector 3"/>
          <p:cNvCxnSpPr/>
          <p:nvPr/>
        </p:nvCxnSpPr>
        <p:spPr bwMode="auto">
          <a:xfrm>
            <a:off x="2260067" y="2667000"/>
            <a:ext cx="0" cy="1546578"/>
          </a:xfrm>
          <a:prstGeom prst="line">
            <a:avLst/>
          </a:prstGeom>
          <a:noFill/>
          <a:ln w="3175" cap="flat" cmpd="sng" algn="ctr">
            <a:solidFill>
              <a:schemeClr val="bg1">
                <a:lumMod val="65000"/>
              </a:schemeClr>
            </a:solidFill>
            <a:prstDash val="solid"/>
            <a:round/>
            <a:headEnd type="none" w="med" len="med"/>
            <a:tailEnd type="none" w="med" len="med"/>
          </a:ln>
          <a:effectLst/>
        </p:spPr>
      </p:cxn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00422" y="0"/>
            <a:ext cx="5543156" cy="6858000"/>
          </a:xfrm>
          <a:prstGeom prst="rect">
            <a:avLst/>
          </a:prstGeom>
        </p:spPr>
      </p:pic>
    </p:spTree>
    <p:extLst>
      <p:ext uri="{BB962C8B-B14F-4D97-AF65-F5344CB8AC3E}">
        <p14:creationId xmlns:p14="http://schemas.microsoft.com/office/powerpoint/2010/main" val="337922887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lick here to see larger logo.">
            <a:hlinkClick r:id="rId10" tooltip="Click here to see larger logo."/>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3114498" y="286863"/>
            <a:ext cx="20558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p:cNvSpPr txBox="1">
            <a:spLocks noChangeArrowheads="1"/>
          </p:cNvSpPr>
          <p:nvPr>
            <p:custDataLst>
              <p:tags r:id="rId2"/>
            </p:custDataLst>
          </p:nvPr>
        </p:nvSpPr>
        <p:spPr bwMode="auto">
          <a:xfrm>
            <a:off x="5867400" y="152400"/>
            <a:ext cx="3124200" cy="701675"/>
          </a:xfrm>
          <a:prstGeom prst="rect">
            <a:avLst/>
          </a:prstGeom>
          <a:solidFill>
            <a:srgbClr val="CCECFF"/>
          </a:solidFill>
          <a:ln>
            <a:noFill/>
          </a:ln>
        </p:spPr>
        <p:txBody>
          <a:bodyPr>
            <a:spAutoFit/>
          </a:bodyPr>
          <a:lstStyle>
            <a:lvl1pPr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algn="ctr">
              <a:spcBef>
                <a:spcPct val="50000"/>
              </a:spcBef>
              <a:defRPr/>
            </a:pPr>
            <a:r>
              <a:rPr lang="en-US" sz="4000" dirty="0" smtClean="0">
                <a:latin typeface="Cambria" pitchFamily="18" charset="0"/>
              </a:rPr>
              <a:t>Off base?</a:t>
            </a:r>
          </a:p>
        </p:txBody>
      </p:sp>
      <p:sp>
        <p:nvSpPr>
          <p:cNvPr id="39942" name="Rectangle 37"/>
          <p:cNvSpPr>
            <a:spLocks noChangeArrowheads="1"/>
          </p:cNvSpPr>
          <p:nvPr>
            <p:custDataLst>
              <p:tags r:id="rId3"/>
            </p:custDataLst>
          </p:nvPr>
        </p:nvSpPr>
        <p:spPr bwMode="auto">
          <a:xfrm>
            <a:off x="5719928" y="1607403"/>
            <a:ext cx="31192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eaLnBrk="0" hangingPunct="0"/>
            <a:r>
              <a:rPr lang="en-US" dirty="0" smtClean="0">
                <a:latin typeface="Cambria" pitchFamily="18" charset="0"/>
              </a:rPr>
              <a:t>"</a:t>
            </a:r>
            <a:r>
              <a:rPr lang="en-US" dirty="0">
                <a:latin typeface="Cambria" pitchFamily="18" charset="0"/>
              </a:rPr>
              <a:t>Duodecimal Society</a:t>
            </a:r>
            <a:r>
              <a:rPr lang="en-US" dirty="0" smtClean="0">
                <a:latin typeface="Cambria" pitchFamily="18" charset="0"/>
              </a:rPr>
              <a:t>" </a:t>
            </a:r>
            <a:r>
              <a:rPr lang="en-US" dirty="0">
                <a:latin typeface="Cambria" pitchFamily="18" charset="0"/>
              </a:rPr>
              <a:t>"</a:t>
            </a:r>
            <a:r>
              <a:rPr lang="en-US" b="1" i="1" dirty="0" err="1">
                <a:latin typeface="Cambria" pitchFamily="18" charset="0"/>
              </a:rPr>
              <a:t>Dozenal</a:t>
            </a:r>
            <a:r>
              <a:rPr lang="en-US" dirty="0">
                <a:latin typeface="Cambria" pitchFamily="18" charset="0"/>
              </a:rPr>
              <a:t> Society"</a:t>
            </a:r>
          </a:p>
        </p:txBody>
      </p:sp>
      <p:sp>
        <p:nvSpPr>
          <p:cNvPr id="39943" name="Text Box 38"/>
          <p:cNvSpPr txBox="1">
            <a:spLocks noChangeArrowheads="1"/>
          </p:cNvSpPr>
          <p:nvPr>
            <p:custDataLst>
              <p:tags r:id="rId4"/>
            </p:custDataLst>
          </p:nvPr>
        </p:nvSpPr>
        <p:spPr bwMode="auto">
          <a:xfrm>
            <a:off x="56445" y="6258580"/>
            <a:ext cx="20611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a:latin typeface="Cambria" pitchFamily="18" charset="0"/>
              </a:rPr>
              <a:t>Olmec base-20 </a:t>
            </a:r>
            <a:r>
              <a:rPr lang="en-US" sz="1400" dirty="0" smtClean="0">
                <a:latin typeface="Cambria" pitchFamily="18" charset="0"/>
              </a:rPr>
              <a:t>numbers</a:t>
            </a:r>
          </a:p>
          <a:p>
            <a:pPr algn="ctr"/>
            <a:r>
              <a:rPr lang="en-US" sz="1400" dirty="0" smtClean="0">
                <a:latin typeface="Cambria" pitchFamily="18" charset="0"/>
              </a:rPr>
              <a:t>E. </a:t>
            </a:r>
            <a:r>
              <a:rPr lang="en-US" sz="1400" dirty="0">
                <a:latin typeface="Cambria" pitchFamily="18" charset="0"/>
              </a:rPr>
              <a:t>Mexico, </a:t>
            </a:r>
            <a:r>
              <a:rPr lang="en-US" sz="1400" dirty="0" smtClean="0">
                <a:latin typeface="Cambria" pitchFamily="18" charset="0"/>
              </a:rPr>
              <a:t>~ </a:t>
            </a:r>
            <a:r>
              <a:rPr lang="en-US" sz="1400" dirty="0">
                <a:latin typeface="Cambria" pitchFamily="18" charset="0"/>
              </a:rPr>
              <a:t>3</a:t>
            </a:r>
            <a:r>
              <a:rPr lang="en-US" sz="1400" dirty="0" smtClean="0">
                <a:latin typeface="Cambria" pitchFamily="18" charset="0"/>
              </a:rPr>
              <a:t>00 AD</a:t>
            </a:r>
            <a:endParaRPr lang="en-US" sz="1400" dirty="0">
              <a:latin typeface="Cambria" pitchFamily="18" charset="0"/>
            </a:endParaRPr>
          </a:p>
        </p:txBody>
      </p:sp>
      <p:pic>
        <p:nvPicPr>
          <p:cNvPr id="39944" name="Picture 39" descr="olmec"/>
          <p:cNvPicPr>
            <a:picLocks noChangeAspect="1" noChangeArrowheads="1"/>
          </p:cNvPicPr>
          <p:nvPr>
            <p:custDataLst>
              <p:tags r:id="rId5"/>
            </p:custDataLst>
          </p:nvPr>
        </p:nvPicPr>
        <p:blipFill>
          <a:blip r:embed="rId12">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61244" y="3743980"/>
            <a:ext cx="1440263" cy="248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Line 42"/>
          <p:cNvSpPr>
            <a:spLocks noChangeShapeType="1"/>
          </p:cNvSpPr>
          <p:nvPr>
            <p:custDataLst>
              <p:tags r:id="rId6"/>
            </p:custDataLst>
          </p:nvPr>
        </p:nvSpPr>
        <p:spPr bwMode="auto">
          <a:xfrm flipV="1">
            <a:off x="5849675" y="1821254"/>
            <a:ext cx="1675780" cy="6362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9946" name="Rectangle 43"/>
          <p:cNvSpPr>
            <a:spLocks noChangeArrowheads="1"/>
          </p:cNvSpPr>
          <p:nvPr/>
        </p:nvSpPr>
        <p:spPr bwMode="auto">
          <a:xfrm>
            <a:off x="216382" y="2904066"/>
            <a:ext cx="16688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ctr" eaLnBrk="0" hangingPunct="0"/>
            <a:r>
              <a:rPr lang="en-US" dirty="0">
                <a:latin typeface="Cambria" pitchFamily="18" charset="0"/>
              </a:rPr>
              <a:t>Base </a:t>
            </a:r>
            <a:r>
              <a:rPr lang="en-US" dirty="0" smtClean="0">
                <a:latin typeface="Cambria" pitchFamily="18" charset="0"/>
              </a:rPr>
              <a:t>20: Americas</a:t>
            </a:r>
            <a:endParaRPr lang="en-US" dirty="0">
              <a:latin typeface="Cambria" pitchFamily="18" charset="0"/>
            </a:endParaRPr>
          </a:p>
        </p:txBody>
      </p:sp>
      <p:sp>
        <p:nvSpPr>
          <p:cNvPr id="39947" name="Rectangle 44"/>
          <p:cNvSpPr>
            <a:spLocks noChangeArrowheads="1"/>
          </p:cNvSpPr>
          <p:nvPr/>
        </p:nvSpPr>
        <p:spPr bwMode="auto">
          <a:xfrm>
            <a:off x="5218876" y="3166533"/>
            <a:ext cx="3672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dirty="0">
                <a:latin typeface="Cambria" pitchFamily="18" charset="0"/>
              </a:rPr>
              <a:t>Base </a:t>
            </a:r>
            <a:r>
              <a:rPr lang="en-US" dirty="0" smtClean="0">
                <a:latin typeface="Cambria" pitchFamily="18" charset="0"/>
              </a:rPr>
              <a:t>60 – Ancient </a:t>
            </a:r>
            <a:r>
              <a:rPr lang="en-US" dirty="0" err="1" smtClean="0">
                <a:latin typeface="Cambria" pitchFamily="18" charset="0"/>
              </a:rPr>
              <a:t>Sumeria</a:t>
            </a:r>
            <a:endParaRPr lang="en-US" dirty="0">
              <a:latin typeface="Cambria" pitchFamily="18" charset="0"/>
            </a:endParaRPr>
          </a:p>
        </p:txBody>
      </p:sp>
      <p:pic>
        <p:nvPicPr>
          <p:cNvPr id="39948" name="Picture 46" descr="Babylonian_symbol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400" y="3670003"/>
            <a:ext cx="388620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Text Box 47"/>
          <p:cNvSpPr txBox="1">
            <a:spLocks noChangeArrowheads="1"/>
          </p:cNvSpPr>
          <p:nvPr/>
        </p:nvSpPr>
        <p:spPr bwMode="auto">
          <a:xfrm>
            <a:off x="5141844" y="6400800"/>
            <a:ext cx="3925956" cy="323165"/>
          </a:xfrm>
          <a:prstGeom prst="rect">
            <a:avLst/>
          </a:prstGeom>
          <a:solidFill>
            <a:srgbClr val="FFC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500" dirty="0" smtClean="0">
                <a:latin typeface="Cambria" pitchFamily="18" charset="0"/>
              </a:rPr>
              <a:t>Some of these bases are still echoing around</a:t>
            </a:r>
            <a:r>
              <a:rPr lang="en-US" sz="1500" dirty="0">
                <a:latin typeface="Cambria" pitchFamily="18" charset="0"/>
              </a:rPr>
              <a:t>…</a:t>
            </a:r>
          </a:p>
        </p:txBody>
      </p:sp>
      <p:pic>
        <p:nvPicPr>
          <p:cNvPr id="1026"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9582" t="42858" r="48405" b="11228"/>
          <a:stretch/>
        </p:blipFill>
        <p:spPr bwMode="auto">
          <a:xfrm>
            <a:off x="247004" y="268419"/>
            <a:ext cx="2550593" cy="222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2107096" y="646663"/>
            <a:ext cx="690501" cy="193751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 name="Rectangle 3"/>
          <p:cNvSpPr/>
          <p:nvPr/>
        </p:nvSpPr>
        <p:spPr>
          <a:xfrm>
            <a:off x="5389104" y="1210133"/>
            <a:ext cx="1502334" cy="461665"/>
          </a:xfrm>
          <a:prstGeom prst="rect">
            <a:avLst/>
          </a:prstGeom>
        </p:spPr>
        <p:txBody>
          <a:bodyPr wrap="none">
            <a:spAutoFit/>
          </a:bodyPr>
          <a:lstStyle/>
          <a:p>
            <a:r>
              <a:rPr lang="en-US" dirty="0">
                <a:latin typeface="Cambria" pitchFamily="18" charset="0"/>
              </a:rPr>
              <a:t>Base 12 – </a:t>
            </a:r>
            <a:endParaRPr lang="en-US" dirty="0"/>
          </a:p>
        </p:txBody>
      </p:sp>
      <p:sp>
        <p:nvSpPr>
          <p:cNvPr id="5" name="Right Arrow 4"/>
          <p:cNvSpPr/>
          <p:nvPr/>
        </p:nvSpPr>
        <p:spPr bwMode="auto">
          <a:xfrm rot="10800000">
            <a:off x="2634663" y="360670"/>
            <a:ext cx="457200" cy="350837"/>
          </a:xfrm>
          <a:prstGeom prst="rightArrow">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pic>
        <p:nvPicPr>
          <p:cNvPr id="2050" name="Picture 2" descr="http://www.tretigri.org/files/sarah/Saxe_Oksapmin%20body%20countin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199" y="4169536"/>
            <a:ext cx="3005671" cy="177406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3"/>
          <p:cNvSpPr>
            <a:spLocks noChangeArrowheads="1"/>
          </p:cNvSpPr>
          <p:nvPr/>
        </p:nvSpPr>
        <p:spPr bwMode="auto">
          <a:xfrm>
            <a:off x="2362200" y="5569803"/>
            <a:ext cx="23621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ctr" eaLnBrk="0" hangingPunct="0"/>
            <a:r>
              <a:rPr lang="en-US" dirty="0">
                <a:latin typeface="Cambria" pitchFamily="18" charset="0"/>
              </a:rPr>
              <a:t>Base </a:t>
            </a:r>
            <a:r>
              <a:rPr lang="en-US" dirty="0" smtClean="0">
                <a:latin typeface="Cambria" pitchFamily="18" charset="0"/>
              </a:rPr>
              <a:t>27:         New Guinea</a:t>
            </a:r>
            <a:endParaRPr lang="en-US" dirty="0">
              <a:latin typeface="Cambria" pitchFamily="18" charset="0"/>
            </a:endParaRPr>
          </a:p>
        </p:txBody>
      </p:sp>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9876" y="3437466"/>
            <a:ext cx="2534524" cy="651735"/>
          </a:xfrm>
          <a:prstGeom prst="rect">
            <a:avLst/>
          </a:prstGeom>
        </p:spPr>
      </p:pic>
      <p:sp>
        <p:nvSpPr>
          <p:cNvPr id="7" name="Rectangle 6"/>
          <p:cNvSpPr/>
          <p:nvPr/>
        </p:nvSpPr>
        <p:spPr>
          <a:xfrm>
            <a:off x="235100" y="4354689"/>
            <a:ext cx="301686" cy="369332"/>
          </a:xfrm>
          <a:prstGeom prst="rect">
            <a:avLst/>
          </a:prstGeom>
          <a:solidFill>
            <a:schemeClr val="bg1"/>
          </a:solidFill>
        </p:spPr>
        <p:txBody>
          <a:bodyPr wrap="none">
            <a:spAutoFit/>
          </a:bodyPr>
          <a:lstStyle/>
          <a:p>
            <a:r>
              <a:rPr lang="en-US" sz="1800" b="1" dirty="0" smtClean="0">
                <a:latin typeface="Calibri" panose="020F0502020204030204" pitchFamily="34" charset="0"/>
              </a:rPr>
              <a:t>6</a:t>
            </a:r>
            <a:endParaRPr lang="en-US" sz="1800" b="1" dirty="0">
              <a:latin typeface="Calibri" panose="020F0502020204030204" pitchFamily="34" charset="0"/>
            </a:endParaRPr>
          </a:p>
        </p:txBody>
      </p:sp>
      <p:sp>
        <p:nvSpPr>
          <p:cNvPr id="22" name="Rectangle 21"/>
          <p:cNvSpPr/>
          <p:nvPr/>
        </p:nvSpPr>
        <p:spPr>
          <a:xfrm>
            <a:off x="152400" y="5097313"/>
            <a:ext cx="418704" cy="369332"/>
          </a:xfrm>
          <a:prstGeom prst="rect">
            <a:avLst/>
          </a:prstGeom>
          <a:solidFill>
            <a:schemeClr val="bg1"/>
          </a:solidFill>
        </p:spPr>
        <p:txBody>
          <a:bodyPr wrap="none">
            <a:spAutoFit/>
          </a:bodyPr>
          <a:lstStyle/>
          <a:p>
            <a:r>
              <a:rPr lang="en-US" sz="1800" b="1" dirty="0" smtClean="0">
                <a:latin typeface="Calibri" panose="020F0502020204030204" pitchFamily="34" charset="0"/>
              </a:rPr>
              <a:t>16</a:t>
            </a:r>
            <a:endParaRPr lang="en-US" sz="1800" b="1" dirty="0">
              <a:latin typeface="Calibri" panose="020F0502020204030204" pitchFamily="34" charset="0"/>
            </a:endParaRPr>
          </a:p>
        </p:txBody>
      </p:sp>
      <p:sp>
        <p:nvSpPr>
          <p:cNvPr id="21" name="Text Box 3"/>
          <p:cNvSpPr txBox="1">
            <a:spLocks noChangeArrowheads="1"/>
          </p:cNvSpPr>
          <p:nvPr>
            <p:custDataLst>
              <p:tags r:id="rId7"/>
            </p:custDataLst>
          </p:nvPr>
        </p:nvSpPr>
        <p:spPr bwMode="auto">
          <a:xfrm rot="21164076">
            <a:off x="2944929" y="2447297"/>
            <a:ext cx="3124200" cy="1323439"/>
          </a:xfrm>
          <a:prstGeom prst="rect">
            <a:avLst/>
          </a:prstGeom>
          <a:solidFill>
            <a:srgbClr val="FFCC99"/>
          </a:solidFill>
          <a:ln>
            <a:noFill/>
          </a:ln>
        </p:spPr>
        <p:txBody>
          <a:bodyPr>
            <a:spAutoFit/>
          </a:bodyPr>
          <a:lstStyle>
            <a:lvl1pPr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algn="ctr">
              <a:spcBef>
                <a:spcPct val="50000"/>
              </a:spcBef>
              <a:defRPr/>
            </a:pPr>
            <a:r>
              <a:rPr lang="en-US" sz="4000" dirty="0" err="1" smtClean="0">
                <a:latin typeface="Cambria" pitchFamily="18" charset="0"/>
              </a:rPr>
              <a:t>Dozenal</a:t>
            </a:r>
            <a:r>
              <a:rPr lang="en-US" sz="4000" dirty="0" smtClean="0">
                <a:latin typeface="Cambria" pitchFamily="18" charset="0"/>
              </a:rPr>
              <a:t> Clock</a:t>
            </a:r>
          </a:p>
        </p:txBody>
      </p:sp>
    </p:spTree>
    <p:extLst>
      <p:ext uri="{BB962C8B-B14F-4D97-AF65-F5344CB8AC3E}">
        <p14:creationId xmlns:p14="http://schemas.microsoft.com/office/powerpoint/2010/main" val="2354968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bwMode="auto">
          <a:xfrm>
            <a:off x="2462838" y="5568249"/>
            <a:ext cx="889962" cy="1140413"/>
          </a:xfrm>
          <a:prstGeom prst="roundRect">
            <a:avLst/>
          </a:prstGeom>
          <a:solidFill>
            <a:srgbClr val="FFDBB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 name="Rounded Rectangle 2"/>
          <p:cNvSpPr/>
          <p:nvPr/>
        </p:nvSpPr>
        <p:spPr bwMode="auto">
          <a:xfrm>
            <a:off x="397446" y="5704240"/>
            <a:ext cx="699229" cy="925160"/>
          </a:xfrm>
          <a:prstGeom prst="roundRect">
            <a:avLst/>
          </a:prstGeom>
          <a:solidFill>
            <a:srgbClr val="FFDBB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5842" name="Text Box 5"/>
          <p:cNvSpPr txBox="1">
            <a:spLocks noChangeArrowheads="1"/>
          </p:cNvSpPr>
          <p:nvPr>
            <p:custDataLst>
              <p:tags r:id="rId1"/>
            </p:custDataLst>
          </p:nvPr>
        </p:nvSpPr>
        <p:spPr bwMode="auto">
          <a:xfrm>
            <a:off x="4648200" y="42333"/>
            <a:ext cx="1828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smtClean="0">
                <a:latin typeface="Cambria" pitchFamily="18" charset="0"/>
              </a:rPr>
              <a:t>Quiz</a:t>
            </a:r>
            <a:endParaRPr lang="en-US" sz="3200" b="1" i="1" dirty="0">
              <a:latin typeface="Cambria" pitchFamily="18" charset="0"/>
            </a:endParaRPr>
          </a:p>
        </p:txBody>
      </p:sp>
      <p:sp>
        <p:nvSpPr>
          <p:cNvPr id="35843" name="Text Box 6"/>
          <p:cNvSpPr txBox="1">
            <a:spLocks noChangeArrowheads="1"/>
          </p:cNvSpPr>
          <p:nvPr>
            <p:custDataLst>
              <p:tags r:id="rId2"/>
            </p:custDataLst>
          </p:nvPr>
        </p:nvSpPr>
        <p:spPr bwMode="auto">
          <a:xfrm>
            <a:off x="6299377" y="108101"/>
            <a:ext cx="22152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100" dirty="0" smtClean="0">
                <a:solidFill>
                  <a:srgbClr val="067B0E"/>
                </a:solidFill>
                <a:latin typeface="Cambria" pitchFamily="18" charset="0"/>
              </a:rPr>
              <a:t>In binary, I'm an 11-eyed alien!</a:t>
            </a:r>
            <a:endParaRPr lang="en-US" sz="1100" dirty="0">
              <a:solidFill>
                <a:srgbClr val="067B0E"/>
              </a:solidFill>
              <a:latin typeface="Cambria" pitchFamily="18" charset="0"/>
            </a:endParaRPr>
          </a:p>
        </p:txBody>
      </p:sp>
      <p:grpSp>
        <p:nvGrpSpPr>
          <p:cNvPr id="35844" name="Group 35"/>
          <p:cNvGrpSpPr>
            <a:grpSpLocks/>
          </p:cNvGrpSpPr>
          <p:nvPr>
            <p:custDataLst>
              <p:tags r:id="rId3"/>
            </p:custDataLst>
          </p:nvPr>
        </p:nvGrpSpPr>
        <p:grpSpPr bwMode="auto">
          <a:xfrm>
            <a:off x="8420894" y="187105"/>
            <a:ext cx="531812" cy="600075"/>
            <a:chOff x="2928" y="1051"/>
            <a:chExt cx="840" cy="957"/>
          </a:xfrm>
        </p:grpSpPr>
        <p:sp>
          <p:nvSpPr>
            <p:cNvPr id="35880" name="Freeform 36"/>
            <p:cNvSpPr>
              <a:spLocks/>
            </p:cNvSpPr>
            <p:nvPr>
              <p:custDataLst>
                <p:tags r:id="rId5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5881" name="Oval 37"/>
            <p:cNvSpPr>
              <a:spLocks noChangeArrowheads="1"/>
            </p:cNvSpPr>
            <p:nvPr>
              <p:custDataLst>
                <p:tags r:id="rId5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35882" name="Oval 38"/>
            <p:cNvSpPr>
              <a:spLocks noChangeArrowheads="1"/>
            </p:cNvSpPr>
            <p:nvPr>
              <p:custDataLst>
                <p:tags r:id="rId5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3" name="Oval 39"/>
            <p:cNvSpPr>
              <a:spLocks noChangeArrowheads="1"/>
            </p:cNvSpPr>
            <p:nvPr>
              <p:custDataLst>
                <p:tags r:id="rId5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4" name="Oval 40"/>
            <p:cNvSpPr>
              <a:spLocks noChangeArrowheads="1"/>
            </p:cNvSpPr>
            <p:nvPr>
              <p:custDataLst>
                <p:tags r:id="rId5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5" name="Oval 41"/>
            <p:cNvSpPr>
              <a:spLocks noChangeArrowheads="1"/>
            </p:cNvSpPr>
            <p:nvPr>
              <p:custDataLst>
                <p:tags r:id="rId5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6" name="Oval 42"/>
            <p:cNvSpPr>
              <a:spLocks noChangeArrowheads="1"/>
            </p:cNvSpPr>
            <p:nvPr>
              <p:custDataLst>
                <p:tags r:id="rId5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7" name="Oval 43"/>
            <p:cNvSpPr>
              <a:spLocks noChangeArrowheads="1"/>
            </p:cNvSpPr>
            <p:nvPr>
              <p:custDataLst>
                <p:tags r:id="rId6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888" name="AutoShape 44"/>
            <p:cNvSpPr>
              <a:spLocks noChangeArrowheads="1"/>
            </p:cNvSpPr>
            <p:nvPr>
              <p:custDataLst>
                <p:tags r:id="rId6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35889" name="Freeform 45"/>
            <p:cNvSpPr>
              <a:spLocks/>
            </p:cNvSpPr>
            <p:nvPr>
              <p:custDataLst>
                <p:tags r:id="rId6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5890" name="Freeform 46"/>
            <p:cNvSpPr>
              <a:spLocks/>
            </p:cNvSpPr>
            <p:nvPr>
              <p:custDataLst>
                <p:tags r:id="rId6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5891" name="Freeform 47"/>
            <p:cNvSpPr>
              <a:spLocks/>
            </p:cNvSpPr>
            <p:nvPr>
              <p:custDataLst>
                <p:tags r:id="rId6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5892" name="Freeform 48"/>
            <p:cNvSpPr>
              <a:spLocks/>
            </p:cNvSpPr>
            <p:nvPr>
              <p:custDataLst>
                <p:tags r:id="rId6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5845" name="Text Box 50"/>
          <p:cNvSpPr txBox="1">
            <a:spLocks noChangeArrowheads="1"/>
          </p:cNvSpPr>
          <p:nvPr>
            <p:custDataLst>
              <p:tags r:id="rId4"/>
            </p:custDataLst>
          </p:nvPr>
        </p:nvSpPr>
        <p:spPr bwMode="auto">
          <a:xfrm>
            <a:off x="533400" y="2238375"/>
            <a:ext cx="26752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600" dirty="0">
                <a:latin typeface="Cambria" pitchFamily="18" charset="0"/>
              </a:rPr>
              <a:t>Convert these two decimal numbers </a:t>
            </a:r>
            <a:r>
              <a:rPr lang="en-US" sz="1600" b="1" i="1" dirty="0">
                <a:solidFill>
                  <a:srgbClr val="1C10EF"/>
                </a:solidFill>
                <a:latin typeface="Cambria" pitchFamily="18" charset="0"/>
              </a:rPr>
              <a:t>to binary</a:t>
            </a:r>
            <a:r>
              <a:rPr lang="en-US" sz="1600" dirty="0">
                <a:latin typeface="Cambria" pitchFamily="18" charset="0"/>
              </a:rPr>
              <a:t>:</a:t>
            </a:r>
          </a:p>
        </p:txBody>
      </p:sp>
      <p:sp>
        <p:nvSpPr>
          <p:cNvPr id="35846" name="Text Box 51"/>
          <p:cNvSpPr txBox="1">
            <a:spLocks noChangeArrowheads="1"/>
          </p:cNvSpPr>
          <p:nvPr>
            <p:custDataLst>
              <p:tags r:id="rId5"/>
            </p:custDataLst>
          </p:nvPr>
        </p:nvSpPr>
        <p:spPr bwMode="auto">
          <a:xfrm>
            <a:off x="304800" y="3333750"/>
            <a:ext cx="320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i="1" dirty="0">
                <a:solidFill>
                  <a:srgbClr val="1C10EF"/>
                </a:solidFill>
                <a:latin typeface="Cambria" pitchFamily="18" charset="0"/>
              </a:rPr>
              <a:t>Add</a:t>
            </a:r>
            <a:r>
              <a:rPr lang="en-US" sz="1600" dirty="0">
                <a:solidFill>
                  <a:srgbClr val="1C10EF"/>
                </a:solidFill>
                <a:latin typeface="Cambria" pitchFamily="18" charset="0"/>
              </a:rPr>
              <a:t> </a:t>
            </a:r>
            <a:r>
              <a:rPr lang="en-US" sz="1600" dirty="0">
                <a:latin typeface="Cambria" pitchFamily="18" charset="0"/>
              </a:rPr>
              <a:t>these two binary numbers:</a:t>
            </a:r>
          </a:p>
        </p:txBody>
      </p:sp>
      <p:sp>
        <p:nvSpPr>
          <p:cNvPr id="35847" name="Text Box 56"/>
          <p:cNvSpPr txBox="1">
            <a:spLocks noChangeArrowheads="1"/>
          </p:cNvSpPr>
          <p:nvPr>
            <p:custDataLst>
              <p:tags r:id="rId6"/>
            </p:custDataLst>
          </p:nvPr>
        </p:nvSpPr>
        <p:spPr bwMode="auto">
          <a:xfrm>
            <a:off x="496888" y="5841230"/>
            <a:ext cx="555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chemeClr val="bg1">
                    <a:lumMod val="50000"/>
                  </a:schemeClr>
                </a:solidFill>
                <a:latin typeface="Courier New" pitchFamily="-106" charset="0"/>
              </a:rPr>
              <a:t>529</a:t>
            </a:r>
          </a:p>
        </p:txBody>
      </p:sp>
      <p:sp>
        <p:nvSpPr>
          <p:cNvPr id="35848" name="Text Box 57"/>
          <p:cNvSpPr txBox="1">
            <a:spLocks noChangeArrowheads="1"/>
          </p:cNvSpPr>
          <p:nvPr>
            <p:custDataLst>
              <p:tags r:id="rId7"/>
            </p:custDataLst>
          </p:nvPr>
        </p:nvSpPr>
        <p:spPr bwMode="auto">
          <a:xfrm>
            <a:off x="473075" y="6009505"/>
            <a:ext cx="579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a:solidFill>
                  <a:schemeClr val="bg1">
                    <a:lumMod val="50000"/>
                  </a:schemeClr>
                </a:solidFill>
                <a:latin typeface="Courier New" pitchFamily="-106" charset="0"/>
              </a:rPr>
              <a:t>742</a:t>
            </a:r>
          </a:p>
        </p:txBody>
      </p:sp>
      <p:sp>
        <p:nvSpPr>
          <p:cNvPr id="35849" name="Line 58"/>
          <p:cNvSpPr>
            <a:spLocks noChangeShapeType="1"/>
          </p:cNvSpPr>
          <p:nvPr>
            <p:custDataLst>
              <p:tags r:id="rId8"/>
            </p:custDataLst>
          </p:nvPr>
        </p:nvSpPr>
        <p:spPr bwMode="auto">
          <a:xfrm>
            <a:off x="484188" y="6278322"/>
            <a:ext cx="512762"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35850" name="Text Box 59"/>
          <p:cNvSpPr txBox="1">
            <a:spLocks noChangeArrowheads="1"/>
          </p:cNvSpPr>
          <p:nvPr>
            <p:custDataLst>
              <p:tags r:id="rId9"/>
            </p:custDataLst>
          </p:nvPr>
        </p:nvSpPr>
        <p:spPr bwMode="auto">
          <a:xfrm>
            <a:off x="409575" y="6236518"/>
            <a:ext cx="650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a:solidFill>
                  <a:schemeClr val="bg1">
                    <a:lumMod val="50000"/>
                  </a:schemeClr>
                </a:solidFill>
                <a:latin typeface="Courier New" pitchFamily="-106" charset="0"/>
              </a:rPr>
              <a:t>1271</a:t>
            </a:r>
          </a:p>
        </p:txBody>
      </p:sp>
      <p:sp>
        <p:nvSpPr>
          <p:cNvPr id="35851" name="Rectangle 62"/>
          <p:cNvSpPr>
            <a:spLocks noChangeArrowheads="1"/>
          </p:cNvSpPr>
          <p:nvPr>
            <p:custDataLst>
              <p:tags r:id="rId10"/>
            </p:custDataLst>
          </p:nvPr>
        </p:nvSpPr>
        <p:spPr bwMode="auto">
          <a:xfrm>
            <a:off x="676275" y="5744393"/>
            <a:ext cx="2524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900" b="1">
                <a:solidFill>
                  <a:schemeClr val="bg1">
                    <a:lumMod val="50000"/>
                  </a:schemeClr>
                </a:solidFill>
                <a:latin typeface="Courier New" pitchFamily="-106" charset="0"/>
              </a:rPr>
              <a:t>1</a:t>
            </a:r>
            <a:endParaRPr lang="en-US" sz="1400" b="1">
              <a:solidFill>
                <a:schemeClr val="bg1">
                  <a:lumMod val="50000"/>
                </a:schemeClr>
              </a:solidFill>
              <a:latin typeface="Courier New" pitchFamily="-106" charset="0"/>
            </a:endParaRPr>
          </a:p>
        </p:txBody>
      </p:sp>
      <p:sp>
        <p:nvSpPr>
          <p:cNvPr id="35852" name="Text Box 63"/>
          <p:cNvSpPr txBox="1">
            <a:spLocks noChangeArrowheads="1"/>
          </p:cNvSpPr>
          <p:nvPr>
            <p:custDataLst>
              <p:tags r:id="rId11"/>
            </p:custDataLst>
          </p:nvPr>
        </p:nvSpPr>
        <p:spPr bwMode="auto">
          <a:xfrm>
            <a:off x="1062308" y="5732448"/>
            <a:ext cx="1370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b="1" i="1" dirty="0">
                <a:solidFill>
                  <a:srgbClr val="CC3300"/>
                </a:solidFill>
                <a:latin typeface="Cambria" pitchFamily="18" charset="0"/>
              </a:rPr>
              <a:t>Hint:  </a:t>
            </a:r>
            <a:r>
              <a:rPr lang="en-US" sz="1200" b="1" i="1" dirty="0" smtClean="0">
                <a:solidFill>
                  <a:srgbClr val="CC3300"/>
                </a:solidFill>
                <a:latin typeface="Cambria" pitchFamily="18" charset="0"/>
              </a:rPr>
              <a:t> </a:t>
            </a:r>
            <a:r>
              <a:rPr lang="en-US" sz="1200" dirty="0" smtClean="0">
                <a:latin typeface="Cambria" pitchFamily="18" charset="0"/>
              </a:rPr>
              <a:t>Remember these algorithms?  They're the same in binary!</a:t>
            </a:r>
            <a:endParaRPr lang="en-US" sz="1200" dirty="0">
              <a:latin typeface="Cambria" pitchFamily="18" charset="0"/>
            </a:endParaRPr>
          </a:p>
        </p:txBody>
      </p:sp>
      <p:sp>
        <p:nvSpPr>
          <p:cNvPr id="35853" name="Rectangle 65"/>
          <p:cNvSpPr>
            <a:spLocks noChangeArrowheads="1"/>
          </p:cNvSpPr>
          <p:nvPr>
            <p:custDataLst>
              <p:tags r:id="rId12"/>
            </p:custDataLst>
          </p:nvPr>
        </p:nvSpPr>
        <p:spPr bwMode="auto">
          <a:xfrm>
            <a:off x="381000" y="6009505"/>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dirty="0">
                <a:solidFill>
                  <a:schemeClr val="bg1">
                    <a:lumMod val="50000"/>
                  </a:schemeClr>
                </a:solidFill>
                <a:latin typeface="Courier New" pitchFamily="-106" charset="0"/>
              </a:rPr>
              <a:t>+</a:t>
            </a:r>
          </a:p>
        </p:txBody>
      </p:sp>
      <p:sp>
        <p:nvSpPr>
          <p:cNvPr id="35854" name="Text Box 83"/>
          <p:cNvSpPr txBox="1">
            <a:spLocks noChangeArrowheads="1"/>
          </p:cNvSpPr>
          <p:nvPr>
            <p:custDataLst>
              <p:tags r:id="rId13"/>
            </p:custDataLst>
          </p:nvPr>
        </p:nvSpPr>
        <p:spPr bwMode="auto">
          <a:xfrm>
            <a:off x="663901" y="1146175"/>
            <a:ext cx="2544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600" dirty="0">
                <a:latin typeface="Cambria" pitchFamily="18" charset="0"/>
              </a:rPr>
              <a:t>Convert these two binary numbers </a:t>
            </a:r>
            <a:r>
              <a:rPr lang="en-US" sz="1600" b="1" i="1" dirty="0">
                <a:solidFill>
                  <a:srgbClr val="1C10EF"/>
                </a:solidFill>
                <a:latin typeface="Cambria" pitchFamily="18" charset="0"/>
              </a:rPr>
              <a:t>to decimal</a:t>
            </a:r>
            <a:r>
              <a:rPr lang="en-US" sz="1600" dirty="0">
                <a:latin typeface="Cambria" pitchFamily="18" charset="0"/>
              </a:rPr>
              <a:t>:</a:t>
            </a:r>
          </a:p>
        </p:txBody>
      </p:sp>
      <p:sp>
        <p:nvSpPr>
          <p:cNvPr id="35856" name="Line 85"/>
          <p:cNvSpPr>
            <a:spLocks noChangeShapeType="1"/>
          </p:cNvSpPr>
          <p:nvPr>
            <p:custDataLst>
              <p:tags r:id="rId14"/>
            </p:custDataLst>
          </p:nvPr>
        </p:nvSpPr>
        <p:spPr bwMode="auto">
          <a:xfrm>
            <a:off x="533400" y="1905000"/>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7" name="Text Box 86"/>
          <p:cNvSpPr txBox="1">
            <a:spLocks noChangeArrowheads="1"/>
          </p:cNvSpPr>
          <p:nvPr>
            <p:custDataLst>
              <p:tags r:id="rId15"/>
            </p:custDataLst>
          </p:nvPr>
        </p:nvSpPr>
        <p:spPr bwMode="auto">
          <a:xfrm>
            <a:off x="2971800" y="944562"/>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110011</a:t>
            </a:r>
          </a:p>
        </p:txBody>
      </p:sp>
      <p:sp>
        <p:nvSpPr>
          <p:cNvPr id="35858" name="Text Box 87"/>
          <p:cNvSpPr txBox="1">
            <a:spLocks noChangeArrowheads="1"/>
          </p:cNvSpPr>
          <p:nvPr>
            <p:custDataLst>
              <p:tags r:id="rId16"/>
            </p:custDataLst>
          </p:nvPr>
        </p:nvSpPr>
        <p:spPr bwMode="auto">
          <a:xfrm>
            <a:off x="5715000" y="944562"/>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10001000</a:t>
            </a:r>
          </a:p>
        </p:txBody>
      </p:sp>
      <p:sp>
        <p:nvSpPr>
          <p:cNvPr id="35859" name="Rectangle 88"/>
          <p:cNvSpPr>
            <a:spLocks noChangeArrowheads="1"/>
          </p:cNvSpPr>
          <p:nvPr>
            <p:custDataLst>
              <p:tags r:id="rId17"/>
            </p:custDataLst>
          </p:nvPr>
        </p:nvSpPr>
        <p:spPr bwMode="auto">
          <a:xfrm>
            <a:off x="4984750" y="8302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5860" name="Rectangle 89"/>
          <p:cNvSpPr>
            <a:spLocks noChangeArrowheads="1"/>
          </p:cNvSpPr>
          <p:nvPr>
            <p:custDataLst>
              <p:tags r:id="rId18"/>
            </p:custDataLst>
          </p:nvPr>
        </p:nvSpPr>
        <p:spPr bwMode="auto">
          <a:xfrm>
            <a:off x="4743450" y="8302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5861" name="Rectangle 90"/>
          <p:cNvSpPr>
            <a:spLocks noChangeArrowheads="1"/>
          </p:cNvSpPr>
          <p:nvPr>
            <p:custDataLst>
              <p:tags r:id="rId19"/>
            </p:custDataLst>
          </p:nvPr>
        </p:nvSpPr>
        <p:spPr bwMode="auto">
          <a:xfrm>
            <a:off x="3962400" y="8302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5862" name="Rectangle 91"/>
          <p:cNvSpPr>
            <a:spLocks noChangeArrowheads="1"/>
          </p:cNvSpPr>
          <p:nvPr>
            <p:custDataLst>
              <p:tags r:id="rId20"/>
            </p:custDataLst>
          </p:nvPr>
        </p:nvSpPr>
        <p:spPr bwMode="auto">
          <a:xfrm>
            <a:off x="3695700" y="8302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5863" name="Rectangle 92"/>
          <p:cNvSpPr>
            <a:spLocks noChangeArrowheads="1"/>
          </p:cNvSpPr>
          <p:nvPr>
            <p:custDataLst>
              <p:tags r:id="rId21"/>
            </p:custDataLst>
          </p:nvPr>
        </p:nvSpPr>
        <p:spPr bwMode="auto">
          <a:xfrm>
            <a:off x="4483100" y="8302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5864" name="Rectangle 93"/>
          <p:cNvSpPr>
            <a:spLocks noChangeArrowheads="1"/>
          </p:cNvSpPr>
          <p:nvPr>
            <p:custDataLst>
              <p:tags r:id="rId22"/>
            </p:custDataLst>
          </p:nvPr>
        </p:nvSpPr>
        <p:spPr bwMode="auto">
          <a:xfrm>
            <a:off x="4241800" y="8302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5865" name="Text Box 94"/>
          <p:cNvSpPr txBox="1">
            <a:spLocks noChangeArrowheads="1"/>
          </p:cNvSpPr>
          <p:nvPr>
            <p:custDataLst>
              <p:tags r:id="rId23"/>
            </p:custDataLst>
          </p:nvPr>
        </p:nvSpPr>
        <p:spPr bwMode="auto">
          <a:xfrm>
            <a:off x="7010400" y="2620962"/>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a:t>
            </a:r>
          </a:p>
        </p:txBody>
      </p:sp>
      <p:sp>
        <p:nvSpPr>
          <p:cNvPr id="35866" name="Text Box 95"/>
          <p:cNvSpPr txBox="1">
            <a:spLocks noChangeArrowheads="1"/>
          </p:cNvSpPr>
          <p:nvPr>
            <p:custDataLst>
              <p:tags r:id="rId24"/>
            </p:custDataLst>
          </p:nvPr>
        </p:nvSpPr>
        <p:spPr bwMode="auto">
          <a:xfrm>
            <a:off x="4267200" y="2620962"/>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28</a:t>
            </a:r>
          </a:p>
        </p:txBody>
      </p:sp>
      <p:sp>
        <p:nvSpPr>
          <p:cNvPr id="35867" name="Text Box 96"/>
          <p:cNvSpPr txBox="1">
            <a:spLocks noChangeArrowheads="1"/>
          </p:cNvSpPr>
          <p:nvPr>
            <p:custDataLst>
              <p:tags r:id="rId25"/>
            </p:custDataLst>
          </p:nvPr>
        </p:nvSpPr>
        <p:spPr bwMode="auto">
          <a:xfrm>
            <a:off x="884238" y="3714750"/>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101101</a:t>
            </a:r>
          </a:p>
        </p:txBody>
      </p:sp>
      <p:sp>
        <p:nvSpPr>
          <p:cNvPr id="35868" name="Text Box 97"/>
          <p:cNvSpPr txBox="1">
            <a:spLocks noChangeArrowheads="1"/>
          </p:cNvSpPr>
          <p:nvPr>
            <p:custDataLst>
              <p:tags r:id="rId26"/>
            </p:custDataLst>
          </p:nvPr>
        </p:nvSpPr>
        <p:spPr bwMode="auto">
          <a:xfrm>
            <a:off x="1341438" y="408781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1110</a:t>
            </a:r>
          </a:p>
        </p:txBody>
      </p:sp>
      <p:sp>
        <p:nvSpPr>
          <p:cNvPr id="35869" name="Rectangle 98"/>
          <p:cNvSpPr>
            <a:spLocks noChangeArrowheads="1"/>
          </p:cNvSpPr>
          <p:nvPr>
            <p:custDataLst>
              <p:tags r:id="rId27"/>
            </p:custDataLst>
          </p:nvPr>
        </p:nvSpPr>
        <p:spPr bwMode="auto">
          <a:xfrm>
            <a:off x="731838" y="417195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latin typeface="Courier New" pitchFamily="-106" charset="0"/>
              </a:rPr>
              <a:t>+</a:t>
            </a:r>
          </a:p>
        </p:txBody>
      </p:sp>
      <p:sp>
        <p:nvSpPr>
          <p:cNvPr id="35870" name="Line 99"/>
          <p:cNvSpPr>
            <a:spLocks noChangeShapeType="1"/>
          </p:cNvSpPr>
          <p:nvPr>
            <p:custDataLst>
              <p:tags r:id="rId28"/>
            </p:custDataLst>
          </p:nvPr>
        </p:nvSpPr>
        <p:spPr bwMode="auto">
          <a:xfrm flipV="1">
            <a:off x="652463" y="4606925"/>
            <a:ext cx="2163762"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74" name="Text Box 103"/>
          <p:cNvSpPr txBox="1">
            <a:spLocks noChangeArrowheads="1"/>
          </p:cNvSpPr>
          <p:nvPr>
            <p:custDataLst>
              <p:tags r:id="rId29"/>
            </p:custDataLst>
          </p:nvPr>
        </p:nvSpPr>
        <p:spPr bwMode="auto">
          <a:xfrm>
            <a:off x="4303649" y="3333750"/>
            <a:ext cx="1304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i="1" dirty="0">
                <a:solidFill>
                  <a:srgbClr val="1C10EF"/>
                </a:solidFill>
                <a:latin typeface="Cambria" pitchFamily="18" charset="0"/>
              </a:rPr>
              <a:t>Multiply</a:t>
            </a:r>
            <a:r>
              <a:rPr lang="en-US" sz="1600" dirty="0">
                <a:latin typeface="Cambria" pitchFamily="18" charset="0"/>
              </a:rPr>
              <a:t> these binary numbers:</a:t>
            </a:r>
          </a:p>
        </p:txBody>
      </p:sp>
      <p:sp>
        <p:nvSpPr>
          <p:cNvPr id="35875" name="Text Box 104"/>
          <p:cNvSpPr txBox="1">
            <a:spLocks noChangeArrowheads="1"/>
          </p:cNvSpPr>
          <p:nvPr>
            <p:custDataLst>
              <p:tags r:id="rId30"/>
            </p:custDataLst>
          </p:nvPr>
        </p:nvSpPr>
        <p:spPr bwMode="auto">
          <a:xfrm>
            <a:off x="6191250" y="3352800"/>
            <a:ext cx="198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101101</a:t>
            </a:r>
          </a:p>
        </p:txBody>
      </p:sp>
      <p:sp>
        <p:nvSpPr>
          <p:cNvPr id="35876" name="Text Box 105"/>
          <p:cNvSpPr txBox="1">
            <a:spLocks noChangeArrowheads="1"/>
          </p:cNvSpPr>
          <p:nvPr>
            <p:custDataLst>
              <p:tags r:id="rId31"/>
            </p:custDataLst>
          </p:nvPr>
        </p:nvSpPr>
        <p:spPr bwMode="auto">
          <a:xfrm>
            <a:off x="6648450" y="37258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1110</a:t>
            </a:r>
          </a:p>
        </p:txBody>
      </p:sp>
      <p:sp>
        <p:nvSpPr>
          <p:cNvPr id="35877" name="Rectangle 106"/>
          <p:cNvSpPr>
            <a:spLocks noChangeArrowheads="1"/>
          </p:cNvSpPr>
          <p:nvPr>
            <p:custDataLst>
              <p:tags r:id="rId32"/>
            </p:custDataLst>
          </p:nvPr>
        </p:nvSpPr>
        <p:spPr bwMode="auto">
          <a:xfrm>
            <a:off x="6040438" y="38100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latin typeface="Courier New" pitchFamily="-106" charset="0"/>
              </a:rPr>
              <a:t>*</a:t>
            </a:r>
          </a:p>
        </p:txBody>
      </p:sp>
      <p:sp>
        <p:nvSpPr>
          <p:cNvPr id="35878" name="Line 107"/>
          <p:cNvSpPr>
            <a:spLocks noChangeShapeType="1"/>
          </p:cNvSpPr>
          <p:nvPr>
            <p:custDataLst>
              <p:tags r:id="rId33"/>
            </p:custDataLst>
          </p:nvPr>
        </p:nvSpPr>
        <p:spPr bwMode="auto">
          <a:xfrm flipV="1">
            <a:off x="5959475" y="4244975"/>
            <a:ext cx="2163763"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 name="Text Box 56"/>
          <p:cNvSpPr txBox="1">
            <a:spLocks noChangeArrowheads="1"/>
          </p:cNvSpPr>
          <p:nvPr>
            <p:custDataLst>
              <p:tags r:id="rId34"/>
            </p:custDataLst>
          </p:nvPr>
        </p:nvSpPr>
        <p:spPr bwMode="auto">
          <a:xfrm>
            <a:off x="2734558" y="5562600"/>
            <a:ext cx="555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chemeClr val="bg1">
                    <a:lumMod val="50000"/>
                  </a:schemeClr>
                </a:solidFill>
                <a:latin typeface="Courier New" pitchFamily="-106" charset="0"/>
              </a:rPr>
              <a:t>529</a:t>
            </a:r>
          </a:p>
        </p:txBody>
      </p:sp>
      <p:sp>
        <p:nvSpPr>
          <p:cNvPr id="55" name="Text Box 57"/>
          <p:cNvSpPr txBox="1">
            <a:spLocks noChangeArrowheads="1"/>
          </p:cNvSpPr>
          <p:nvPr>
            <p:custDataLst>
              <p:tags r:id="rId35"/>
            </p:custDataLst>
          </p:nvPr>
        </p:nvSpPr>
        <p:spPr bwMode="auto">
          <a:xfrm>
            <a:off x="2710745" y="5730875"/>
            <a:ext cx="579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smtClean="0">
                <a:solidFill>
                  <a:schemeClr val="bg1">
                    <a:lumMod val="50000"/>
                  </a:schemeClr>
                </a:solidFill>
                <a:latin typeface="Courier New" pitchFamily="-106" charset="0"/>
              </a:rPr>
              <a:t>42</a:t>
            </a:r>
            <a:endParaRPr lang="en-US" sz="1400" b="1" dirty="0">
              <a:solidFill>
                <a:schemeClr val="bg1">
                  <a:lumMod val="50000"/>
                </a:schemeClr>
              </a:solidFill>
              <a:latin typeface="Courier New" pitchFamily="-106" charset="0"/>
            </a:endParaRPr>
          </a:p>
        </p:txBody>
      </p:sp>
      <p:sp>
        <p:nvSpPr>
          <p:cNvPr id="56" name="Line 58"/>
          <p:cNvSpPr>
            <a:spLocks noChangeShapeType="1"/>
          </p:cNvSpPr>
          <p:nvPr>
            <p:custDataLst>
              <p:tags r:id="rId36"/>
            </p:custDataLst>
          </p:nvPr>
        </p:nvSpPr>
        <p:spPr bwMode="auto">
          <a:xfrm>
            <a:off x="2721858" y="5999692"/>
            <a:ext cx="512762"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57" name="Text Box 59"/>
          <p:cNvSpPr txBox="1">
            <a:spLocks noChangeArrowheads="1"/>
          </p:cNvSpPr>
          <p:nvPr>
            <p:custDataLst>
              <p:tags r:id="rId37"/>
            </p:custDataLst>
          </p:nvPr>
        </p:nvSpPr>
        <p:spPr bwMode="auto">
          <a:xfrm>
            <a:off x="2647245" y="5957888"/>
            <a:ext cx="650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smtClean="0">
                <a:solidFill>
                  <a:schemeClr val="bg1">
                    <a:lumMod val="50000"/>
                  </a:schemeClr>
                </a:solidFill>
                <a:latin typeface="Courier New" pitchFamily="-106" charset="0"/>
              </a:rPr>
              <a:t>1058</a:t>
            </a:r>
            <a:endParaRPr lang="en-US" sz="1400" b="1" dirty="0">
              <a:solidFill>
                <a:schemeClr val="bg1">
                  <a:lumMod val="50000"/>
                </a:schemeClr>
              </a:solidFill>
              <a:latin typeface="Courier New" pitchFamily="-106" charset="0"/>
            </a:endParaRPr>
          </a:p>
        </p:txBody>
      </p:sp>
      <p:sp>
        <p:nvSpPr>
          <p:cNvPr id="59" name="Rectangle 65"/>
          <p:cNvSpPr>
            <a:spLocks noChangeArrowheads="1"/>
          </p:cNvSpPr>
          <p:nvPr>
            <p:custDataLst>
              <p:tags r:id="rId38"/>
            </p:custDataLst>
          </p:nvPr>
        </p:nvSpPr>
        <p:spPr bwMode="auto">
          <a:xfrm>
            <a:off x="2617893" y="5730875"/>
            <a:ext cx="292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b="1" dirty="0">
                <a:solidFill>
                  <a:schemeClr val="bg1">
                    <a:lumMod val="50000"/>
                  </a:schemeClr>
                </a:solidFill>
                <a:latin typeface="Courier New" pitchFamily="-106" charset="0"/>
              </a:rPr>
              <a:t>*</a:t>
            </a:r>
          </a:p>
        </p:txBody>
      </p:sp>
      <p:sp>
        <p:nvSpPr>
          <p:cNvPr id="35855" name="Line 84"/>
          <p:cNvSpPr>
            <a:spLocks noChangeShapeType="1"/>
          </p:cNvSpPr>
          <p:nvPr>
            <p:custDataLst>
              <p:tags r:id="rId39"/>
            </p:custDataLst>
          </p:nvPr>
        </p:nvSpPr>
        <p:spPr bwMode="auto">
          <a:xfrm>
            <a:off x="533400" y="3203575"/>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 name="Text Box 103"/>
          <p:cNvSpPr txBox="1">
            <a:spLocks noChangeArrowheads="1"/>
          </p:cNvSpPr>
          <p:nvPr>
            <p:custDataLst>
              <p:tags r:id="rId40"/>
            </p:custDataLst>
          </p:nvPr>
        </p:nvSpPr>
        <p:spPr bwMode="auto">
          <a:xfrm>
            <a:off x="5428283" y="6366332"/>
            <a:ext cx="3614561" cy="400110"/>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b="1" dirty="0" smtClean="0">
                <a:solidFill>
                  <a:srgbClr val="1C10EF"/>
                </a:solidFill>
                <a:latin typeface="Cambria" pitchFamily="18" charset="0"/>
              </a:rPr>
              <a:t>Extra!   </a:t>
            </a:r>
            <a:r>
              <a:rPr lang="en-US" sz="1000" dirty="0" smtClean="0">
                <a:latin typeface="Cambria" pitchFamily="18" charset="0"/>
              </a:rPr>
              <a:t>Can you figure out the last binary digit (bit) of  53 </a:t>
            </a:r>
            <a:r>
              <a:rPr lang="en-US" sz="1000" b="1" i="1" dirty="0" smtClean="0">
                <a:latin typeface="Cambria" pitchFamily="18" charset="0"/>
              </a:rPr>
              <a:t>without determining any other bits</a:t>
            </a:r>
            <a:r>
              <a:rPr lang="en-US" sz="1000" b="1" dirty="0" smtClean="0">
                <a:latin typeface="Cambria" pitchFamily="18" charset="0"/>
              </a:rPr>
              <a:t>?   </a:t>
            </a:r>
            <a:r>
              <a:rPr lang="en-US" sz="1000" dirty="0" smtClean="0">
                <a:latin typeface="Cambria" pitchFamily="18" charset="0"/>
              </a:rPr>
              <a:t>The last </a:t>
            </a:r>
            <a:r>
              <a:rPr lang="en-US" sz="1000" u="sng" dirty="0" smtClean="0">
                <a:latin typeface="Cambria" pitchFamily="18" charset="0"/>
              </a:rPr>
              <a:t>two</a:t>
            </a:r>
            <a:r>
              <a:rPr lang="en-US" sz="1000" dirty="0" smtClean="0">
                <a:latin typeface="Cambria" pitchFamily="18" charset="0"/>
              </a:rPr>
              <a:t>? </a:t>
            </a:r>
            <a:r>
              <a:rPr lang="en-US" sz="1000" dirty="0">
                <a:latin typeface="Cambria" pitchFamily="18" charset="0"/>
              </a:rPr>
              <a:t> </a:t>
            </a:r>
            <a:r>
              <a:rPr lang="en-US" sz="1000" u="sng" dirty="0">
                <a:latin typeface="Cambria" pitchFamily="18" charset="0"/>
              </a:rPr>
              <a:t>3</a:t>
            </a:r>
            <a:r>
              <a:rPr lang="en-US" sz="1000" dirty="0" smtClean="0">
                <a:latin typeface="Cambria" pitchFamily="18" charset="0"/>
              </a:rPr>
              <a:t>?</a:t>
            </a:r>
            <a:endParaRPr lang="en-US" sz="1000" dirty="0">
              <a:latin typeface="Cambria" pitchFamily="18" charset="0"/>
            </a:endParaRPr>
          </a:p>
        </p:txBody>
      </p:sp>
      <p:sp>
        <p:nvSpPr>
          <p:cNvPr id="4" name="Rounded Rectangle 3"/>
          <p:cNvSpPr/>
          <p:nvPr/>
        </p:nvSpPr>
        <p:spPr bwMode="auto">
          <a:xfrm>
            <a:off x="6223794" y="4313635"/>
            <a:ext cx="1899444" cy="266700"/>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2" name="Rounded Rectangle 61"/>
          <p:cNvSpPr/>
          <p:nvPr/>
        </p:nvSpPr>
        <p:spPr bwMode="auto">
          <a:xfrm>
            <a:off x="5959475" y="4641057"/>
            <a:ext cx="2163762" cy="266700"/>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3" name="Rounded Rectangle 62"/>
          <p:cNvSpPr/>
          <p:nvPr/>
        </p:nvSpPr>
        <p:spPr bwMode="auto">
          <a:xfrm>
            <a:off x="5724526" y="4968479"/>
            <a:ext cx="2408238" cy="266700"/>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4" name="Rounded Rectangle 63"/>
          <p:cNvSpPr/>
          <p:nvPr/>
        </p:nvSpPr>
        <p:spPr bwMode="auto">
          <a:xfrm>
            <a:off x="5486400" y="5295900"/>
            <a:ext cx="2646363" cy="266700"/>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5" name="Line 107"/>
          <p:cNvSpPr>
            <a:spLocks noChangeShapeType="1"/>
          </p:cNvSpPr>
          <p:nvPr>
            <p:custDataLst>
              <p:tags r:id="rId41"/>
            </p:custDataLst>
          </p:nvPr>
        </p:nvSpPr>
        <p:spPr bwMode="auto">
          <a:xfrm flipV="1">
            <a:off x="5083881" y="5620409"/>
            <a:ext cx="3089275"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66" name="Rectangle 98"/>
          <p:cNvSpPr>
            <a:spLocks noChangeArrowheads="1"/>
          </p:cNvSpPr>
          <p:nvPr>
            <p:custDataLst>
              <p:tags r:id="rId42"/>
            </p:custDataLst>
          </p:nvPr>
        </p:nvSpPr>
        <p:spPr bwMode="auto">
          <a:xfrm>
            <a:off x="5029200" y="520065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solidFill>
                  <a:schemeClr val="bg1">
                    <a:lumMod val="65000"/>
                  </a:schemeClr>
                </a:solidFill>
                <a:latin typeface="Courier New" pitchFamily="-106" charset="0"/>
              </a:rPr>
              <a:t>+</a:t>
            </a:r>
          </a:p>
        </p:txBody>
      </p:sp>
      <p:sp>
        <p:nvSpPr>
          <p:cNvPr id="67" name="Rectangle 66"/>
          <p:cNvSpPr/>
          <p:nvPr/>
        </p:nvSpPr>
        <p:spPr>
          <a:xfrm>
            <a:off x="241300" y="173279"/>
            <a:ext cx="4346062" cy="415498"/>
          </a:xfrm>
          <a:prstGeom prst="rect">
            <a:avLst/>
          </a:prstGeom>
          <a:solidFill>
            <a:schemeClr val="bg1">
              <a:lumMod val="95000"/>
            </a:schemeClr>
          </a:solidFill>
        </p:spPr>
        <p:txBody>
          <a:bodyPr wrap="none">
            <a:spAutoFit/>
          </a:bodyPr>
          <a:lstStyle/>
          <a:p>
            <a:r>
              <a:rPr lang="en-US" sz="2100" dirty="0" smtClean="0">
                <a:latin typeface="Cambria" pitchFamily="18" charset="0"/>
              </a:rPr>
              <a:t>Name(s):  ______________________________</a:t>
            </a:r>
            <a:endParaRPr lang="en-US" sz="2100" dirty="0"/>
          </a:p>
        </p:txBody>
      </p:sp>
      <p:sp>
        <p:nvSpPr>
          <p:cNvPr id="68" name="Rectangle 88"/>
          <p:cNvSpPr>
            <a:spLocks noChangeArrowheads="1"/>
          </p:cNvSpPr>
          <p:nvPr>
            <p:custDataLst>
              <p:tags r:id="rId43"/>
            </p:custDataLst>
          </p:nvPr>
        </p:nvSpPr>
        <p:spPr bwMode="auto">
          <a:xfrm>
            <a:off x="4969228" y="2057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69" name="Rectangle 89"/>
          <p:cNvSpPr>
            <a:spLocks noChangeArrowheads="1"/>
          </p:cNvSpPr>
          <p:nvPr>
            <p:custDataLst>
              <p:tags r:id="rId44"/>
            </p:custDataLst>
          </p:nvPr>
        </p:nvSpPr>
        <p:spPr bwMode="auto">
          <a:xfrm>
            <a:off x="4727928" y="2057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70" name="Rectangle 90"/>
          <p:cNvSpPr>
            <a:spLocks noChangeArrowheads="1"/>
          </p:cNvSpPr>
          <p:nvPr>
            <p:custDataLst>
              <p:tags r:id="rId45"/>
            </p:custDataLst>
          </p:nvPr>
        </p:nvSpPr>
        <p:spPr bwMode="auto">
          <a:xfrm>
            <a:off x="3946878" y="2057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71" name="Rectangle 91"/>
          <p:cNvSpPr>
            <a:spLocks noChangeArrowheads="1"/>
          </p:cNvSpPr>
          <p:nvPr>
            <p:custDataLst>
              <p:tags r:id="rId46"/>
            </p:custDataLst>
          </p:nvPr>
        </p:nvSpPr>
        <p:spPr bwMode="auto">
          <a:xfrm>
            <a:off x="3680178" y="2057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72" name="Rectangle 92"/>
          <p:cNvSpPr>
            <a:spLocks noChangeArrowheads="1"/>
          </p:cNvSpPr>
          <p:nvPr>
            <p:custDataLst>
              <p:tags r:id="rId47"/>
            </p:custDataLst>
          </p:nvPr>
        </p:nvSpPr>
        <p:spPr bwMode="auto">
          <a:xfrm>
            <a:off x="4467578" y="2057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73" name="Rectangle 93"/>
          <p:cNvSpPr>
            <a:spLocks noChangeArrowheads="1"/>
          </p:cNvSpPr>
          <p:nvPr>
            <p:custDataLst>
              <p:tags r:id="rId48"/>
            </p:custDataLst>
          </p:nvPr>
        </p:nvSpPr>
        <p:spPr bwMode="auto">
          <a:xfrm>
            <a:off x="4226278" y="2057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6" name="TextBox 5"/>
          <p:cNvSpPr txBox="1"/>
          <p:nvPr/>
        </p:nvSpPr>
        <p:spPr>
          <a:xfrm>
            <a:off x="5161844" y="2910681"/>
            <a:ext cx="315207" cy="230832"/>
          </a:xfrm>
          <a:prstGeom prst="rect">
            <a:avLst/>
          </a:prstGeom>
          <a:noFill/>
        </p:spPr>
        <p:txBody>
          <a:bodyPr wrap="square" rtlCol="0">
            <a:spAutoFit/>
          </a:bodyPr>
          <a:lstStyle/>
          <a:p>
            <a:r>
              <a:rPr lang="en-US" sz="900" dirty="0" smtClean="0">
                <a:latin typeface="Calibri" panose="020F0502020204030204" pitchFamily="34" charset="0"/>
              </a:rPr>
              <a:t>10</a:t>
            </a:r>
            <a:endParaRPr lang="en-US" sz="900" dirty="0">
              <a:latin typeface="Calibri" panose="020F0502020204030204" pitchFamily="34" charset="0"/>
            </a:endParaRPr>
          </a:p>
        </p:txBody>
      </p:sp>
      <p:sp>
        <p:nvSpPr>
          <p:cNvPr id="74" name="TextBox 73"/>
          <p:cNvSpPr txBox="1"/>
          <p:nvPr/>
        </p:nvSpPr>
        <p:spPr>
          <a:xfrm>
            <a:off x="7919596" y="2910681"/>
            <a:ext cx="315207" cy="230832"/>
          </a:xfrm>
          <a:prstGeom prst="rect">
            <a:avLst/>
          </a:prstGeom>
          <a:noFill/>
        </p:spPr>
        <p:txBody>
          <a:bodyPr wrap="square" rtlCol="0">
            <a:spAutoFit/>
          </a:bodyPr>
          <a:lstStyle/>
          <a:p>
            <a:r>
              <a:rPr lang="en-US" sz="900" dirty="0" smtClean="0">
                <a:latin typeface="Calibri" panose="020F0502020204030204" pitchFamily="34" charset="0"/>
              </a:rPr>
              <a:t>10</a:t>
            </a:r>
            <a:endParaRPr lang="en-US" sz="900" dirty="0">
              <a:latin typeface="Calibri" panose="020F0502020204030204" pitchFamily="34" charset="0"/>
            </a:endParaRPr>
          </a:p>
        </p:txBody>
      </p:sp>
      <p:sp>
        <p:nvSpPr>
          <p:cNvPr id="75" name="Text Box 59"/>
          <p:cNvSpPr txBox="1">
            <a:spLocks noChangeArrowheads="1"/>
          </p:cNvSpPr>
          <p:nvPr>
            <p:custDataLst>
              <p:tags r:id="rId49"/>
            </p:custDataLst>
          </p:nvPr>
        </p:nvSpPr>
        <p:spPr bwMode="auto">
          <a:xfrm>
            <a:off x="2546477" y="6123447"/>
            <a:ext cx="650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smtClean="0">
                <a:solidFill>
                  <a:schemeClr val="bg1">
                    <a:lumMod val="50000"/>
                  </a:schemeClr>
                </a:solidFill>
                <a:latin typeface="Courier New" pitchFamily="-106" charset="0"/>
              </a:rPr>
              <a:t>2116</a:t>
            </a:r>
            <a:endParaRPr lang="en-US" sz="1400" b="1" dirty="0">
              <a:solidFill>
                <a:schemeClr val="bg1">
                  <a:lumMod val="50000"/>
                </a:schemeClr>
              </a:solidFill>
              <a:latin typeface="Courier New" pitchFamily="-106" charset="0"/>
            </a:endParaRPr>
          </a:p>
        </p:txBody>
      </p:sp>
      <p:sp>
        <p:nvSpPr>
          <p:cNvPr id="76" name="Text Box 59"/>
          <p:cNvSpPr txBox="1">
            <a:spLocks noChangeArrowheads="1"/>
          </p:cNvSpPr>
          <p:nvPr>
            <p:custDataLst>
              <p:tags r:id="rId50"/>
            </p:custDataLst>
          </p:nvPr>
        </p:nvSpPr>
        <p:spPr bwMode="auto">
          <a:xfrm>
            <a:off x="2551176" y="6355095"/>
            <a:ext cx="7405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dirty="0" smtClean="0">
                <a:solidFill>
                  <a:schemeClr val="bg1">
                    <a:lumMod val="50000"/>
                  </a:schemeClr>
                </a:solidFill>
                <a:latin typeface="Courier New" pitchFamily="-106" charset="0"/>
              </a:rPr>
              <a:t>22218</a:t>
            </a:r>
            <a:endParaRPr lang="en-US" sz="1400" b="1" dirty="0">
              <a:solidFill>
                <a:schemeClr val="bg1">
                  <a:lumMod val="50000"/>
                </a:schemeClr>
              </a:solidFill>
              <a:latin typeface="Courier New" pitchFamily="-106" charset="0"/>
            </a:endParaRPr>
          </a:p>
        </p:txBody>
      </p:sp>
      <p:sp>
        <p:nvSpPr>
          <p:cNvPr id="77" name="Line 58"/>
          <p:cNvSpPr>
            <a:spLocks noChangeShapeType="1"/>
          </p:cNvSpPr>
          <p:nvPr>
            <p:custDataLst>
              <p:tags r:id="rId51"/>
            </p:custDataLst>
          </p:nvPr>
        </p:nvSpPr>
        <p:spPr bwMode="auto">
          <a:xfrm>
            <a:off x="2527388" y="6389269"/>
            <a:ext cx="707231"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spAutoFit/>
          </a:bodyPr>
          <a:lstStyle/>
          <a:p>
            <a:endParaRPr lang="en-US">
              <a:solidFill>
                <a:schemeClr val="bg1">
                  <a:lumMod val="50000"/>
                </a:schemeClr>
              </a:solidFill>
            </a:endParaRPr>
          </a:p>
        </p:txBody>
      </p:sp>
      <p:sp>
        <p:nvSpPr>
          <p:cNvPr id="79" name="Rectangle 65"/>
          <p:cNvSpPr>
            <a:spLocks noChangeArrowheads="1"/>
          </p:cNvSpPr>
          <p:nvPr>
            <p:custDataLst>
              <p:tags r:id="rId52"/>
            </p:custDataLst>
          </p:nvPr>
        </p:nvSpPr>
        <p:spPr bwMode="auto">
          <a:xfrm>
            <a:off x="2420232" y="6126495"/>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dirty="0">
                <a:solidFill>
                  <a:schemeClr val="bg1">
                    <a:lumMod val="50000"/>
                  </a:schemeClr>
                </a:solidFill>
                <a:latin typeface="Courier New" pitchFamily="-106" charset="0"/>
              </a:rPr>
              <a:t>+</a:t>
            </a:r>
          </a:p>
        </p:txBody>
      </p:sp>
      <p:sp>
        <p:nvSpPr>
          <p:cNvPr id="80" name="Rectangle 102"/>
          <p:cNvSpPr>
            <a:spLocks noChangeArrowheads="1"/>
          </p:cNvSpPr>
          <p:nvPr/>
        </p:nvSpPr>
        <p:spPr bwMode="auto">
          <a:xfrm>
            <a:off x="3337438" y="4422775"/>
            <a:ext cx="1310762" cy="835025"/>
          </a:xfrm>
          <a:prstGeom prst="rect">
            <a:avLst/>
          </a:prstGeom>
          <a:solidFill>
            <a:srgbClr val="FFDBB7"/>
          </a:solidFill>
          <a:ln w="9525">
            <a:solidFill>
              <a:schemeClr val="tx1"/>
            </a:solidFill>
            <a:prstDash val="dash"/>
            <a:miter lim="800000"/>
            <a:headEnd/>
            <a:tailEnd/>
          </a:ln>
          <a:extLst/>
        </p:spPr>
        <p:txBody>
          <a:bodyPr wrap="square">
            <a:spAutoFit/>
          </a:bodyPr>
          <a:lstStyle/>
          <a:p>
            <a:pPr algn="ctr" eaLnBrk="0" hangingPunct="0"/>
            <a:r>
              <a:rPr lang="en-US" sz="1600" b="1" dirty="0">
                <a:solidFill>
                  <a:srgbClr val="C00000"/>
                </a:solidFill>
                <a:latin typeface="Cambria" pitchFamily="18" charset="0"/>
              </a:rPr>
              <a:t>WITHOUT</a:t>
            </a:r>
            <a:r>
              <a:rPr lang="en-US" sz="1600" dirty="0">
                <a:solidFill>
                  <a:srgbClr val="C00000"/>
                </a:solidFill>
                <a:latin typeface="Cambria" pitchFamily="18" charset="0"/>
              </a:rPr>
              <a:t> </a:t>
            </a:r>
            <a:r>
              <a:rPr lang="en-US" sz="1600" dirty="0">
                <a:latin typeface="Cambria" pitchFamily="18" charset="0"/>
              </a:rPr>
              <a:t>converting to decimal !</a:t>
            </a:r>
          </a:p>
        </p:txBody>
      </p:sp>
    </p:spTree>
    <p:extLst>
      <p:ext uri="{BB962C8B-B14F-4D97-AF65-F5344CB8AC3E}">
        <p14:creationId xmlns:p14="http://schemas.microsoft.com/office/powerpoint/2010/main" val="272832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0"/>
          <p:cNvSpPr txBox="1">
            <a:spLocks noChangeArrowheads="1"/>
          </p:cNvSpPr>
          <p:nvPr>
            <p:custDataLst>
              <p:tags r:id="rId1"/>
            </p:custDataLst>
          </p:nvPr>
        </p:nvSpPr>
        <p:spPr bwMode="auto">
          <a:xfrm>
            <a:off x="152400" y="457200"/>
            <a:ext cx="2971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2000" dirty="0">
                <a:latin typeface="Cambria" pitchFamily="18" charset="0"/>
              </a:rPr>
              <a:t>Convert these two binary numbers </a:t>
            </a:r>
            <a:r>
              <a:rPr lang="en-US" sz="2000" b="1" i="1" dirty="0">
                <a:latin typeface="Cambria" pitchFamily="18" charset="0"/>
              </a:rPr>
              <a:t>to decimal</a:t>
            </a:r>
            <a:r>
              <a:rPr lang="en-US" sz="2000" dirty="0">
                <a:latin typeface="Cambria" pitchFamily="18" charset="0"/>
              </a:rPr>
              <a:t>:</a:t>
            </a:r>
          </a:p>
        </p:txBody>
      </p:sp>
      <p:sp>
        <p:nvSpPr>
          <p:cNvPr id="36867" name="Text Box 33"/>
          <p:cNvSpPr txBox="1">
            <a:spLocks noChangeArrowheads="1"/>
          </p:cNvSpPr>
          <p:nvPr>
            <p:custDataLst>
              <p:tags r:id="rId2"/>
            </p:custDataLst>
          </p:nvPr>
        </p:nvSpPr>
        <p:spPr bwMode="auto">
          <a:xfrm>
            <a:off x="3200400" y="4953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110011</a:t>
            </a:r>
          </a:p>
        </p:txBody>
      </p:sp>
      <p:sp>
        <p:nvSpPr>
          <p:cNvPr id="36868" name="Text Box 34"/>
          <p:cNvSpPr txBox="1">
            <a:spLocks noChangeArrowheads="1"/>
          </p:cNvSpPr>
          <p:nvPr>
            <p:custDataLst>
              <p:tags r:id="rId3"/>
            </p:custDataLst>
          </p:nvPr>
        </p:nvSpPr>
        <p:spPr bwMode="auto">
          <a:xfrm>
            <a:off x="5943600" y="4953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10001000</a:t>
            </a:r>
          </a:p>
        </p:txBody>
      </p:sp>
      <p:sp>
        <p:nvSpPr>
          <p:cNvPr id="36869" name="Rectangle 35"/>
          <p:cNvSpPr>
            <a:spLocks noChangeArrowheads="1"/>
          </p:cNvSpPr>
          <p:nvPr>
            <p:custDataLst>
              <p:tags r:id="rId4"/>
            </p:custDataLst>
          </p:nvPr>
        </p:nvSpPr>
        <p:spPr bwMode="auto">
          <a:xfrm>
            <a:off x="521335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70" name="Rectangle 36"/>
          <p:cNvSpPr>
            <a:spLocks noChangeArrowheads="1"/>
          </p:cNvSpPr>
          <p:nvPr>
            <p:custDataLst>
              <p:tags r:id="rId5"/>
            </p:custDataLst>
          </p:nvPr>
        </p:nvSpPr>
        <p:spPr bwMode="auto">
          <a:xfrm>
            <a:off x="497205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71" name="Rectangle 37"/>
          <p:cNvSpPr>
            <a:spLocks noChangeArrowheads="1"/>
          </p:cNvSpPr>
          <p:nvPr>
            <p:custDataLst>
              <p:tags r:id="rId6"/>
            </p:custDataLst>
          </p:nvPr>
        </p:nvSpPr>
        <p:spPr bwMode="auto">
          <a:xfrm>
            <a:off x="4191000" y="381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72" name="Rectangle 38"/>
          <p:cNvSpPr>
            <a:spLocks noChangeArrowheads="1"/>
          </p:cNvSpPr>
          <p:nvPr>
            <p:custDataLst>
              <p:tags r:id="rId7"/>
            </p:custDataLst>
          </p:nvPr>
        </p:nvSpPr>
        <p:spPr bwMode="auto">
          <a:xfrm>
            <a:off x="3924300" y="381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73" name="Rectangle 39"/>
          <p:cNvSpPr>
            <a:spLocks noChangeArrowheads="1"/>
          </p:cNvSpPr>
          <p:nvPr>
            <p:custDataLst>
              <p:tags r:id="rId8"/>
            </p:custDataLst>
          </p:nvPr>
        </p:nvSpPr>
        <p:spPr bwMode="auto">
          <a:xfrm>
            <a:off x="471170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74" name="Rectangle 40"/>
          <p:cNvSpPr>
            <a:spLocks noChangeArrowheads="1"/>
          </p:cNvSpPr>
          <p:nvPr>
            <p:custDataLst>
              <p:tags r:id="rId9"/>
            </p:custDataLst>
          </p:nvPr>
        </p:nvSpPr>
        <p:spPr bwMode="auto">
          <a:xfrm>
            <a:off x="4470400" y="381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75" name="Rectangle 49"/>
          <p:cNvSpPr>
            <a:spLocks noChangeArrowheads="1"/>
          </p:cNvSpPr>
          <p:nvPr>
            <p:custDataLst>
              <p:tags r:id="rId10"/>
            </p:custDataLst>
          </p:nvPr>
        </p:nvSpPr>
        <p:spPr bwMode="auto">
          <a:xfrm>
            <a:off x="798195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76" name="Rectangle 50"/>
          <p:cNvSpPr>
            <a:spLocks noChangeArrowheads="1"/>
          </p:cNvSpPr>
          <p:nvPr>
            <p:custDataLst>
              <p:tags r:id="rId11"/>
            </p:custDataLst>
          </p:nvPr>
        </p:nvSpPr>
        <p:spPr bwMode="auto">
          <a:xfrm>
            <a:off x="774065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77" name="Rectangle 51"/>
          <p:cNvSpPr>
            <a:spLocks noChangeArrowheads="1"/>
          </p:cNvSpPr>
          <p:nvPr>
            <p:custDataLst>
              <p:tags r:id="rId12"/>
            </p:custDataLst>
          </p:nvPr>
        </p:nvSpPr>
        <p:spPr bwMode="auto">
          <a:xfrm>
            <a:off x="69596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78" name="Rectangle 52"/>
          <p:cNvSpPr>
            <a:spLocks noChangeArrowheads="1"/>
          </p:cNvSpPr>
          <p:nvPr>
            <p:custDataLst>
              <p:tags r:id="rId13"/>
            </p:custDataLst>
          </p:nvPr>
        </p:nvSpPr>
        <p:spPr bwMode="auto">
          <a:xfrm>
            <a:off x="66929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79" name="Rectangle 53"/>
          <p:cNvSpPr>
            <a:spLocks noChangeArrowheads="1"/>
          </p:cNvSpPr>
          <p:nvPr>
            <p:custDataLst>
              <p:tags r:id="rId14"/>
            </p:custDataLst>
          </p:nvPr>
        </p:nvSpPr>
        <p:spPr bwMode="auto">
          <a:xfrm>
            <a:off x="748030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80" name="Rectangle 54"/>
          <p:cNvSpPr>
            <a:spLocks noChangeArrowheads="1"/>
          </p:cNvSpPr>
          <p:nvPr>
            <p:custDataLst>
              <p:tags r:id="rId15"/>
            </p:custDataLst>
          </p:nvPr>
        </p:nvSpPr>
        <p:spPr bwMode="auto">
          <a:xfrm>
            <a:off x="7239000" y="419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81" name="Rectangle 55"/>
          <p:cNvSpPr>
            <a:spLocks noChangeArrowheads="1"/>
          </p:cNvSpPr>
          <p:nvPr>
            <p:custDataLst>
              <p:tags r:id="rId16"/>
            </p:custDataLst>
          </p:nvPr>
        </p:nvSpPr>
        <p:spPr bwMode="auto">
          <a:xfrm>
            <a:off x="6464300" y="419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36882" name="Rectangle 56"/>
          <p:cNvSpPr>
            <a:spLocks noChangeArrowheads="1"/>
          </p:cNvSpPr>
          <p:nvPr>
            <p:custDataLst>
              <p:tags r:id="rId17"/>
            </p:custDataLst>
          </p:nvPr>
        </p:nvSpPr>
        <p:spPr bwMode="auto">
          <a:xfrm>
            <a:off x="6159500" y="4191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36883" name="Text Box 19"/>
          <p:cNvSpPr txBox="1">
            <a:spLocks noChangeArrowheads="1"/>
          </p:cNvSpPr>
          <p:nvPr>
            <p:custDataLst>
              <p:tags r:id="rId18"/>
            </p:custDataLst>
          </p:nvPr>
        </p:nvSpPr>
        <p:spPr bwMode="auto">
          <a:xfrm>
            <a:off x="152400" y="2895600"/>
            <a:ext cx="3124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2000" dirty="0">
                <a:latin typeface="Cambria" pitchFamily="18" charset="0"/>
              </a:rPr>
              <a:t>Convert these two decimal numbers </a:t>
            </a:r>
            <a:r>
              <a:rPr lang="en-US" sz="2000" b="1" i="1" dirty="0">
                <a:latin typeface="Cambria" pitchFamily="18" charset="0"/>
              </a:rPr>
              <a:t>to binary</a:t>
            </a:r>
            <a:r>
              <a:rPr lang="en-US" sz="2000" dirty="0">
                <a:latin typeface="Cambria" pitchFamily="18" charset="0"/>
              </a:rPr>
              <a:t>:</a:t>
            </a:r>
          </a:p>
        </p:txBody>
      </p:sp>
      <p:sp>
        <p:nvSpPr>
          <p:cNvPr id="36884" name="Text Box 20"/>
          <p:cNvSpPr txBox="1">
            <a:spLocks noChangeArrowheads="1"/>
          </p:cNvSpPr>
          <p:nvPr>
            <p:custDataLst>
              <p:tags r:id="rId19"/>
            </p:custDataLst>
          </p:nvPr>
        </p:nvSpPr>
        <p:spPr bwMode="auto">
          <a:xfrm>
            <a:off x="7239000" y="2819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a:t>
            </a:r>
          </a:p>
        </p:txBody>
      </p:sp>
      <p:sp>
        <p:nvSpPr>
          <p:cNvPr id="36885" name="Text Box 21"/>
          <p:cNvSpPr txBox="1">
            <a:spLocks noChangeArrowheads="1"/>
          </p:cNvSpPr>
          <p:nvPr>
            <p:custDataLst>
              <p:tags r:id="rId20"/>
            </p:custDataLst>
          </p:nvPr>
        </p:nvSpPr>
        <p:spPr bwMode="auto">
          <a:xfrm>
            <a:off x="4051300" y="28194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28</a:t>
            </a:r>
          </a:p>
        </p:txBody>
      </p:sp>
      <p:sp>
        <p:nvSpPr>
          <p:cNvPr id="36886" name="Rectangle 22"/>
          <p:cNvSpPr>
            <a:spLocks noChangeArrowheads="1"/>
          </p:cNvSpPr>
          <p:nvPr>
            <p:custDataLst>
              <p:tags r:id="rId21"/>
            </p:custDataLst>
          </p:nvPr>
        </p:nvSpPr>
        <p:spPr bwMode="auto">
          <a:xfrm>
            <a:off x="4946650" y="3594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36887" name="Rectangle 23"/>
          <p:cNvSpPr>
            <a:spLocks noChangeArrowheads="1"/>
          </p:cNvSpPr>
          <p:nvPr>
            <p:custDataLst>
              <p:tags r:id="rId22"/>
            </p:custDataLst>
          </p:nvPr>
        </p:nvSpPr>
        <p:spPr bwMode="auto">
          <a:xfrm>
            <a:off x="4705350" y="3594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88" name="Rectangle 24"/>
          <p:cNvSpPr>
            <a:spLocks noChangeArrowheads="1"/>
          </p:cNvSpPr>
          <p:nvPr>
            <p:custDataLst>
              <p:tags r:id="rId23"/>
            </p:custDataLst>
          </p:nvPr>
        </p:nvSpPr>
        <p:spPr bwMode="auto">
          <a:xfrm>
            <a:off x="3924300" y="3594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89" name="Rectangle 25"/>
          <p:cNvSpPr>
            <a:spLocks noChangeArrowheads="1"/>
          </p:cNvSpPr>
          <p:nvPr>
            <p:custDataLst>
              <p:tags r:id="rId24"/>
            </p:custDataLst>
          </p:nvPr>
        </p:nvSpPr>
        <p:spPr bwMode="auto">
          <a:xfrm>
            <a:off x="3657600" y="35941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90" name="Rectangle 26"/>
          <p:cNvSpPr>
            <a:spLocks noChangeArrowheads="1"/>
          </p:cNvSpPr>
          <p:nvPr>
            <p:custDataLst>
              <p:tags r:id="rId25"/>
            </p:custDataLst>
          </p:nvPr>
        </p:nvSpPr>
        <p:spPr bwMode="auto">
          <a:xfrm>
            <a:off x="4445000" y="3594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91" name="Rectangle 27"/>
          <p:cNvSpPr>
            <a:spLocks noChangeArrowheads="1"/>
          </p:cNvSpPr>
          <p:nvPr>
            <p:custDataLst>
              <p:tags r:id="rId26"/>
            </p:custDataLst>
          </p:nvPr>
        </p:nvSpPr>
        <p:spPr bwMode="auto">
          <a:xfrm>
            <a:off x="4203700" y="35941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92" name="Rectangle 28"/>
          <p:cNvSpPr>
            <a:spLocks noChangeArrowheads="1"/>
          </p:cNvSpPr>
          <p:nvPr>
            <p:custDataLst>
              <p:tags r:id="rId27"/>
            </p:custDataLst>
          </p:nvPr>
        </p:nvSpPr>
        <p:spPr bwMode="auto">
          <a:xfrm>
            <a:off x="8147050" y="3581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latin typeface="Courier New" pitchFamily="-106" charset="0"/>
              </a:rPr>
              <a:t>1</a:t>
            </a:r>
          </a:p>
        </p:txBody>
      </p:sp>
      <p:sp>
        <p:nvSpPr>
          <p:cNvPr id="36893" name="Rectangle 29"/>
          <p:cNvSpPr>
            <a:spLocks noChangeArrowheads="1"/>
          </p:cNvSpPr>
          <p:nvPr>
            <p:custDataLst>
              <p:tags r:id="rId28"/>
            </p:custDataLst>
          </p:nvPr>
        </p:nvSpPr>
        <p:spPr bwMode="auto">
          <a:xfrm>
            <a:off x="7905750" y="3581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36894" name="Rectangle 30"/>
          <p:cNvSpPr>
            <a:spLocks noChangeArrowheads="1"/>
          </p:cNvSpPr>
          <p:nvPr>
            <p:custDataLst>
              <p:tags r:id="rId29"/>
            </p:custDataLst>
          </p:nvPr>
        </p:nvSpPr>
        <p:spPr bwMode="auto">
          <a:xfrm>
            <a:off x="7124700" y="3581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36895" name="Rectangle 31"/>
          <p:cNvSpPr>
            <a:spLocks noChangeArrowheads="1"/>
          </p:cNvSpPr>
          <p:nvPr>
            <p:custDataLst>
              <p:tags r:id="rId30"/>
            </p:custDataLst>
          </p:nvPr>
        </p:nvSpPr>
        <p:spPr bwMode="auto">
          <a:xfrm>
            <a:off x="6858000" y="3581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36896" name="Rectangle 32"/>
          <p:cNvSpPr>
            <a:spLocks noChangeArrowheads="1"/>
          </p:cNvSpPr>
          <p:nvPr>
            <p:custDataLst>
              <p:tags r:id="rId31"/>
            </p:custDataLst>
          </p:nvPr>
        </p:nvSpPr>
        <p:spPr bwMode="auto">
          <a:xfrm>
            <a:off x="7645400" y="3581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36897" name="Rectangle 33"/>
          <p:cNvSpPr>
            <a:spLocks noChangeArrowheads="1"/>
          </p:cNvSpPr>
          <p:nvPr>
            <p:custDataLst>
              <p:tags r:id="rId32"/>
            </p:custDataLst>
          </p:nvPr>
        </p:nvSpPr>
        <p:spPr bwMode="auto">
          <a:xfrm>
            <a:off x="7416457" y="3581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6898" name="Rectangle 34"/>
          <p:cNvSpPr>
            <a:spLocks noChangeArrowheads="1"/>
          </p:cNvSpPr>
          <p:nvPr>
            <p:custDataLst>
              <p:tags r:id="rId33"/>
            </p:custDataLst>
          </p:nvPr>
        </p:nvSpPr>
        <p:spPr bwMode="auto">
          <a:xfrm>
            <a:off x="6629400" y="3581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36899" name="Rectangle 35"/>
          <p:cNvSpPr>
            <a:spLocks noChangeArrowheads="1"/>
          </p:cNvSpPr>
          <p:nvPr>
            <p:custDataLst>
              <p:tags r:id="rId34"/>
            </p:custDataLst>
          </p:nvPr>
        </p:nvSpPr>
        <p:spPr bwMode="auto">
          <a:xfrm>
            <a:off x="6324600" y="35814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2" name="TextBox 1"/>
          <p:cNvSpPr txBox="1"/>
          <p:nvPr/>
        </p:nvSpPr>
        <p:spPr>
          <a:xfrm>
            <a:off x="4077164" y="1196489"/>
            <a:ext cx="1396536" cy="338554"/>
          </a:xfrm>
          <a:prstGeom prst="rect">
            <a:avLst/>
          </a:prstGeom>
          <a:solidFill>
            <a:srgbClr val="CCECFF"/>
          </a:solidFill>
        </p:spPr>
        <p:txBody>
          <a:bodyPr wrap="none" rtlCol="0">
            <a:spAutoFit/>
          </a:bodyPr>
          <a:lstStyle/>
          <a:p>
            <a:r>
              <a:rPr lang="en-US" sz="1600" dirty="0" smtClean="0">
                <a:latin typeface="Calibri" panose="020F0502020204030204" pitchFamily="34" charset="0"/>
                <a:cs typeface="Calibri" panose="020F0502020204030204" pitchFamily="34" charset="0"/>
              </a:rPr>
              <a:t>32 + 16 + 2 + 1</a:t>
            </a:r>
            <a:endParaRPr lang="en-US" sz="1600" dirty="0">
              <a:latin typeface="Calibri" panose="020F0502020204030204" pitchFamily="34" charset="0"/>
              <a:cs typeface="Calibri" panose="020F0502020204030204" pitchFamily="34" charset="0"/>
            </a:endParaRPr>
          </a:p>
        </p:txBody>
      </p:sp>
      <p:sp>
        <p:nvSpPr>
          <p:cNvPr id="40" name="TextBox 39"/>
          <p:cNvSpPr txBox="1"/>
          <p:nvPr/>
        </p:nvSpPr>
        <p:spPr>
          <a:xfrm>
            <a:off x="4527550" y="1642601"/>
            <a:ext cx="495649" cy="461665"/>
          </a:xfrm>
          <a:prstGeom prst="rect">
            <a:avLst/>
          </a:prstGeom>
          <a:solidFill>
            <a:srgbClr val="CCECFF"/>
          </a:solidFill>
        </p:spPr>
        <p:txBody>
          <a:bodyPr wrap="none" rtlCol="0">
            <a:spAutoFit/>
          </a:bodyPr>
          <a:lstStyle/>
          <a:p>
            <a:r>
              <a:rPr lang="en-US" b="1" dirty="0" smtClean="0">
                <a:latin typeface="Calibri" panose="020F0502020204030204" pitchFamily="34" charset="0"/>
                <a:cs typeface="Calibri" panose="020F0502020204030204" pitchFamily="34" charset="0"/>
              </a:rPr>
              <a:t>51</a:t>
            </a:r>
            <a:endParaRPr lang="en-US" b="1" dirty="0">
              <a:latin typeface="Calibri" panose="020F0502020204030204" pitchFamily="34" charset="0"/>
              <a:cs typeface="Calibri" panose="020F0502020204030204" pitchFamily="34" charset="0"/>
            </a:endParaRPr>
          </a:p>
        </p:txBody>
      </p:sp>
      <p:sp>
        <p:nvSpPr>
          <p:cNvPr id="41" name="TextBox 40"/>
          <p:cNvSpPr txBox="1"/>
          <p:nvPr/>
        </p:nvSpPr>
        <p:spPr>
          <a:xfrm>
            <a:off x="2209800" y="1516235"/>
            <a:ext cx="1319785" cy="338554"/>
          </a:xfrm>
          <a:prstGeom prst="rect">
            <a:avLst/>
          </a:prstGeom>
          <a:solidFill>
            <a:srgbClr val="CCECFF"/>
          </a:solidFill>
        </p:spPr>
        <p:txBody>
          <a:bodyPr wrap="none" rtlCol="0">
            <a:spAutoFit/>
          </a:bodyPr>
          <a:lstStyle/>
          <a:p>
            <a:r>
              <a:rPr lang="en-US" sz="1600" dirty="0" smtClean="0">
                <a:latin typeface="Calibri" panose="020F0502020204030204" pitchFamily="34" charset="0"/>
                <a:cs typeface="Calibri" panose="020F0502020204030204" pitchFamily="34" charset="0"/>
              </a:rPr>
              <a:t>values in blue</a:t>
            </a:r>
            <a:endParaRPr lang="en-US" sz="1600" dirty="0">
              <a:latin typeface="Calibri" panose="020F0502020204030204" pitchFamily="34" charset="0"/>
              <a:cs typeface="Calibri" panose="020F0502020204030204" pitchFamily="34" charset="0"/>
            </a:endParaRPr>
          </a:p>
        </p:txBody>
      </p:sp>
      <p:sp>
        <p:nvSpPr>
          <p:cNvPr id="42" name="TextBox 41"/>
          <p:cNvSpPr txBox="1"/>
          <p:nvPr/>
        </p:nvSpPr>
        <p:spPr>
          <a:xfrm>
            <a:off x="6496282" y="1196489"/>
            <a:ext cx="1396536" cy="338554"/>
          </a:xfrm>
          <a:prstGeom prst="rect">
            <a:avLst/>
          </a:prstGeom>
          <a:solidFill>
            <a:srgbClr val="CCECFF"/>
          </a:solidFill>
        </p:spPr>
        <p:txBody>
          <a:bodyPr wrap="none" rtlCol="0">
            <a:spAutoFit/>
          </a:bodyPr>
          <a:lstStyle/>
          <a:p>
            <a:r>
              <a:rPr lang="en-US" sz="1600" dirty="0" smtClean="0">
                <a:latin typeface="Calibri" panose="020F0502020204030204" pitchFamily="34" charset="0"/>
                <a:cs typeface="Calibri" panose="020F0502020204030204" pitchFamily="34" charset="0"/>
              </a:rPr>
              <a:t>32 + 16 + 2 + 1</a:t>
            </a:r>
            <a:endParaRPr lang="en-US" sz="1600" dirty="0">
              <a:latin typeface="Calibri" panose="020F0502020204030204" pitchFamily="34" charset="0"/>
              <a:cs typeface="Calibri" panose="020F0502020204030204" pitchFamily="34" charset="0"/>
            </a:endParaRPr>
          </a:p>
        </p:txBody>
      </p:sp>
      <p:sp>
        <p:nvSpPr>
          <p:cNvPr id="43" name="TextBox 42"/>
          <p:cNvSpPr txBox="1"/>
          <p:nvPr/>
        </p:nvSpPr>
        <p:spPr>
          <a:xfrm>
            <a:off x="6946668" y="1642601"/>
            <a:ext cx="495649" cy="461665"/>
          </a:xfrm>
          <a:prstGeom prst="rect">
            <a:avLst/>
          </a:prstGeom>
          <a:solidFill>
            <a:srgbClr val="CCECFF"/>
          </a:solidFill>
        </p:spPr>
        <p:txBody>
          <a:bodyPr wrap="none" rtlCol="0">
            <a:spAutoFit/>
          </a:bodyPr>
          <a:lstStyle/>
          <a:p>
            <a:r>
              <a:rPr lang="en-US" b="1" dirty="0" smtClean="0">
                <a:latin typeface="Calibri" panose="020F0502020204030204" pitchFamily="34" charset="0"/>
                <a:cs typeface="Calibri" panose="020F0502020204030204" pitchFamily="34" charset="0"/>
              </a:rPr>
              <a:t>51</a:t>
            </a:r>
            <a:endParaRPr lang="en-US" b="1" dirty="0">
              <a:latin typeface="Calibri" panose="020F0502020204030204" pitchFamily="34" charset="0"/>
              <a:cs typeface="Calibri" panose="020F0502020204030204" pitchFamily="34" charset="0"/>
            </a:endParaRPr>
          </a:p>
        </p:txBody>
      </p:sp>
      <p:sp>
        <p:nvSpPr>
          <p:cNvPr id="44" name="TextBox 43"/>
          <p:cNvSpPr txBox="1"/>
          <p:nvPr/>
        </p:nvSpPr>
        <p:spPr>
          <a:xfrm>
            <a:off x="1335753" y="3991778"/>
            <a:ext cx="1535998" cy="338554"/>
          </a:xfrm>
          <a:prstGeom prst="rect">
            <a:avLst/>
          </a:prstGeom>
          <a:solidFill>
            <a:srgbClr val="FFDBB7"/>
          </a:solidFill>
        </p:spPr>
        <p:txBody>
          <a:bodyPr wrap="none" rtlCol="0">
            <a:spAutoFit/>
          </a:bodyPr>
          <a:lstStyle/>
          <a:p>
            <a:r>
              <a:rPr lang="en-US" sz="1600" dirty="0" smtClean="0">
                <a:latin typeface="Calibri" panose="020F0502020204030204" pitchFamily="34" charset="0"/>
                <a:cs typeface="Calibri" panose="020F0502020204030204" pitchFamily="34" charset="0"/>
              </a:rPr>
              <a:t>syntax in orange</a:t>
            </a:r>
            <a:endParaRPr lang="en-US" sz="1600" dirty="0">
              <a:latin typeface="Calibri" panose="020F0502020204030204" pitchFamily="34" charset="0"/>
              <a:cs typeface="Calibri" panose="020F0502020204030204" pitchFamily="34" charset="0"/>
            </a:endParaRPr>
          </a:p>
        </p:txBody>
      </p:sp>
      <p:sp>
        <p:nvSpPr>
          <p:cNvPr id="46" name="Text Box 21"/>
          <p:cNvSpPr txBox="1">
            <a:spLocks noChangeArrowheads="1"/>
          </p:cNvSpPr>
          <p:nvPr>
            <p:custDataLst>
              <p:tags r:id="rId35"/>
            </p:custDataLst>
          </p:nvPr>
        </p:nvSpPr>
        <p:spPr bwMode="auto">
          <a:xfrm>
            <a:off x="3440500" y="3868668"/>
            <a:ext cx="1845447" cy="584775"/>
          </a:xfrm>
          <a:prstGeom prst="rect">
            <a:avLst/>
          </a:prstGeom>
          <a:solidFill>
            <a:srgbClr val="FFDBB7"/>
          </a:solidFill>
          <a:ln>
            <a:noFill/>
          </a:ln>
          <a:extLst/>
        </p:spPr>
        <p:txBody>
          <a:bodyPr wrap="square" anchor="ct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solidFill>
                  <a:srgbClr val="FF9900"/>
                </a:solidFill>
                <a:latin typeface="Courier New" pitchFamily="-106" charset="0"/>
              </a:rPr>
              <a:t>0</a:t>
            </a:r>
            <a:r>
              <a:rPr lang="en-US" sz="3200" b="1" dirty="0" smtClean="0">
                <a:latin typeface="Courier New" pitchFamily="-106" charset="0"/>
              </a:rPr>
              <a:t>11100</a:t>
            </a:r>
            <a:endParaRPr lang="en-US" sz="3200" b="1" dirty="0">
              <a:latin typeface="Courier New" pitchFamily="-106" charset="0"/>
            </a:endParaRPr>
          </a:p>
        </p:txBody>
      </p:sp>
      <p:sp>
        <p:nvSpPr>
          <p:cNvPr id="47" name="Rectangle 28"/>
          <p:cNvSpPr>
            <a:spLocks noChangeArrowheads="1"/>
          </p:cNvSpPr>
          <p:nvPr>
            <p:custDataLst>
              <p:tags r:id="rId36"/>
            </p:custDataLst>
          </p:nvPr>
        </p:nvSpPr>
        <p:spPr bwMode="auto">
          <a:xfrm>
            <a:off x="8134436" y="3128790"/>
            <a:ext cx="316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latin typeface="Calibri" panose="020F0502020204030204" pitchFamily="34" charset="0"/>
                <a:cs typeface="Calibri" panose="020F0502020204030204" pitchFamily="34" charset="0"/>
              </a:rPr>
              <a:t>10</a:t>
            </a:r>
            <a:endParaRPr lang="en-US" sz="1000" b="1" dirty="0">
              <a:latin typeface="Calibri" panose="020F0502020204030204" pitchFamily="34" charset="0"/>
              <a:cs typeface="Calibri" panose="020F0502020204030204" pitchFamily="34" charset="0"/>
            </a:endParaRPr>
          </a:p>
        </p:txBody>
      </p:sp>
      <p:sp>
        <p:nvSpPr>
          <p:cNvPr id="48" name="Text Box 21"/>
          <p:cNvSpPr txBox="1">
            <a:spLocks noChangeArrowheads="1"/>
          </p:cNvSpPr>
          <p:nvPr>
            <p:custDataLst>
              <p:tags r:id="rId37"/>
            </p:custDataLst>
          </p:nvPr>
        </p:nvSpPr>
        <p:spPr bwMode="auto">
          <a:xfrm>
            <a:off x="6054898" y="3868668"/>
            <a:ext cx="2440373" cy="584775"/>
          </a:xfrm>
          <a:prstGeom prst="rect">
            <a:avLst/>
          </a:prstGeom>
          <a:solidFill>
            <a:srgbClr val="FFDBB7"/>
          </a:solidFill>
          <a:ln>
            <a:noFill/>
          </a:ln>
          <a:extLst/>
        </p:spPr>
        <p:txBody>
          <a:bodyPr wrap="square" anchor="ct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solidFill>
                  <a:srgbClr val="FFCC99"/>
                </a:solidFill>
                <a:latin typeface="Courier New" pitchFamily="-106" charset="0"/>
              </a:rPr>
              <a:t>0</a:t>
            </a:r>
            <a:r>
              <a:rPr lang="en-US" sz="3200" b="1" dirty="0" smtClean="0">
                <a:latin typeface="Courier New" pitchFamily="-106" charset="0"/>
              </a:rPr>
              <a:t>1100101</a:t>
            </a:r>
            <a:endParaRPr lang="en-US" sz="3200" b="1" dirty="0">
              <a:latin typeface="Courier New" pitchFamily="-106" charset="0"/>
            </a:endParaRPr>
          </a:p>
        </p:txBody>
      </p:sp>
      <p:sp>
        <p:nvSpPr>
          <p:cNvPr id="49" name="Text Box 103"/>
          <p:cNvSpPr txBox="1">
            <a:spLocks noChangeArrowheads="1"/>
          </p:cNvSpPr>
          <p:nvPr>
            <p:custDataLst>
              <p:tags r:id="rId38"/>
            </p:custDataLst>
          </p:nvPr>
        </p:nvSpPr>
        <p:spPr bwMode="auto">
          <a:xfrm>
            <a:off x="116416" y="6172200"/>
            <a:ext cx="5827184" cy="584775"/>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600" b="1" dirty="0" smtClean="0">
                <a:solidFill>
                  <a:srgbClr val="1C10EF"/>
                </a:solidFill>
                <a:latin typeface="Cambria" pitchFamily="18" charset="0"/>
              </a:rPr>
              <a:t>Extra!   </a:t>
            </a:r>
            <a:r>
              <a:rPr lang="en-US" sz="1600" dirty="0" smtClean="0">
                <a:latin typeface="Cambria" pitchFamily="18" charset="0"/>
              </a:rPr>
              <a:t>Can you figure out the last binary digit (bit) of  53 </a:t>
            </a:r>
            <a:r>
              <a:rPr lang="en-US" sz="1600" b="1" i="1" dirty="0" smtClean="0">
                <a:latin typeface="Cambria" pitchFamily="18" charset="0"/>
              </a:rPr>
              <a:t>without determining any other bits</a:t>
            </a:r>
            <a:r>
              <a:rPr lang="en-US" sz="1600" b="1" dirty="0" smtClean="0">
                <a:latin typeface="Cambria" pitchFamily="18" charset="0"/>
              </a:rPr>
              <a:t>?  </a:t>
            </a:r>
            <a:r>
              <a:rPr lang="en-US" sz="1600" dirty="0" smtClean="0">
                <a:latin typeface="Cambria" pitchFamily="18" charset="0"/>
              </a:rPr>
              <a:t>The last </a:t>
            </a:r>
            <a:r>
              <a:rPr lang="en-US" sz="1600" i="1" u="sng" dirty="0" smtClean="0">
                <a:latin typeface="Cambria" pitchFamily="18" charset="0"/>
              </a:rPr>
              <a:t>two</a:t>
            </a:r>
            <a:r>
              <a:rPr lang="en-US" sz="1600" dirty="0" smtClean="0">
                <a:latin typeface="Cambria" pitchFamily="18" charset="0"/>
              </a:rPr>
              <a:t>? </a:t>
            </a:r>
            <a:r>
              <a:rPr lang="en-US" sz="1600" dirty="0">
                <a:latin typeface="Cambria" pitchFamily="18" charset="0"/>
              </a:rPr>
              <a:t> </a:t>
            </a:r>
            <a:r>
              <a:rPr lang="en-US" sz="1600" i="1" u="sng" dirty="0" smtClean="0">
                <a:latin typeface="Cambria" pitchFamily="18" charset="0"/>
              </a:rPr>
              <a:t>3</a:t>
            </a:r>
            <a:r>
              <a:rPr lang="en-US" sz="1600" dirty="0" smtClean="0">
                <a:latin typeface="Cambria" pitchFamily="18" charset="0"/>
              </a:rPr>
              <a:t>?</a:t>
            </a:r>
            <a:endParaRPr lang="en-US" sz="1600" dirty="0">
              <a:latin typeface="Cambria" pitchFamily="18" charset="0"/>
            </a:endParaRPr>
          </a:p>
        </p:txBody>
      </p:sp>
      <p:sp>
        <p:nvSpPr>
          <p:cNvPr id="50" name="Text Box 19"/>
          <p:cNvSpPr txBox="1">
            <a:spLocks noChangeArrowheads="1"/>
          </p:cNvSpPr>
          <p:nvPr>
            <p:custDataLst>
              <p:tags r:id="rId39"/>
            </p:custDataLst>
          </p:nvPr>
        </p:nvSpPr>
        <p:spPr bwMode="auto">
          <a:xfrm>
            <a:off x="5791200" y="6324600"/>
            <a:ext cx="2514600" cy="323165"/>
          </a:xfrm>
          <a:prstGeom prst="rect">
            <a:avLst/>
          </a:prstGeom>
          <a:solidFill>
            <a:schemeClr val="bg1"/>
          </a:solidFill>
          <a:ln>
            <a:solidFill>
              <a:schemeClr val="bg1">
                <a:lumMod val="85000"/>
              </a:schemeClr>
            </a:solid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smtClean="0">
                <a:solidFill>
                  <a:schemeClr val="accent2">
                    <a:lumMod val="75000"/>
                  </a:schemeClr>
                </a:solidFill>
                <a:latin typeface="Cambria" pitchFamily="18" charset="0"/>
              </a:rPr>
              <a:t>We'll return to this </a:t>
            </a:r>
            <a:r>
              <a:rPr lang="en-US" sz="1500" b="1" i="1" dirty="0" smtClean="0">
                <a:solidFill>
                  <a:schemeClr val="accent2">
                    <a:lumMod val="75000"/>
                  </a:schemeClr>
                </a:solidFill>
                <a:latin typeface="Cambria" pitchFamily="18" charset="0"/>
              </a:rPr>
              <a:t>in a bit</a:t>
            </a:r>
            <a:r>
              <a:rPr lang="en-US" sz="1500" dirty="0" smtClean="0">
                <a:solidFill>
                  <a:schemeClr val="accent2">
                    <a:lumMod val="75000"/>
                  </a:schemeClr>
                </a:solidFill>
                <a:latin typeface="Cambria" pitchFamily="18" charset="0"/>
              </a:rPr>
              <a:t>…</a:t>
            </a:r>
            <a:endParaRPr lang="en-US" sz="1500" dirty="0">
              <a:solidFill>
                <a:schemeClr val="accent2">
                  <a:lumMod val="75000"/>
                </a:schemeClr>
              </a:solidFill>
              <a:latin typeface="Cambria"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5562600" y="152400"/>
            <a:ext cx="3386667" cy="1614312"/>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7890" name="Text Box 19"/>
          <p:cNvSpPr txBox="1">
            <a:spLocks noChangeArrowheads="1"/>
          </p:cNvSpPr>
          <p:nvPr>
            <p:custDataLst>
              <p:tags r:id="rId1"/>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a:latin typeface="Cambria" pitchFamily="18" charset="0"/>
              </a:rPr>
              <a:t>Add these two binary numbers </a:t>
            </a:r>
            <a:r>
              <a:rPr lang="en-US" sz="2000" b="1" i="1" dirty="0">
                <a:latin typeface="Cambria" pitchFamily="18" charset="0"/>
              </a:rPr>
              <a:t>WITHOUT</a:t>
            </a:r>
            <a:r>
              <a:rPr lang="en-US" sz="2000" dirty="0">
                <a:latin typeface="Cambria" pitchFamily="18" charset="0"/>
              </a:rPr>
              <a:t> converting to decimal !</a:t>
            </a:r>
          </a:p>
        </p:txBody>
      </p:sp>
      <p:sp>
        <p:nvSpPr>
          <p:cNvPr id="37891" name="Text Box 21"/>
          <p:cNvSpPr txBox="1">
            <a:spLocks noChangeArrowheads="1"/>
          </p:cNvSpPr>
          <p:nvPr>
            <p:custDataLst>
              <p:tags r:id="rId2"/>
            </p:custDataLst>
          </p:nvPr>
        </p:nvSpPr>
        <p:spPr bwMode="auto">
          <a:xfrm>
            <a:off x="6990645" y="372446"/>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37892" name="Text Box 22"/>
          <p:cNvSpPr txBox="1">
            <a:spLocks noChangeArrowheads="1"/>
          </p:cNvSpPr>
          <p:nvPr>
            <p:custDataLst>
              <p:tags r:id="rId3"/>
            </p:custDataLst>
          </p:nvPr>
        </p:nvSpPr>
        <p:spPr bwMode="auto">
          <a:xfrm>
            <a:off x="5943600" y="488069"/>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529</a:t>
            </a:r>
          </a:p>
        </p:txBody>
      </p:sp>
      <p:sp>
        <p:nvSpPr>
          <p:cNvPr id="37893" name="Text Box 23"/>
          <p:cNvSpPr txBox="1">
            <a:spLocks noChangeArrowheads="1"/>
          </p:cNvSpPr>
          <p:nvPr>
            <p:custDataLst>
              <p:tags r:id="rId4"/>
            </p:custDataLst>
          </p:nvPr>
        </p:nvSpPr>
        <p:spPr bwMode="auto">
          <a:xfrm>
            <a:off x="5943600" y="792869"/>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742</a:t>
            </a:r>
          </a:p>
        </p:txBody>
      </p:sp>
      <p:sp>
        <p:nvSpPr>
          <p:cNvPr id="37894" name="Line 24"/>
          <p:cNvSpPr>
            <a:spLocks noChangeShapeType="1"/>
          </p:cNvSpPr>
          <p:nvPr>
            <p:custDataLst>
              <p:tags r:id="rId5"/>
            </p:custDataLst>
          </p:nvPr>
        </p:nvSpPr>
        <p:spPr bwMode="auto">
          <a:xfrm>
            <a:off x="5784674" y="1196447"/>
            <a:ext cx="909637"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37895" name="Text Box 25"/>
          <p:cNvSpPr txBox="1">
            <a:spLocks noChangeArrowheads="1"/>
          </p:cNvSpPr>
          <p:nvPr>
            <p:custDataLst>
              <p:tags r:id="rId6"/>
            </p:custDataLst>
          </p:nvPr>
        </p:nvSpPr>
        <p:spPr bwMode="auto">
          <a:xfrm>
            <a:off x="5562600" y="1173869"/>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1271</a:t>
            </a:r>
          </a:p>
        </p:txBody>
      </p:sp>
      <p:sp>
        <p:nvSpPr>
          <p:cNvPr id="37896" name="Rectangle 26"/>
          <p:cNvSpPr>
            <a:spLocks noChangeArrowheads="1"/>
          </p:cNvSpPr>
          <p:nvPr>
            <p:custDataLst>
              <p:tags r:id="rId7"/>
            </p:custDataLst>
          </p:nvPr>
        </p:nvSpPr>
        <p:spPr bwMode="auto">
          <a:xfrm>
            <a:off x="6210300" y="335669"/>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b="1">
                <a:solidFill>
                  <a:schemeClr val="bg1">
                    <a:lumMod val="50000"/>
                  </a:schemeClr>
                </a:solidFill>
                <a:latin typeface="Courier New" pitchFamily="-106" charset="0"/>
              </a:rPr>
              <a:t>1</a:t>
            </a:r>
          </a:p>
        </p:txBody>
      </p:sp>
      <p:sp>
        <p:nvSpPr>
          <p:cNvPr id="37897" name="Text Box 27"/>
          <p:cNvSpPr txBox="1">
            <a:spLocks noChangeArrowheads="1"/>
          </p:cNvSpPr>
          <p:nvPr>
            <p:custDataLst>
              <p:tags r:id="rId8"/>
            </p:custDataLst>
          </p:nvPr>
        </p:nvSpPr>
        <p:spPr bwMode="auto">
          <a:xfrm>
            <a:off x="7086600" y="802691"/>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37898" name="Rectangle 28"/>
          <p:cNvSpPr>
            <a:spLocks noChangeArrowheads="1"/>
          </p:cNvSpPr>
          <p:nvPr>
            <p:custDataLst>
              <p:tags r:id="rId9"/>
            </p:custDataLst>
          </p:nvPr>
        </p:nvSpPr>
        <p:spPr bwMode="auto">
          <a:xfrm>
            <a:off x="5678488" y="818269"/>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solidFill>
                  <a:schemeClr val="bg1">
                    <a:lumMod val="50000"/>
                  </a:schemeClr>
                </a:solidFill>
                <a:latin typeface="Courier New" pitchFamily="-106" charset="0"/>
              </a:rPr>
              <a:t>+</a:t>
            </a:r>
          </a:p>
        </p:txBody>
      </p:sp>
      <p:sp>
        <p:nvSpPr>
          <p:cNvPr id="37899" name="Line 29"/>
          <p:cNvSpPr>
            <a:spLocks noChangeShapeType="1"/>
          </p:cNvSpPr>
          <p:nvPr>
            <p:custDataLst>
              <p:tags r:id="rId10"/>
            </p:custDataLst>
          </p:nvPr>
        </p:nvSpPr>
        <p:spPr bwMode="auto">
          <a:xfrm flipH="1">
            <a:off x="6730999" y="965199"/>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7900" name="Text Box 43"/>
          <p:cNvSpPr txBox="1">
            <a:spLocks noChangeArrowheads="1"/>
          </p:cNvSpPr>
          <p:nvPr>
            <p:custDataLst>
              <p:tags r:id="rId11"/>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101101</a:t>
            </a:r>
          </a:p>
        </p:txBody>
      </p:sp>
      <p:sp>
        <p:nvSpPr>
          <p:cNvPr id="37901" name="Text Box 44"/>
          <p:cNvSpPr txBox="1">
            <a:spLocks noChangeArrowheads="1"/>
          </p:cNvSpPr>
          <p:nvPr>
            <p:custDataLst>
              <p:tags r:id="rId12"/>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37902" name="Rectangle 45"/>
          <p:cNvSpPr>
            <a:spLocks noChangeArrowheads="1"/>
          </p:cNvSpPr>
          <p:nvPr>
            <p:custDataLst>
              <p:tags r:id="rId13"/>
            </p:custDataLst>
          </p:nvPr>
        </p:nvSpPr>
        <p:spPr bwMode="auto">
          <a:xfrm>
            <a:off x="838200" y="2009247"/>
            <a:ext cx="50847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4" name="Straight Connector 3"/>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5" name="TextBox 4"/>
          <p:cNvSpPr txBox="1"/>
          <p:nvPr/>
        </p:nvSpPr>
        <p:spPr>
          <a:xfrm>
            <a:off x="4377267" y="1565441"/>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45</a:t>
            </a:r>
            <a:endParaRPr lang="en-US" sz="1500" baseline="-42000" dirty="0">
              <a:solidFill>
                <a:schemeClr val="bg1">
                  <a:lumMod val="50000"/>
                </a:schemeClr>
              </a:solidFill>
              <a:latin typeface="Calibri" panose="020F0502020204030204" pitchFamily="34" charset="0"/>
            </a:endParaRPr>
          </a:p>
        </p:txBody>
      </p:sp>
      <p:sp>
        <p:nvSpPr>
          <p:cNvPr id="21" name="TextBox 20"/>
          <p:cNvSpPr txBox="1"/>
          <p:nvPr/>
        </p:nvSpPr>
        <p:spPr>
          <a:xfrm>
            <a:off x="4377267" y="2191435"/>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14</a:t>
            </a:r>
            <a:endParaRPr lang="en-US" sz="1500" baseline="-42000" dirty="0">
              <a:solidFill>
                <a:schemeClr val="bg1">
                  <a:lumMod val="50000"/>
                </a:schemeClr>
              </a:solidFill>
              <a:latin typeface="Calibri" panose="020F0502020204030204" pitchFamily="34" charset="0"/>
            </a:endParaRPr>
          </a:p>
        </p:txBody>
      </p:sp>
      <p:sp>
        <p:nvSpPr>
          <p:cNvPr id="22" name="Rectangle 35"/>
          <p:cNvSpPr>
            <a:spLocks noChangeArrowheads="1"/>
          </p:cNvSpPr>
          <p:nvPr>
            <p:custDataLst>
              <p:tags r:id="rId14"/>
            </p:custDataLst>
          </p:nvPr>
        </p:nvSpPr>
        <p:spPr bwMode="auto">
          <a:xfrm>
            <a:off x="3789539" y="914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23" name="Rectangle 36"/>
          <p:cNvSpPr>
            <a:spLocks noChangeArrowheads="1"/>
          </p:cNvSpPr>
          <p:nvPr>
            <p:custDataLst>
              <p:tags r:id="rId15"/>
            </p:custDataLst>
          </p:nvPr>
        </p:nvSpPr>
        <p:spPr bwMode="auto">
          <a:xfrm>
            <a:off x="3483328" y="914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24" name="Rectangle 37"/>
          <p:cNvSpPr>
            <a:spLocks noChangeArrowheads="1"/>
          </p:cNvSpPr>
          <p:nvPr>
            <p:custDataLst>
              <p:tags r:id="rId16"/>
            </p:custDataLst>
          </p:nvPr>
        </p:nvSpPr>
        <p:spPr bwMode="auto">
          <a:xfrm>
            <a:off x="2496256" y="914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25" name="Rectangle 38"/>
          <p:cNvSpPr>
            <a:spLocks noChangeArrowheads="1"/>
          </p:cNvSpPr>
          <p:nvPr>
            <p:custDataLst>
              <p:tags r:id="rId17"/>
            </p:custDataLst>
          </p:nvPr>
        </p:nvSpPr>
        <p:spPr bwMode="auto">
          <a:xfrm>
            <a:off x="2153355" y="9144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32</a:t>
            </a:r>
          </a:p>
        </p:txBody>
      </p:sp>
      <p:sp>
        <p:nvSpPr>
          <p:cNvPr id="26" name="Rectangle 39"/>
          <p:cNvSpPr>
            <a:spLocks noChangeArrowheads="1"/>
          </p:cNvSpPr>
          <p:nvPr>
            <p:custDataLst>
              <p:tags r:id="rId18"/>
            </p:custDataLst>
          </p:nvPr>
        </p:nvSpPr>
        <p:spPr bwMode="auto">
          <a:xfrm>
            <a:off x="3143955" y="914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27" name="Rectangle 40"/>
          <p:cNvSpPr>
            <a:spLocks noChangeArrowheads="1"/>
          </p:cNvSpPr>
          <p:nvPr>
            <p:custDataLst>
              <p:tags r:id="rId19"/>
            </p:custDataLst>
          </p:nvPr>
        </p:nvSpPr>
        <p:spPr bwMode="auto">
          <a:xfrm>
            <a:off x="2840567" y="9144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p:sp>
        <p:nvSpPr>
          <p:cNvPr id="28" name="TextBox 27"/>
          <p:cNvSpPr txBox="1"/>
          <p:nvPr/>
        </p:nvSpPr>
        <p:spPr>
          <a:xfrm>
            <a:off x="4382530" y="3058526"/>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59</a:t>
            </a:r>
            <a:endParaRPr lang="en-US" sz="1500" baseline="-42000" dirty="0">
              <a:solidFill>
                <a:schemeClr val="bg1">
                  <a:lumMod val="50000"/>
                </a:schemeClr>
              </a:solidFill>
              <a:latin typeface="Calibri" panose="020F0502020204030204" pitchFamily="34" charset="0"/>
            </a:endParaRPr>
          </a:p>
        </p:txBody>
      </p:sp>
      <p:sp>
        <p:nvSpPr>
          <p:cNvPr id="29" name="Rectangle 35"/>
          <p:cNvSpPr>
            <a:spLocks noChangeArrowheads="1"/>
          </p:cNvSpPr>
          <p:nvPr>
            <p:custDataLst>
              <p:tags r:id="rId20"/>
            </p:custDataLst>
          </p:nvPr>
        </p:nvSpPr>
        <p:spPr bwMode="auto">
          <a:xfrm>
            <a:off x="3840643" y="3657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30" name="Rectangle 36"/>
          <p:cNvSpPr>
            <a:spLocks noChangeArrowheads="1"/>
          </p:cNvSpPr>
          <p:nvPr>
            <p:custDataLst>
              <p:tags r:id="rId21"/>
            </p:custDataLst>
          </p:nvPr>
        </p:nvSpPr>
        <p:spPr bwMode="auto">
          <a:xfrm>
            <a:off x="3534432" y="3657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31" name="Rectangle 37"/>
          <p:cNvSpPr>
            <a:spLocks noChangeArrowheads="1"/>
          </p:cNvSpPr>
          <p:nvPr>
            <p:custDataLst>
              <p:tags r:id="rId22"/>
            </p:custDataLst>
          </p:nvPr>
        </p:nvSpPr>
        <p:spPr bwMode="auto">
          <a:xfrm>
            <a:off x="2547360" y="3657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32" name="Rectangle 38"/>
          <p:cNvSpPr>
            <a:spLocks noChangeArrowheads="1"/>
          </p:cNvSpPr>
          <p:nvPr>
            <p:custDataLst>
              <p:tags r:id="rId23"/>
            </p:custDataLst>
          </p:nvPr>
        </p:nvSpPr>
        <p:spPr bwMode="auto">
          <a:xfrm>
            <a:off x="2204459" y="3657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32</a:t>
            </a:r>
          </a:p>
        </p:txBody>
      </p:sp>
      <p:sp>
        <p:nvSpPr>
          <p:cNvPr id="33" name="Rectangle 39"/>
          <p:cNvSpPr>
            <a:spLocks noChangeArrowheads="1"/>
          </p:cNvSpPr>
          <p:nvPr>
            <p:custDataLst>
              <p:tags r:id="rId24"/>
            </p:custDataLst>
          </p:nvPr>
        </p:nvSpPr>
        <p:spPr bwMode="auto">
          <a:xfrm>
            <a:off x="3195059" y="3657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34" name="Rectangle 40"/>
          <p:cNvSpPr>
            <a:spLocks noChangeArrowheads="1"/>
          </p:cNvSpPr>
          <p:nvPr>
            <p:custDataLst>
              <p:tags r:id="rId25"/>
            </p:custDataLst>
          </p:nvPr>
        </p:nvSpPr>
        <p:spPr bwMode="auto">
          <a:xfrm>
            <a:off x="2891671" y="3657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3629" t="31590" r="14477"/>
          <a:stretch/>
        </p:blipFill>
        <p:spPr>
          <a:xfrm>
            <a:off x="457200" y="188975"/>
            <a:ext cx="8250064" cy="30876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 y="4053840"/>
            <a:ext cx="4670402" cy="2133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3733800"/>
            <a:ext cx="4144787" cy="2362200"/>
          </a:xfrm>
          <a:prstGeom prst="rect">
            <a:avLst/>
          </a:prstGeom>
        </p:spPr>
      </p:pic>
    </p:spTree>
    <p:extLst>
      <p:ext uri="{BB962C8B-B14F-4D97-AF65-F5344CB8AC3E}">
        <p14:creationId xmlns:p14="http://schemas.microsoft.com/office/powerpoint/2010/main" val="2116584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5562600" y="152400"/>
            <a:ext cx="3386667" cy="1614312"/>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7890" name="Text Box 19"/>
          <p:cNvSpPr txBox="1">
            <a:spLocks noChangeArrowheads="1"/>
          </p:cNvSpPr>
          <p:nvPr>
            <p:custDataLst>
              <p:tags r:id="rId1"/>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a:latin typeface="Cambria" pitchFamily="18" charset="0"/>
              </a:rPr>
              <a:t>Add these two binary numbers </a:t>
            </a:r>
            <a:r>
              <a:rPr lang="en-US" sz="2000" b="1" i="1" dirty="0">
                <a:latin typeface="Cambria" pitchFamily="18" charset="0"/>
              </a:rPr>
              <a:t>WITHOUT</a:t>
            </a:r>
            <a:r>
              <a:rPr lang="en-US" sz="2000" dirty="0">
                <a:latin typeface="Cambria" pitchFamily="18" charset="0"/>
              </a:rPr>
              <a:t> converting to decimal !</a:t>
            </a:r>
          </a:p>
        </p:txBody>
      </p:sp>
      <p:sp>
        <p:nvSpPr>
          <p:cNvPr id="37891" name="Text Box 21"/>
          <p:cNvSpPr txBox="1">
            <a:spLocks noChangeArrowheads="1"/>
          </p:cNvSpPr>
          <p:nvPr>
            <p:custDataLst>
              <p:tags r:id="rId2"/>
            </p:custDataLst>
          </p:nvPr>
        </p:nvSpPr>
        <p:spPr bwMode="auto">
          <a:xfrm>
            <a:off x="6990645" y="372446"/>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37892" name="Text Box 22"/>
          <p:cNvSpPr txBox="1">
            <a:spLocks noChangeArrowheads="1"/>
          </p:cNvSpPr>
          <p:nvPr>
            <p:custDataLst>
              <p:tags r:id="rId3"/>
            </p:custDataLst>
          </p:nvPr>
        </p:nvSpPr>
        <p:spPr bwMode="auto">
          <a:xfrm>
            <a:off x="5943600" y="488069"/>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529</a:t>
            </a:r>
          </a:p>
        </p:txBody>
      </p:sp>
      <p:sp>
        <p:nvSpPr>
          <p:cNvPr id="37893" name="Text Box 23"/>
          <p:cNvSpPr txBox="1">
            <a:spLocks noChangeArrowheads="1"/>
          </p:cNvSpPr>
          <p:nvPr>
            <p:custDataLst>
              <p:tags r:id="rId4"/>
            </p:custDataLst>
          </p:nvPr>
        </p:nvSpPr>
        <p:spPr bwMode="auto">
          <a:xfrm>
            <a:off x="5943600" y="792869"/>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742</a:t>
            </a:r>
          </a:p>
        </p:txBody>
      </p:sp>
      <p:sp>
        <p:nvSpPr>
          <p:cNvPr id="37894" name="Line 24"/>
          <p:cNvSpPr>
            <a:spLocks noChangeShapeType="1"/>
          </p:cNvSpPr>
          <p:nvPr>
            <p:custDataLst>
              <p:tags r:id="rId5"/>
            </p:custDataLst>
          </p:nvPr>
        </p:nvSpPr>
        <p:spPr bwMode="auto">
          <a:xfrm>
            <a:off x="5784674" y="1196447"/>
            <a:ext cx="909637"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37895" name="Text Box 25"/>
          <p:cNvSpPr txBox="1">
            <a:spLocks noChangeArrowheads="1"/>
          </p:cNvSpPr>
          <p:nvPr>
            <p:custDataLst>
              <p:tags r:id="rId6"/>
            </p:custDataLst>
          </p:nvPr>
        </p:nvSpPr>
        <p:spPr bwMode="auto">
          <a:xfrm>
            <a:off x="5562600" y="1173869"/>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1271</a:t>
            </a:r>
          </a:p>
        </p:txBody>
      </p:sp>
      <p:sp>
        <p:nvSpPr>
          <p:cNvPr id="37896" name="Rectangle 26"/>
          <p:cNvSpPr>
            <a:spLocks noChangeArrowheads="1"/>
          </p:cNvSpPr>
          <p:nvPr>
            <p:custDataLst>
              <p:tags r:id="rId7"/>
            </p:custDataLst>
          </p:nvPr>
        </p:nvSpPr>
        <p:spPr bwMode="auto">
          <a:xfrm>
            <a:off x="6210300" y="335669"/>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400" b="1">
                <a:solidFill>
                  <a:schemeClr val="bg1">
                    <a:lumMod val="50000"/>
                  </a:schemeClr>
                </a:solidFill>
                <a:latin typeface="Courier New" pitchFamily="-106" charset="0"/>
              </a:rPr>
              <a:t>1</a:t>
            </a:r>
          </a:p>
        </p:txBody>
      </p:sp>
      <p:sp>
        <p:nvSpPr>
          <p:cNvPr id="37897" name="Text Box 27"/>
          <p:cNvSpPr txBox="1">
            <a:spLocks noChangeArrowheads="1"/>
          </p:cNvSpPr>
          <p:nvPr>
            <p:custDataLst>
              <p:tags r:id="rId8"/>
            </p:custDataLst>
          </p:nvPr>
        </p:nvSpPr>
        <p:spPr bwMode="auto">
          <a:xfrm>
            <a:off x="7086600" y="802691"/>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37898" name="Rectangle 28"/>
          <p:cNvSpPr>
            <a:spLocks noChangeArrowheads="1"/>
          </p:cNvSpPr>
          <p:nvPr>
            <p:custDataLst>
              <p:tags r:id="rId9"/>
            </p:custDataLst>
          </p:nvPr>
        </p:nvSpPr>
        <p:spPr bwMode="auto">
          <a:xfrm>
            <a:off x="5678488" y="818269"/>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solidFill>
                  <a:schemeClr val="bg1">
                    <a:lumMod val="50000"/>
                  </a:schemeClr>
                </a:solidFill>
                <a:latin typeface="Courier New" pitchFamily="-106" charset="0"/>
              </a:rPr>
              <a:t>+</a:t>
            </a:r>
          </a:p>
        </p:txBody>
      </p:sp>
      <p:sp>
        <p:nvSpPr>
          <p:cNvPr id="37899" name="Line 29"/>
          <p:cNvSpPr>
            <a:spLocks noChangeShapeType="1"/>
          </p:cNvSpPr>
          <p:nvPr>
            <p:custDataLst>
              <p:tags r:id="rId10"/>
            </p:custDataLst>
          </p:nvPr>
        </p:nvSpPr>
        <p:spPr bwMode="auto">
          <a:xfrm flipH="1">
            <a:off x="6730999" y="965199"/>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7900" name="Text Box 43"/>
          <p:cNvSpPr txBox="1">
            <a:spLocks noChangeArrowheads="1"/>
          </p:cNvSpPr>
          <p:nvPr>
            <p:custDataLst>
              <p:tags r:id="rId11"/>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101101</a:t>
            </a:r>
          </a:p>
        </p:txBody>
      </p:sp>
      <p:sp>
        <p:nvSpPr>
          <p:cNvPr id="37901" name="Text Box 44"/>
          <p:cNvSpPr txBox="1">
            <a:spLocks noChangeArrowheads="1"/>
          </p:cNvSpPr>
          <p:nvPr>
            <p:custDataLst>
              <p:tags r:id="rId12"/>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37902" name="Rectangle 45"/>
          <p:cNvSpPr>
            <a:spLocks noChangeArrowheads="1"/>
          </p:cNvSpPr>
          <p:nvPr>
            <p:custDataLst>
              <p:tags r:id="rId13"/>
            </p:custDataLst>
          </p:nvPr>
        </p:nvSpPr>
        <p:spPr bwMode="auto">
          <a:xfrm>
            <a:off x="838200" y="2009247"/>
            <a:ext cx="50847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4" name="Straight Connector 3"/>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5" name="TextBox 4"/>
          <p:cNvSpPr txBox="1"/>
          <p:nvPr/>
        </p:nvSpPr>
        <p:spPr>
          <a:xfrm>
            <a:off x="4377267" y="1565441"/>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45</a:t>
            </a:r>
            <a:endParaRPr lang="en-US" sz="1500" baseline="-42000" dirty="0">
              <a:solidFill>
                <a:schemeClr val="bg1">
                  <a:lumMod val="50000"/>
                </a:schemeClr>
              </a:solidFill>
              <a:latin typeface="Calibri" panose="020F0502020204030204" pitchFamily="34" charset="0"/>
            </a:endParaRPr>
          </a:p>
        </p:txBody>
      </p:sp>
      <p:sp>
        <p:nvSpPr>
          <p:cNvPr id="21" name="TextBox 20"/>
          <p:cNvSpPr txBox="1"/>
          <p:nvPr/>
        </p:nvSpPr>
        <p:spPr>
          <a:xfrm>
            <a:off x="4377267" y="2191435"/>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14</a:t>
            </a:r>
            <a:endParaRPr lang="en-US" sz="1500" baseline="-42000" dirty="0">
              <a:solidFill>
                <a:schemeClr val="bg1">
                  <a:lumMod val="50000"/>
                </a:schemeClr>
              </a:solidFill>
              <a:latin typeface="Calibri" panose="020F0502020204030204" pitchFamily="34" charset="0"/>
            </a:endParaRPr>
          </a:p>
        </p:txBody>
      </p:sp>
      <p:sp>
        <p:nvSpPr>
          <p:cNvPr id="22" name="Rectangle 35"/>
          <p:cNvSpPr>
            <a:spLocks noChangeArrowheads="1"/>
          </p:cNvSpPr>
          <p:nvPr>
            <p:custDataLst>
              <p:tags r:id="rId14"/>
            </p:custDataLst>
          </p:nvPr>
        </p:nvSpPr>
        <p:spPr bwMode="auto">
          <a:xfrm>
            <a:off x="3789539"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23" name="Rectangle 36"/>
          <p:cNvSpPr>
            <a:spLocks noChangeArrowheads="1"/>
          </p:cNvSpPr>
          <p:nvPr>
            <p:custDataLst>
              <p:tags r:id="rId15"/>
            </p:custDataLst>
          </p:nvPr>
        </p:nvSpPr>
        <p:spPr bwMode="auto">
          <a:xfrm>
            <a:off x="3483328"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24" name="Rectangle 37"/>
          <p:cNvSpPr>
            <a:spLocks noChangeArrowheads="1"/>
          </p:cNvSpPr>
          <p:nvPr>
            <p:custDataLst>
              <p:tags r:id="rId16"/>
            </p:custDataLst>
          </p:nvPr>
        </p:nvSpPr>
        <p:spPr bwMode="auto">
          <a:xfrm>
            <a:off x="2496256"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25" name="Rectangle 38"/>
          <p:cNvSpPr>
            <a:spLocks noChangeArrowheads="1"/>
          </p:cNvSpPr>
          <p:nvPr>
            <p:custDataLst>
              <p:tags r:id="rId17"/>
            </p:custDataLst>
          </p:nvPr>
        </p:nvSpPr>
        <p:spPr bwMode="auto">
          <a:xfrm>
            <a:off x="2153355"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32</a:t>
            </a:r>
          </a:p>
        </p:txBody>
      </p:sp>
      <p:sp>
        <p:nvSpPr>
          <p:cNvPr id="26" name="Rectangle 39"/>
          <p:cNvSpPr>
            <a:spLocks noChangeArrowheads="1"/>
          </p:cNvSpPr>
          <p:nvPr>
            <p:custDataLst>
              <p:tags r:id="rId18"/>
            </p:custDataLst>
          </p:nvPr>
        </p:nvSpPr>
        <p:spPr bwMode="auto">
          <a:xfrm>
            <a:off x="3143955"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27" name="Rectangle 40"/>
          <p:cNvSpPr>
            <a:spLocks noChangeArrowheads="1"/>
          </p:cNvSpPr>
          <p:nvPr>
            <p:custDataLst>
              <p:tags r:id="rId19"/>
            </p:custDataLst>
          </p:nvPr>
        </p:nvSpPr>
        <p:spPr bwMode="auto">
          <a:xfrm>
            <a:off x="2840567"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mc:AlternateContent xmlns:mc="http://schemas.openxmlformats.org/markup-compatibility/2006" xmlns:p14="http://schemas.microsoft.com/office/powerpoint/2010/main">
        <mc:Choice Requires="p14">
          <p:contentPart p14:bwMode="auto" r:id="rId21">
            <p14:nvContentPartPr>
              <p14:cNvPr id="3" name="Ink 2"/>
              <p14:cNvContentPartPr/>
              <p14:nvPr/>
            </p14:nvContentPartPr>
            <p14:xfrm>
              <a:off x="1973520" y="741240"/>
              <a:ext cx="6170760" cy="3241800"/>
            </p14:xfrm>
          </p:contentPart>
        </mc:Choice>
        <mc:Fallback xmlns="">
          <p:pic>
            <p:nvPicPr>
              <p:cNvPr id="3" name="Ink 2"/>
              <p:cNvPicPr/>
              <p:nvPr/>
            </p:nvPicPr>
            <p:blipFill>
              <a:blip r:embed="rId22"/>
              <a:stretch>
                <a:fillRect/>
              </a:stretch>
            </p:blipFill>
            <p:spPr>
              <a:xfrm>
                <a:off x="1964160" y="731880"/>
                <a:ext cx="6189480" cy="3260520"/>
              </a:xfrm>
              <a:prstGeom prst="rect">
                <a:avLst/>
              </a:prstGeom>
            </p:spPr>
          </p:pic>
        </mc:Fallback>
      </mc:AlternateContent>
    </p:spTree>
    <p:extLst>
      <p:ext uri="{BB962C8B-B14F-4D97-AF65-F5344CB8AC3E}">
        <p14:creationId xmlns:p14="http://schemas.microsoft.com/office/powerpoint/2010/main" val="2827468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4953000" y="289277"/>
            <a:ext cx="3987800" cy="226201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8916" name="Text Box 5"/>
          <p:cNvSpPr txBox="1">
            <a:spLocks noChangeArrowheads="1"/>
          </p:cNvSpPr>
          <p:nvPr>
            <p:custDataLst>
              <p:tags r:id="rId1"/>
            </p:custDataLst>
          </p:nvPr>
        </p:nvSpPr>
        <p:spPr bwMode="auto">
          <a:xfrm>
            <a:off x="5715000" y="5953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529</a:t>
            </a:r>
          </a:p>
        </p:txBody>
      </p:sp>
      <p:sp>
        <p:nvSpPr>
          <p:cNvPr id="38917" name="Text Box 6"/>
          <p:cNvSpPr txBox="1">
            <a:spLocks noChangeArrowheads="1"/>
          </p:cNvSpPr>
          <p:nvPr>
            <p:custDataLst>
              <p:tags r:id="rId2"/>
            </p:custDataLst>
          </p:nvPr>
        </p:nvSpPr>
        <p:spPr bwMode="auto">
          <a:xfrm>
            <a:off x="5715000" y="9001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42</a:t>
            </a:r>
          </a:p>
        </p:txBody>
      </p:sp>
      <p:sp>
        <p:nvSpPr>
          <p:cNvPr id="38918" name="Line 7"/>
          <p:cNvSpPr>
            <a:spLocks noChangeShapeType="1"/>
          </p:cNvSpPr>
          <p:nvPr>
            <p:custDataLst>
              <p:tags r:id="rId3"/>
            </p:custDataLst>
          </p:nvPr>
        </p:nvSpPr>
        <p:spPr bwMode="auto">
          <a:xfrm>
            <a:off x="5567363" y="1281113"/>
            <a:ext cx="909637"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38919" name="Text Box 8"/>
          <p:cNvSpPr txBox="1">
            <a:spLocks noChangeArrowheads="1"/>
          </p:cNvSpPr>
          <p:nvPr>
            <p:custDataLst>
              <p:tags r:id="rId4"/>
            </p:custDataLst>
          </p:nvPr>
        </p:nvSpPr>
        <p:spPr bwMode="auto">
          <a:xfrm>
            <a:off x="5334000" y="12811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1058</a:t>
            </a:r>
          </a:p>
        </p:txBody>
      </p:sp>
      <p:sp>
        <p:nvSpPr>
          <p:cNvPr id="38921" name="Rectangle 11"/>
          <p:cNvSpPr>
            <a:spLocks noChangeArrowheads="1"/>
          </p:cNvSpPr>
          <p:nvPr>
            <p:custDataLst>
              <p:tags r:id="rId5"/>
            </p:custDataLst>
          </p:nvPr>
        </p:nvSpPr>
        <p:spPr bwMode="auto">
          <a:xfrm>
            <a:off x="5449888" y="92551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solidFill>
                  <a:schemeClr val="bg1">
                    <a:lumMod val="50000"/>
                  </a:schemeClr>
                </a:solidFill>
                <a:latin typeface="Courier New" pitchFamily="-106" charset="0"/>
              </a:rPr>
              <a:t>*</a:t>
            </a:r>
          </a:p>
        </p:txBody>
      </p:sp>
      <p:sp>
        <p:nvSpPr>
          <p:cNvPr id="38927" name="Text Box 17"/>
          <p:cNvSpPr txBox="1">
            <a:spLocks noChangeArrowheads="1"/>
          </p:cNvSpPr>
          <p:nvPr>
            <p:custDataLst>
              <p:tags r:id="rId6"/>
            </p:custDataLst>
          </p:nvPr>
        </p:nvSpPr>
        <p:spPr bwMode="auto">
          <a:xfrm>
            <a:off x="5143500" y="1574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2116</a:t>
            </a:r>
          </a:p>
        </p:txBody>
      </p:sp>
      <p:sp>
        <p:nvSpPr>
          <p:cNvPr id="38928" name="Line 18"/>
          <p:cNvSpPr>
            <a:spLocks noChangeShapeType="1"/>
          </p:cNvSpPr>
          <p:nvPr>
            <p:custDataLst>
              <p:tags r:id="rId7"/>
            </p:custDataLst>
          </p:nvPr>
        </p:nvSpPr>
        <p:spPr bwMode="auto">
          <a:xfrm>
            <a:off x="5232751" y="2001838"/>
            <a:ext cx="1247071"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spAutoFit/>
          </a:bodyPr>
          <a:lstStyle/>
          <a:p>
            <a:endParaRPr lang="en-US">
              <a:solidFill>
                <a:schemeClr val="bg1">
                  <a:lumMod val="50000"/>
                </a:schemeClr>
              </a:solidFill>
            </a:endParaRPr>
          </a:p>
        </p:txBody>
      </p:sp>
      <p:sp>
        <p:nvSpPr>
          <p:cNvPr id="38929" name="Text Box 19"/>
          <p:cNvSpPr txBox="1">
            <a:spLocks noChangeArrowheads="1"/>
          </p:cNvSpPr>
          <p:nvPr>
            <p:custDataLst>
              <p:tags r:id="rId8"/>
            </p:custDataLst>
          </p:nvPr>
        </p:nvSpPr>
        <p:spPr bwMode="auto">
          <a:xfrm>
            <a:off x="48641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22218</a:t>
            </a:r>
          </a:p>
        </p:txBody>
      </p:sp>
      <p:sp>
        <p:nvSpPr>
          <p:cNvPr id="20" name="Text Box 21"/>
          <p:cNvSpPr txBox="1">
            <a:spLocks noChangeArrowheads="1"/>
          </p:cNvSpPr>
          <p:nvPr>
            <p:custDataLst>
              <p:tags r:id="rId9"/>
            </p:custDataLst>
          </p:nvPr>
        </p:nvSpPr>
        <p:spPr bwMode="auto">
          <a:xfrm>
            <a:off x="6762045" y="47969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21" name="Text Box 27"/>
          <p:cNvSpPr txBox="1">
            <a:spLocks noChangeArrowheads="1"/>
          </p:cNvSpPr>
          <p:nvPr>
            <p:custDataLst>
              <p:tags r:id="rId10"/>
            </p:custDataLst>
          </p:nvPr>
        </p:nvSpPr>
        <p:spPr bwMode="auto">
          <a:xfrm>
            <a:off x="6858000" y="909935"/>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22" name="Line 29"/>
          <p:cNvSpPr>
            <a:spLocks noChangeShapeType="1"/>
          </p:cNvSpPr>
          <p:nvPr>
            <p:custDataLst>
              <p:tags r:id="rId11"/>
            </p:custDataLst>
          </p:nvPr>
        </p:nvSpPr>
        <p:spPr bwMode="auto">
          <a:xfrm flipH="1">
            <a:off x="6502399" y="1072443"/>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3" name="Text Box 19"/>
          <p:cNvSpPr txBox="1">
            <a:spLocks noChangeArrowheads="1"/>
          </p:cNvSpPr>
          <p:nvPr>
            <p:custDataLst>
              <p:tags r:id="rId12"/>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smtClean="0">
                <a:latin typeface="Cambria" pitchFamily="18" charset="0"/>
              </a:rPr>
              <a:t>Multiply </a:t>
            </a:r>
            <a:r>
              <a:rPr lang="en-US" sz="2000" dirty="0">
                <a:latin typeface="Cambria" pitchFamily="18" charset="0"/>
              </a:rPr>
              <a:t>these two binary numbers </a:t>
            </a:r>
            <a:r>
              <a:rPr lang="en-US" sz="2000" b="1" i="1" dirty="0">
                <a:latin typeface="Cambria" pitchFamily="18" charset="0"/>
              </a:rPr>
              <a:t>WITHOUT</a:t>
            </a:r>
            <a:r>
              <a:rPr lang="en-US" sz="2000" dirty="0">
                <a:latin typeface="Cambria" pitchFamily="18" charset="0"/>
              </a:rPr>
              <a:t> converting to decimal !</a:t>
            </a:r>
          </a:p>
        </p:txBody>
      </p:sp>
      <p:sp>
        <p:nvSpPr>
          <p:cNvPr id="24" name="Text Box 43"/>
          <p:cNvSpPr txBox="1">
            <a:spLocks noChangeArrowheads="1"/>
          </p:cNvSpPr>
          <p:nvPr>
            <p:custDataLst>
              <p:tags r:id="rId13"/>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solidFill>
                  <a:srgbClr val="1C10EF"/>
                </a:solidFill>
                <a:latin typeface="Courier New" pitchFamily="-106" charset="0"/>
              </a:rPr>
              <a:t>101101</a:t>
            </a:r>
          </a:p>
        </p:txBody>
      </p:sp>
      <p:sp>
        <p:nvSpPr>
          <p:cNvPr id="25" name="Text Box 44"/>
          <p:cNvSpPr txBox="1">
            <a:spLocks noChangeArrowheads="1"/>
          </p:cNvSpPr>
          <p:nvPr>
            <p:custDataLst>
              <p:tags r:id="rId14"/>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26" name="Rectangle 45"/>
          <p:cNvSpPr>
            <a:spLocks noChangeArrowheads="1"/>
          </p:cNvSpPr>
          <p:nvPr>
            <p:custDataLst>
              <p:tags r:id="rId15"/>
            </p:custDataLst>
          </p:nvPr>
        </p:nvSpPr>
        <p:spPr bwMode="auto">
          <a:xfrm>
            <a:off x="838201" y="2103314"/>
            <a:ext cx="50847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27" name="Straight Connector 26"/>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30" name="TextBox 29"/>
          <p:cNvSpPr txBox="1"/>
          <p:nvPr/>
        </p:nvSpPr>
        <p:spPr>
          <a:xfrm>
            <a:off x="4377267" y="1565441"/>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45</a:t>
            </a:r>
            <a:endParaRPr lang="en-US" sz="1500" baseline="-42000" dirty="0">
              <a:solidFill>
                <a:schemeClr val="bg1">
                  <a:lumMod val="50000"/>
                </a:schemeClr>
              </a:solidFill>
              <a:latin typeface="Calibri" panose="020F0502020204030204" pitchFamily="34" charset="0"/>
            </a:endParaRPr>
          </a:p>
        </p:txBody>
      </p:sp>
      <p:sp>
        <p:nvSpPr>
          <p:cNvPr id="31" name="TextBox 30"/>
          <p:cNvSpPr txBox="1"/>
          <p:nvPr/>
        </p:nvSpPr>
        <p:spPr>
          <a:xfrm>
            <a:off x="4377267" y="2191435"/>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14</a:t>
            </a:r>
            <a:endParaRPr lang="en-US" sz="1500" baseline="-42000" dirty="0">
              <a:solidFill>
                <a:schemeClr val="bg1">
                  <a:lumMod val="50000"/>
                </a:schemeClr>
              </a:solidFill>
              <a:latin typeface="Calibri" panose="020F0502020204030204" pitchFamily="34" charset="0"/>
            </a:endParaRPr>
          </a:p>
        </p:txBody>
      </p:sp>
      <p:sp>
        <p:nvSpPr>
          <p:cNvPr id="32" name="Rectangle 35"/>
          <p:cNvSpPr>
            <a:spLocks noChangeArrowheads="1"/>
          </p:cNvSpPr>
          <p:nvPr>
            <p:custDataLst>
              <p:tags r:id="rId16"/>
            </p:custDataLst>
          </p:nvPr>
        </p:nvSpPr>
        <p:spPr bwMode="auto">
          <a:xfrm>
            <a:off x="3789539"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33" name="Rectangle 36"/>
          <p:cNvSpPr>
            <a:spLocks noChangeArrowheads="1"/>
          </p:cNvSpPr>
          <p:nvPr>
            <p:custDataLst>
              <p:tags r:id="rId17"/>
            </p:custDataLst>
          </p:nvPr>
        </p:nvSpPr>
        <p:spPr bwMode="auto">
          <a:xfrm>
            <a:off x="3483328"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34" name="Rectangle 37"/>
          <p:cNvSpPr>
            <a:spLocks noChangeArrowheads="1"/>
          </p:cNvSpPr>
          <p:nvPr>
            <p:custDataLst>
              <p:tags r:id="rId18"/>
            </p:custDataLst>
          </p:nvPr>
        </p:nvSpPr>
        <p:spPr bwMode="auto">
          <a:xfrm>
            <a:off x="2496256"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35" name="Rectangle 38"/>
          <p:cNvSpPr>
            <a:spLocks noChangeArrowheads="1"/>
          </p:cNvSpPr>
          <p:nvPr>
            <p:custDataLst>
              <p:tags r:id="rId19"/>
            </p:custDataLst>
          </p:nvPr>
        </p:nvSpPr>
        <p:spPr bwMode="auto">
          <a:xfrm>
            <a:off x="2153355"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32</a:t>
            </a:r>
          </a:p>
        </p:txBody>
      </p:sp>
      <p:sp>
        <p:nvSpPr>
          <p:cNvPr id="36" name="Rectangle 39"/>
          <p:cNvSpPr>
            <a:spLocks noChangeArrowheads="1"/>
          </p:cNvSpPr>
          <p:nvPr>
            <p:custDataLst>
              <p:tags r:id="rId20"/>
            </p:custDataLst>
          </p:nvPr>
        </p:nvSpPr>
        <p:spPr bwMode="auto">
          <a:xfrm>
            <a:off x="3143955"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37" name="Rectangle 40"/>
          <p:cNvSpPr>
            <a:spLocks noChangeArrowheads="1"/>
          </p:cNvSpPr>
          <p:nvPr>
            <p:custDataLst>
              <p:tags r:id="rId21"/>
            </p:custDataLst>
          </p:nvPr>
        </p:nvSpPr>
        <p:spPr bwMode="auto">
          <a:xfrm>
            <a:off x="2840567"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p:sp>
        <p:nvSpPr>
          <p:cNvPr id="38" name="Rectangle 11"/>
          <p:cNvSpPr>
            <a:spLocks noChangeArrowheads="1"/>
          </p:cNvSpPr>
          <p:nvPr>
            <p:custDataLst>
              <p:tags r:id="rId22"/>
            </p:custDataLst>
          </p:nvPr>
        </p:nvSpPr>
        <p:spPr bwMode="auto">
          <a:xfrm>
            <a:off x="5113866" y="1638068"/>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solidFill>
                  <a:schemeClr val="bg1">
                    <a:lumMod val="50000"/>
                  </a:schemeClr>
                </a:solidFill>
                <a:latin typeface="Courier New" pitchFamily="-106" charset="0"/>
              </a:rPr>
              <a:t>+</a:t>
            </a:r>
          </a:p>
        </p:txBody>
      </p:sp>
      <p:sp>
        <p:nvSpPr>
          <p:cNvPr id="39" name="Rectangle 38"/>
          <p:cNvSpPr/>
          <p:nvPr/>
        </p:nvSpPr>
        <p:spPr>
          <a:xfrm rot="21020505">
            <a:off x="5226247" y="5285788"/>
            <a:ext cx="3071597" cy="1200329"/>
          </a:xfrm>
          <a:prstGeom prst="rect">
            <a:avLst/>
          </a:prstGeom>
          <a:solidFill>
            <a:srgbClr val="FFCCFF"/>
          </a:solidFill>
          <a:ln>
            <a:solidFill>
              <a:srgbClr val="7030A0"/>
            </a:solidFill>
          </a:ln>
        </p:spPr>
        <p:txBody>
          <a:bodyPr wrap="square">
            <a:spAutoFit/>
          </a:bodyPr>
          <a:lstStyle/>
          <a:p>
            <a:pPr algn="ctr"/>
            <a:r>
              <a:rPr lang="en-US" dirty="0" smtClean="0">
                <a:latin typeface="Cambria" pitchFamily="18" charset="0"/>
              </a:rPr>
              <a:t>A machine could   -  </a:t>
            </a:r>
            <a:r>
              <a:rPr lang="en-US" i="1" dirty="0" smtClean="0">
                <a:solidFill>
                  <a:srgbClr val="7030A0"/>
                </a:solidFill>
                <a:latin typeface="Cambria" pitchFamily="18" charset="0"/>
              </a:rPr>
              <a:t>and probably </a:t>
            </a:r>
            <a:r>
              <a:rPr lang="en-US" b="1" i="1" dirty="0" smtClean="0">
                <a:solidFill>
                  <a:srgbClr val="7030A0"/>
                </a:solidFill>
                <a:latin typeface="Cambria" pitchFamily="18" charset="0"/>
              </a:rPr>
              <a:t>should</a:t>
            </a:r>
            <a:r>
              <a:rPr lang="en-US" b="1" i="1" dirty="0" smtClean="0">
                <a:latin typeface="Cambria" pitchFamily="18" charset="0"/>
              </a:rPr>
              <a:t>   -</a:t>
            </a:r>
            <a:r>
              <a:rPr lang="en-US" b="1" dirty="0" smtClean="0">
                <a:latin typeface="Cambria" pitchFamily="18" charset="0"/>
              </a:rPr>
              <a:t>   be doing this !</a:t>
            </a:r>
            <a:endParaRPr lang="en-US" b="1" dirty="0"/>
          </a:p>
        </p:txBody>
      </p:sp>
      <p:sp>
        <p:nvSpPr>
          <p:cNvPr id="40" name="TextBox 39"/>
          <p:cNvSpPr txBox="1"/>
          <p:nvPr/>
        </p:nvSpPr>
        <p:spPr>
          <a:xfrm>
            <a:off x="4193892" y="6006571"/>
            <a:ext cx="782587" cy="461665"/>
          </a:xfrm>
          <a:prstGeom prst="rect">
            <a:avLst/>
          </a:prstGeom>
          <a:solidFill>
            <a:srgbClr val="FFCCFF"/>
          </a:solidFill>
          <a:ln w="19050">
            <a:solidFill>
              <a:schemeClr val="bg1"/>
            </a:solidFill>
          </a:ln>
        </p:spPr>
        <p:txBody>
          <a:bodyPr wrap="none" rtlCol="0">
            <a:spAutoFit/>
          </a:bodyPr>
          <a:lstStyle/>
          <a:p>
            <a:r>
              <a:rPr lang="en-US" dirty="0" smtClean="0"/>
              <a:t>Goal</a:t>
            </a:r>
            <a:endParaRPr lang="en-US" dirty="0"/>
          </a:p>
        </p:txBody>
      </p:sp>
      <p:sp>
        <p:nvSpPr>
          <p:cNvPr id="41" name="TextBox 40"/>
          <p:cNvSpPr txBox="1"/>
          <p:nvPr/>
        </p:nvSpPr>
        <p:spPr>
          <a:xfrm>
            <a:off x="4193892" y="6006571"/>
            <a:ext cx="782587" cy="461665"/>
          </a:xfrm>
          <a:prstGeom prst="rect">
            <a:avLst/>
          </a:prstGeom>
          <a:solidFill>
            <a:srgbClr val="FFCCFF"/>
          </a:solidFill>
          <a:ln w="19050">
            <a:solidFill>
              <a:schemeClr val="bg1"/>
            </a:solidFill>
          </a:ln>
        </p:spPr>
        <p:txBody>
          <a:bodyPr wrap="none" rtlCol="0">
            <a:spAutoFit/>
          </a:bodyPr>
          <a:lstStyle/>
          <a:p>
            <a:r>
              <a:rPr lang="en-US" dirty="0" smtClean="0"/>
              <a:t>Goal</a:t>
            </a:r>
            <a:endParaRPr lang="en-US" dirty="0"/>
          </a:p>
        </p:txBody>
      </p:sp>
      <p:sp>
        <p:nvSpPr>
          <p:cNvPr id="42" name="TextBox 41"/>
          <p:cNvSpPr txBox="1"/>
          <p:nvPr/>
        </p:nvSpPr>
        <p:spPr>
          <a:xfrm>
            <a:off x="4191000" y="5562787"/>
            <a:ext cx="649322" cy="323165"/>
          </a:xfrm>
          <a:prstGeom prst="rect">
            <a:avLst/>
          </a:prstGeom>
          <a:solidFill>
            <a:schemeClr val="bg1"/>
          </a:solidFill>
        </p:spPr>
        <p:txBody>
          <a:bodyPr wrap="square" rtlCol="0">
            <a:spAutoFit/>
          </a:bodyPr>
          <a:lstStyle/>
          <a:p>
            <a:pPr algn="r"/>
            <a:r>
              <a:rPr lang="en-US" sz="1500" dirty="0" smtClean="0">
                <a:solidFill>
                  <a:schemeClr val="bg1">
                    <a:lumMod val="50000"/>
                  </a:schemeClr>
                </a:solidFill>
                <a:latin typeface="Calibri" panose="020F0502020204030204" pitchFamily="34" charset="0"/>
              </a:rPr>
              <a:t>630</a:t>
            </a:r>
            <a:endParaRPr lang="en-US" sz="1500" baseline="-42000" dirty="0">
              <a:solidFill>
                <a:schemeClr val="bg1">
                  <a:lumMod val="50000"/>
                </a:schemeClr>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p:cNvCxnSpPr>
            <a:endCxn id="39" idx="3"/>
          </p:cNvCxnSpPr>
          <p:nvPr/>
        </p:nvCxnSpPr>
        <p:spPr bwMode="auto">
          <a:xfrm flipH="1">
            <a:off x="4191000" y="3410465"/>
            <a:ext cx="1122405" cy="1582993"/>
          </a:xfrm>
          <a:prstGeom prst="straightConnector1">
            <a:avLst/>
          </a:prstGeom>
          <a:noFill/>
          <a:ln w="3175" cap="flat" cmpd="sng" algn="ctr">
            <a:solidFill>
              <a:schemeClr val="accent2">
                <a:lumMod val="60000"/>
                <a:lumOff val="40000"/>
              </a:schemeClr>
            </a:solidFill>
            <a:prstDash val="solid"/>
            <a:round/>
            <a:headEnd type="none" w="med" len="med"/>
            <a:tailEnd type="triangle"/>
          </a:ln>
          <a:effectLst/>
        </p:spPr>
      </p:cxnSp>
      <p:sp>
        <p:nvSpPr>
          <p:cNvPr id="19" name="Rounded Rectangle 18"/>
          <p:cNvSpPr/>
          <p:nvPr/>
        </p:nvSpPr>
        <p:spPr bwMode="auto">
          <a:xfrm>
            <a:off x="4953000" y="289277"/>
            <a:ext cx="3987800" cy="226201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0" name="Text Box 21"/>
          <p:cNvSpPr txBox="1">
            <a:spLocks noChangeArrowheads="1"/>
          </p:cNvSpPr>
          <p:nvPr>
            <p:custDataLst>
              <p:tags r:id="rId1"/>
            </p:custDataLst>
          </p:nvPr>
        </p:nvSpPr>
        <p:spPr bwMode="auto">
          <a:xfrm>
            <a:off x="6762045" y="47969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Hint: </a:t>
            </a:r>
          </a:p>
        </p:txBody>
      </p:sp>
      <p:sp>
        <p:nvSpPr>
          <p:cNvPr id="21" name="Text Box 27"/>
          <p:cNvSpPr txBox="1">
            <a:spLocks noChangeArrowheads="1"/>
          </p:cNvSpPr>
          <p:nvPr>
            <p:custDataLst>
              <p:tags r:id="rId2"/>
            </p:custDataLst>
          </p:nvPr>
        </p:nvSpPr>
        <p:spPr bwMode="auto">
          <a:xfrm>
            <a:off x="6858000" y="909935"/>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Do you remember this algorithm? It's the same!</a:t>
            </a:r>
          </a:p>
        </p:txBody>
      </p:sp>
      <p:sp>
        <p:nvSpPr>
          <p:cNvPr id="22" name="Line 29"/>
          <p:cNvSpPr>
            <a:spLocks noChangeShapeType="1"/>
          </p:cNvSpPr>
          <p:nvPr>
            <p:custDataLst>
              <p:tags r:id="rId3"/>
            </p:custDataLst>
          </p:nvPr>
        </p:nvSpPr>
        <p:spPr bwMode="auto">
          <a:xfrm flipH="1">
            <a:off x="6502399" y="1072443"/>
            <a:ext cx="440268" cy="338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3" name="Text Box 19"/>
          <p:cNvSpPr txBox="1">
            <a:spLocks noChangeArrowheads="1"/>
          </p:cNvSpPr>
          <p:nvPr>
            <p:custDataLst>
              <p:tags r:id="rId4"/>
            </p:custDataLst>
          </p:nvPr>
        </p:nvSpPr>
        <p:spPr bwMode="auto">
          <a:xfrm>
            <a:off x="228600" y="152400"/>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smtClean="0">
                <a:latin typeface="Cambria" pitchFamily="18" charset="0"/>
              </a:rPr>
              <a:t>Multiply </a:t>
            </a:r>
            <a:r>
              <a:rPr lang="en-US" sz="2000" dirty="0">
                <a:latin typeface="Cambria" pitchFamily="18" charset="0"/>
              </a:rPr>
              <a:t>these two binary numbers </a:t>
            </a:r>
            <a:r>
              <a:rPr lang="en-US" sz="2000" b="1" i="1" dirty="0">
                <a:latin typeface="Cambria" pitchFamily="18" charset="0"/>
              </a:rPr>
              <a:t>WITHOUT</a:t>
            </a:r>
            <a:r>
              <a:rPr lang="en-US" sz="2000" dirty="0">
                <a:latin typeface="Cambria" pitchFamily="18" charset="0"/>
              </a:rPr>
              <a:t> converting to decimal !</a:t>
            </a:r>
          </a:p>
        </p:txBody>
      </p:sp>
      <p:sp>
        <p:nvSpPr>
          <p:cNvPr id="24" name="Text Box 43"/>
          <p:cNvSpPr txBox="1">
            <a:spLocks noChangeArrowheads="1"/>
          </p:cNvSpPr>
          <p:nvPr>
            <p:custDataLst>
              <p:tags r:id="rId5"/>
            </p:custDataLst>
          </p:nvPr>
        </p:nvSpPr>
        <p:spPr bwMode="auto">
          <a:xfrm>
            <a:off x="1933222" y="1377069"/>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solidFill>
                  <a:srgbClr val="1C10EF"/>
                </a:solidFill>
                <a:latin typeface="Courier New" pitchFamily="-106" charset="0"/>
              </a:rPr>
              <a:t>101101</a:t>
            </a:r>
          </a:p>
        </p:txBody>
      </p:sp>
      <p:sp>
        <p:nvSpPr>
          <p:cNvPr id="25" name="Text Box 44"/>
          <p:cNvSpPr txBox="1">
            <a:spLocks noChangeArrowheads="1"/>
          </p:cNvSpPr>
          <p:nvPr>
            <p:custDataLst>
              <p:tags r:id="rId6"/>
            </p:custDataLst>
          </p:nvPr>
        </p:nvSpPr>
        <p:spPr bwMode="auto">
          <a:xfrm>
            <a:off x="2667000" y="1986669"/>
            <a:ext cx="1524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latin typeface="Courier New" pitchFamily="-106" charset="0"/>
              </a:rPr>
              <a:t>1110</a:t>
            </a:r>
          </a:p>
        </p:txBody>
      </p:sp>
      <p:sp>
        <p:nvSpPr>
          <p:cNvPr id="26" name="Rectangle 45"/>
          <p:cNvSpPr>
            <a:spLocks noChangeArrowheads="1"/>
          </p:cNvSpPr>
          <p:nvPr>
            <p:custDataLst>
              <p:tags r:id="rId7"/>
            </p:custDataLst>
          </p:nvPr>
        </p:nvSpPr>
        <p:spPr bwMode="auto">
          <a:xfrm>
            <a:off x="838201" y="2103314"/>
            <a:ext cx="50847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4200" b="1" dirty="0">
                <a:latin typeface="Courier New" pitchFamily="-106" charset="0"/>
              </a:rPr>
              <a:t>*</a:t>
            </a:r>
          </a:p>
        </p:txBody>
      </p:sp>
      <p:cxnSp>
        <p:nvCxnSpPr>
          <p:cNvPr id="27" name="Straight Connector 26"/>
          <p:cNvCxnSpPr/>
          <p:nvPr/>
        </p:nvCxnSpPr>
        <p:spPr bwMode="auto">
          <a:xfrm flipH="1">
            <a:off x="838200" y="2747911"/>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30" name="TextBox 29"/>
          <p:cNvSpPr txBox="1"/>
          <p:nvPr/>
        </p:nvSpPr>
        <p:spPr>
          <a:xfrm>
            <a:off x="4377267" y="1565441"/>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45</a:t>
            </a:r>
            <a:endParaRPr lang="en-US" sz="1500" baseline="-42000" dirty="0">
              <a:solidFill>
                <a:schemeClr val="bg1">
                  <a:lumMod val="50000"/>
                </a:schemeClr>
              </a:solidFill>
              <a:latin typeface="Calibri" panose="020F0502020204030204" pitchFamily="34" charset="0"/>
            </a:endParaRPr>
          </a:p>
        </p:txBody>
      </p:sp>
      <p:sp>
        <p:nvSpPr>
          <p:cNvPr id="31" name="TextBox 30"/>
          <p:cNvSpPr txBox="1"/>
          <p:nvPr/>
        </p:nvSpPr>
        <p:spPr>
          <a:xfrm>
            <a:off x="4377267" y="2191435"/>
            <a:ext cx="1447800" cy="323165"/>
          </a:xfrm>
          <a:prstGeom prst="rect">
            <a:avLst/>
          </a:prstGeom>
          <a:noFill/>
        </p:spPr>
        <p:txBody>
          <a:bodyPr wrap="square" rtlCol="0">
            <a:spAutoFit/>
          </a:bodyPr>
          <a:lstStyle/>
          <a:p>
            <a:r>
              <a:rPr lang="en-US" sz="1500" dirty="0" smtClean="0">
                <a:solidFill>
                  <a:schemeClr val="bg1">
                    <a:lumMod val="50000"/>
                  </a:schemeClr>
                </a:solidFill>
                <a:latin typeface="Calibri" panose="020F0502020204030204" pitchFamily="34" charset="0"/>
              </a:rPr>
              <a:t>14</a:t>
            </a:r>
            <a:endParaRPr lang="en-US" sz="1500" baseline="-42000" dirty="0">
              <a:solidFill>
                <a:schemeClr val="bg1">
                  <a:lumMod val="50000"/>
                </a:schemeClr>
              </a:solidFill>
              <a:latin typeface="Calibri" panose="020F0502020204030204" pitchFamily="34" charset="0"/>
            </a:endParaRPr>
          </a:p>
        </p:txBody>
      </p:sp>
      <p:sp>
        <p:nvSpPr>
          <p:cNvPr id="32" name="Rectangle 35"/>
          <p:cNvSpPr>
            <a:spLocks noChangeArrowheads="1"/>
          </p:cNvSpPr>
          <p:nvPr>
            <p:custDataLst>
              <p:tags r:id="rId8"/>
            </p:custDataLst>
          </p:nvPr>
        </p:nvSpPr>
        <p:spPr bwMode="auto">
          <a:xfrm>
            <a:off x="3789539"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33" name="Rectangle 36"/>
          <p:cNvSpPr>
            <a:spLocks noChangeArrowheads="1"/>
          </p:cNvSpPr>
          <p:nvPr>
            <p:custDataLst>
              <p:tags r:id="rId9"/>
            </p:custDataLst>
          </p:nvPr>
        </p:nvSpPr>
        <p:spPr bwMode="auto">
          <a:xfrm>
            <a:off x="3483328"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34" name="Rectangle 37"/>
          <p:cNvSpPr>
            <a:spLocks noChangeArrowheads="1"/>
          </p:cNvSpPr>
          <p:nvPr>
            <p:custDataLst>
              <p:tags r:id="rId10"/>
            </p:custDataLst>
          </p:nvPr>
        </p:nvSpPr>
        <p:spPr bwMode="auto">
          <a:xfrm>
            <a:off x="2496256"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35" name="Rectangle 38"/>
          <p:cNvSpPr>
            <a:spLocks noChangeArrowheads="1"/>
          </p:cNvSpPr>
          <p:nvPr>
            <p:custDataLst>
              <p:tags r:id="rId11"/>
            </p:custDataLst>
          </p:nvPr>
        </p:nvSpPr>
        <p:spPr bwMode="auto">
          <a:xfrm>
            <a:off x="2153355" y="1249362"/>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32</a:t>
            </a:r>
          </a:p>
        </p:txBody>
      </p:sp>
      <p:sp>
        <p:nvSpPr>
          <p:cNvPr id="36" name="Rectangle 39"/>
          <p:cNvSpPr>
            <a:spLocks noChangeArrowheads="1"/>
          </p:cNvSpPr>
          <p:nvPr>
            <p:custDataLst>
              <p:tags r:id="rId12"/>
            </p:custDataLst>
          </p:nvPr>
        </p:nvSpPr>
        <p:spPr bwMode="auto">
          <a:xfrm>
            <a:off x="3143955"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37" name="Rectangle 40"/>
          <p:cNvSpPr>
            <a:spLocks noChangeArrowheads="1"/>
          </p:cNvSpPr>
          <p:nvPr>
            <p:custDataLst>
              <p:tags r:id="rId13"/>
            </p:custDataLst>
          </p:nvPr>
        </p:nvSpPr>
        <p:spPr bwMode="auto">
          <a:xfrm>
            <a:off x="2840567" y="1249362"/>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p:sp>
        <p:nvSpPr>
          <p:cNvPr id="28" name="Text Box 43"/>
          <p:cNvSpPr txBox="1">
            <a:spLocks noChangeArrowheads="1"/>
          </p:cNvSpPr>
          <p:nvPr>
            <p:custDataLst>
              <p:tags r:id="rId14"/>
            </p:custDataLst>
          </p:nvPr>
        </p:nvSpPr>
        <p:spPr bwMode="auto">
          <a:xfrm>
            <a:off x="1933222" y="2796822"/>
            <a:ext cx="2257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solidFill>
                  <a:schemeClr val="bg1">
                    <a:lumMod val="50000"/>
                  </a:schemeClr>
                </a:solidFill>
                <a:latin typeface="Courier New" pitchFamily="-106" charset="0"/>
              </a:rPr>
              <a:t>0</a:t>
            </a:r>
            <a:r>
              <a:rPr lang="en-US" sz="4200" b="1" dirty="0" smtClean="0">
                <a:solidFill>
                  <a:schemeClr val="bg1">
                    <a:lumMod val="50000"/>
                  </a:schemeClr>
                </a:solidFill>
                <a:latin typeface="Courier New" pitchFamily="-106" charset="0"/>
              </a:rPr>
              <a:t>00000</a:t>
            </a:r>
            <a:endParaRPr lang="en-US" sz="4200" b="1" dirty="0">
              <a:solidFill>
                <a:schemeClr val="bg1">
                  <a:lumMod val="50000"/>
                </a:schemeClr>
              </a:solidFill>
              <a:latin typeface="Courier New" pitchFamily="-106" charset="0"/>
            </a:endParaRPr>
          </a:p>
        </p:txBody>
      </p:sp>
      <p:sp>
        <p:nvSpPr>
          <p:cNvPr id="29" name="Text Box 43"/>
          <p:cNvSpPr txBox="1">
            <a:spLocks noChangeArrowheads="1"/>
          </p:cNvSpPr>
          <p:nvPr>
            <p:custDataLst>
              <p:tags r:id="rId15"/>
            </p:custDataLst>
          </p:nvPr>
        </p:nvSpPr>
        <p:spPr bwMode="auto">
          <a:xfrm>
            <a:off x="1475669" y="3406422"/>
            <a:ext cx="271533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smtClean="0">
                <a:solidFill>
                  <a:srgbClr val="1C10EF"/>
                </a:solidFill>
                <a:latin typeface="Courier New" pitchFamily="-106" charset="0"/>
              </a:rPr>
              <a:t>101101</a:t>
            </a:r>
            <a:r>
              <a:rPr lang="en-US" sz="4200" b="1" dirty="0" smtClean="0">
                <a:latin typeface="Courier New" pitchFamily="-106" charset="0"/>
              </a:rPr>
              <a:t>0</a:t>
            </a:r>
            <a:endParaRPr lang="en-US" sz="4200" b="1" dirty="0">
              <a:latin typeface="Courier New" pitchFamily="-106" charset="0"/>
            </a:endParaRPr>
          </a:p>
        </p:txBody>
      </p:sp>
      <p:sp>
        <p:nvSpPr>
          <p:cNvPr id="38" name="Text Box 43"/>
          <p:cNvSpPr txBox="1">
            <a:spLocks noChangeArrowheads="1"/>
          </p:cNvSpPr>
          <p:nvPr>
            <p:custDataLst>
              <p:tags r:id="rId16"/>
            </p:custDataLst>
          </p:nvPr>
        </p:nvSpPr>
        <p:spPr bwMode="auto">
          <a:xfrm>
            <a:off x="1335501" y="4016022"/>
            <a:ext cx="285549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smtClean="0">
                <a:solidFill>
                  <a:srgbClr val="1C10EF"/>
                </a:solidFill>
                <a:latin typeface="Courier New" pitchFamily="-106" charset="0"/>
              </a:rPr>
              <a:t>101101</a:t>
            </a:r>
            <a:r>
              <a:rPr lang="en-US" sz="4200" b="1" dirty="0" smtClean="0">
                <a:latin typeface="Courier New" pitchFamily="-106" charset="0"/>
              </a:rPr>
              <a:t>00</a:t>
            </a:r>
            <a:endParaRPr lang="en-US" sz="4200" b="1" dirty="0">
              <a:latin typeface="Courier New" pitchFamily="-106" charset="0"/>
            </a:endParaRPr>
          </a:p>
        </p:txBody>
      </p:sp>
      <p:sp>
        <p:nvSpPr>
          <p:cNvPr id="39" name="Text Box 43"/>
          <p:cNvSpPr txBox="1">
            <a:spLocks noChangeArrowheads="1"/>
          </p:cNvSpPr>
          <p:nvPr>
            <p:custDataLst>
              <p:tags r:id="rId17"/>
            </p:custDataLst>
          </p:nvPr>
        </p:nvSpPr>
        <p:spPr bwMode="auto">
          <a:xfrm>
            <a:off x="1090377" y="4624126"/>
            <a:ext cx="31006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smtClean="0">
                <a:solidFill>
                  <a:srgbClr val="1C10EF"/>
                </a:solidFill>
                <a:latin typeface="Courier New" pitchFamily="-106" charset="0"/>
              </a:rPr>
              <a:t>101101</a:t>
            </a:r>
            <a:r>
              <a:rPr lang="en-US" sz="4200" b="1" dirty="0" smtClean="0">
                <a:latin typeface="Courier New" pitchFamily="-106" charset="0"/>
              </a:rPr>
              <a:t>000</a:t>
            </a:r>
            <a:endParaRPr lang="en-US" sz="4200" b="1" dirty="0">
              <a:latin typeface="Courier New" pitchFamily="-106" charset="0"/>
            </a:endParaRPr>
          </a:p>
        </p:txBody>
      </p:sp>
      <p:cxnSp>
        <p:nvCxnSpPr>
          <p:cNvPr id="40" name="Straight Connector 39"/>
          <p:cNvCxnSpPr/>
          <p:nvPr/>
        </p:nvCxnSpPr>
        <p:spPr bwMode="auto">
          <a:xfrm flipH="1">
            <a:off x="838201" y="5362790"/>
            <a:ext cx="3324578" cy="0"/>
          </a:xfrm>
          <a:prstGeom prst="line">
            <a:avLst/>
          </a:prstGeom>
          <a:noFill/>
          <a:ln w="19050" cap="flat" cmpd="sng" algn="ctr">
            <a:solidFill>
              <a:schemeClr val="tx1"/>
            </a:solidFill>
            <a:prstDash val="solid"/>
            <a:round/>
            <a:headEnd type="none" w="med" len="med"/>
            <a:tailEnd type="none" w="med" len="med"/>
          </a:ln>
          <a:effectLst/>
        </p:spPr>
      </p:cxnSp>
      <p:sp>
        <p:nvSpPr>
          <p:cNvPr id="41" name="Rectangle 45"/>
          <p:cNvSpPr>
            <a:spLocks noChangeArrowheads="1"/>
          </p:cNvSpPr>
          <p:nvPr>
            <p:custDataLst>
              <p:tags r:id="rId18"/>
            </p:custDataLst>
          </p:nvPr>
        </p:nvSpPr>
        <p:spPr bwMode="auto">
          <a:xfrm>
            <a:off x="609600" y="4825425"/>
            <a:ext cx="431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3200" b="1" dirty="0">
                <a:solidFill>
                  <a:schemeClr val="bg1">
                    <a:lumMod val="50000"/>
                  </a:schemeClr>
                </a:solidFill>
                <a:latin typeface="Courier New" pitchFamily="-106" charset="0"/>
              </a:rPr>
              <a:t>+</a:t>
            </a:r>
            <a:endParaRPr lang="en-US" sz="4200" b="1" dirty="0">
              <a:solidFill>
                <a:schemeClr val="bg1">
                  <a:lumMod val="50000"/>
                </a:schemeClr>
              </a:solidFill>
              <a:latin typeface="Courier New" pitchFamily="-106" charset="0"/>
            </a:endParaRPr>
          </a:p>
        </p:txBody>
      </p:sp>
      <p:sp>
        <p:nvSpPr>
          <p:cNvPr id="42" name="Text Box 43"/>
          <p:cNvSpPr txBox="1">
            <a:spLocks noChangeArrowheads="1"/>
          </p:cNvSpPr>
          <p:nvPr>
            <p:custDataLst>
              <p:tags r:id="rId19"/>
            </p:custDataLst>
          </p:nvPr>
        </p:nvSpPr>
        <p:spPr bwMode="auto">
          <a:xfrm>
            <a:off x="592906" y="5357336"/>
            <a:ext cx="35970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4200" b="1" dirty="0">
                <a:solidFill>
                  <a:srgbClr val="990099"/>
                </a:solidFill>
                <a:latin typeface="Courier New" pitchFamily="-106" charset="0"/>
              </a:rPr>
              <a:t>1</a:t>
            </a:r>
            <a:r>
              <a:rPr lang="en-US" sz="4200" b="1" dirty="0" smtClean="0">
                <a:solidFill>
                  <a:srgbClr val="990099"/>
                </a:solidFill>
                <a:latin typeface="Courier New" pitchFamily="-106" charset="0"/>
              </a:rPr>
              <a:t>001110110</a:t>
            </a:r>
            <a:endParaRPr lang="en-US" sz="4200" b="1" dirty="0">
              <a:solidFill>
                <a:srgbClr val="990099"/>
              </a:solidFill>
              <a:latin typeface="Courier New" pitchFamily="-106" charset="0"/>
            </a:endParaRPr>
          </a:p>
        </p:txBody>
      </p:sp>
      <p:sp>
        <p:nvSpPr>
          <p:cNvPr id="43" name="TextBox 42"/>
          <p:cNvSpPr txBox="1"/>
          <p:nvPr/>
        </p:nvSpPr>
        <p:spPr>
          <a:xfrm>
            <a:off x="4191000" y="5562787"/>
            <a:ext cx="649322" cy="323165"/>
          </a:xfrm>
          <a:prstGeom prst="rect">
            <a:avLst/>
          </a:prstGeom>
          <a:solidFill>
            <a:schemeClr val="bg1"/>
          </a:solidFill>
        </p:spPr>
        <p:txBody>
          <a:bodyPr wrap="square" rtlCol="0">
            <a:spAutoFit/>
          </a:bodyPr>
          <a:lstStyle/>
          <a:p>
            <a:pPr algn="r"/>
            <a:r>
              <a:rPr lang="en-US" sz="1500" dirty="0" smtClean="0">
                <a:solidFill>
                  <a:schemeClr val="bg1">
                    <a:lumMod val="50000"/>
                  </a:schemeClr>
                </a:solidFill>
                <a:latin typeface="Calibri" panose="020F0502020204030204" pitchFamily="34" charset="0"/>
              </a:rPr>
              <a:t>630</a:t>
            </a:r>
            <a:endParaRPr lang="en-US" sz="1500" baseline="-42000" dirty="0">
              <a:solidFill>
                <a:schemeClr val="bg1">
                  <a:lumMod val="50000"/>
                </a:schemeClr>
              </a:solidFill>
              <a:latin typeface="Calibri" panose="020F0502020204030204" pitchFamily="34" charset="0"/>
            </a:endParaRPr>
          </a:p>
        </p:txBody>
      </p:sp>
      <p:sp>
        <p:nvSpPr>
          <p:cNvPr id="44" name="Rectangle 35"/>
          <p:cNvSpPr>
            <a:spLocks noChangeArrowheads="1"/>
          </p:cNvSpPr>
          <p:nvPr>
            <p:custDataLst>
              <p:tags r:id="rId20"/>
            </p:custDataLst>
          </p:nvPr>
        </p:nvSpPr>
        <p:spPr bwMode="auto">
          <a:xfrm>
            <a:off x="3781072" y="5889656"/>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a:t>
            </a:r>
          </a:p>
        </p:txBody>
      </p:sp>
      <p:sp>
        <p:nvSpPr>
          <p:cNvPr id="45" name="Rectangle 36"/>
          <p:cNvSpPr>
            <a:spLocks noChangeArrowheads="1"/>
          </p:cNvSpPr>
          <p:nvPr>
            <p:custDataLst>
              <p:tags r:id="rId21"/>
            </p:custDataLst>
          </p:nvPr>
        </p:nvSpPr>
        <p:spPr bwMode="auto">
          <a:xfrm>
            <a:off x="3474861" y="5889656"/>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2</a:t>
            </a:r>
          </a:p>
        </p:txBody>
      </p:sp>
      <p:sp>
        <p:nvSpPr>
          <p:cNvPr id="46" name="Rectangle 37"/>
          <p:cNvSpPr>
            <a:spLocks noChangeArrowheads="1"/>
          </p:cNvSpPr>
          <p:nvPr>
            <p:custDataLst>
              <p:tags r:id="rId22"/>
            </p:custDataLst>
          </p:nvPr>
        </p:nvSpPr>
        <p:spPr bwMode="auto">
          <a:xfrm>
            <a:off x="2487789" y="5889656"/>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16</a:t>
            </a:r>
          </a:p>
        </p:txBody>
      </p:sp>
      <p:sp>
        <p:nvSpPr>
          <p:cNvPr id="47" name="Rectangle 38"/>
          <p:cNvSpPr>
            <a:spLocks noChangeArrowheads="1"/>
          </p:cNvSpPr>
          <p:nvPr>
            <p:custDataLst>
              <p:tags r:id="rId23"/>
            </p:custDataLst>
          </p:nvPr>
        </p:nvSpPr>
        <p:spPr bwMode="auto">
          <a:xfrm>
            <a:off x="2144888" y="5889656"/>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chemeClr val="bg1">
                    <a:lumMod val="50000"/>
                  </a:schemeClr>
                </a:solidFill>
                <a:latin typeface="Courier New" pitchFamily="-106" charset="0"/>
              </a:rPr>
              <a:t>32</a:t>
            </a:r>
          </a:p>
        </p:txBody>
      </p:sp>
      <p:sp>
        <p:nvSpPr>
          <p:cNvPr id="48" name="Rectangle 39"/>
          <p:cNvSpPr>
            <a:spLocks noChangeArrowheads="1"/>
          </p:cNvSpPr>
          <p:nvPr>
            <p:custDataLst>
              <p:tags r:id="rId24"/>
            </p:custDataLst>
          </p:nvPr>
        </p:nvSpPr>
        <p:spPr bwMode="auto">
          <a:xfrm>
            <a:off x="3135488" y="5889656"/>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4</a:t>
            </a:r>
          </a:p>
        </p:txBody>
      </p:sp>
      <p:sp>
        <p:nvSpPr>
          <p:cNvPr id="49" name="Rectangle 40"/>
          <p:cNvSpPr>
            <a:spLocks noChangeArrowheads="1"/>
          </p:cNvSpPr>
          <p:nvPr>
            <p:custDataLst>
              <p:tags r:id="rId25"/>
            </p:custDataLst>
          </p:nvPr>
        </p:nvSpPr>
        <p:spPr bwMode="auto">
          <a:xfrm>
            <a:off x="2832100" y="5889656"/>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chemeClr val="bg1">
                    <a:lumMod val="50000"/>
                  </a:schemeClr>
                </a:solidFill>
                <a:latin typeface="Courier New" pitchFamily="-106" charset="0"/>
              </a:rPr>
              <a:t>8</a:t>
            </a:r>
          </a:p>
        </p:txBody>
      </p:sp>
      <p:sp>
        <p:nvSpPr>
          <p:cNvPr id="50" name="Rectangle 37"/>
          <p:cNvSpPr>
            <a:spLocks noChangeArrowheads="1"/>
          </p:cNvSpPr>
          <p:nvPr>
            <p:custDataLst>
              <p:tags r:id="rId26"/>
            </p:custDataLst>
          </p:nvPr>
        </p:nvSpPr>
        <p:spPr bwMode="auto">
          <a:xfrm>
            <a:off x="1819332" y="588997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chemeClr val="bg1">
                    <a:lumMod val="50000"/>
                  </a:schemeClr>
                </a:solidFill>
                <a:latin typeface="Courier New" pitchFamily="-106" charset="0"/>
              </a:rPr>
              <a:t>64</a:t>
            </a:r>
            <a:endParaRPr lang="en-US" sz="1000" b="1" dirty="0">
              <a:solidFill>
                <a:schemeClr val="bg1">
                  <a:lumMod val="50000"/>
                </a:schemeClr>
              </a:solidFill>
              <a:latin typeface="Courier New" pitchFamily="-106" charset="0"/>
            </a:endParaRPr>
          </a:p>
        </p:txBody>
      </p:sp>
      <p:sp>
        <p:nvSpPr>
          <p:cNvPr id="51" name="Rectangle 38"/>
          <p:cNvSpPr>
            <a:spLocks noChangeArrowheads="1"/>
          </p:cNvSpPr>
          <p:nvPr>
            <p:custDataLst>
              <p:tags r:id="rId27"/>
            </p:custDataLst>
          </p:nvPr>
        </p:nvSpPr>
        <p:spPr bwMode="auto">
          <a:xfrm>
            <a:off x="1460537" y="5889978"/>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chemeClr val="bg1">
                    <a:lumMod val="50000"/>
                  </a:schemeClr>
                </a:solidFill>
                <a:latin typeface="Courier New" pitchFamily="-106" charset="0"/>
              </a:rPr>
              <a:t>128</a:t>
            </a:r>
            <a:endParaRPr lang="en-US" sz="1000" b="1" dirty="0">
              <a:solidFill>
                <a:schemeClr val="bg1">
                  <a:lumMod val="50000"/>
                </a:schemeClr>
              </a:solidFill>
              <a:latin typeface="Courier New" pitchFamily="-106" charset="0"/>
            </a:endParaRPr>
          </a:p>
        </p:txBody>
      </p:sp>
      <p:sp>
        <p:nvSpPr>
          <p:cNvPr id="52" name="Rectangle 38"/>
          <p:cNvSpPr>
            <a:spLocks noChangeArrowheads="1"/>
          </p:cNvSpPr>
          <p:nvPr>
            <p:custDataLst>
              <p:tags r:id="rId28"/>
            </p:custDataLst>
          </p:nvPr>
        </p:nvSpPr>
        <p:spPr bwMode="auto">
          <a:xfrm>
            <a:off x="1151466" y="5966178"/>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chemeClr val="bg1">
                    <a:lumMod val="50000"/>
                  </a:schemeClr>
                </a:solidFill>
                <a:latin typeface="Courier New" pitchFamily="-106" charset="0"/>
              </a:rPr>
              <a:t>256</a:t>
            </a:r>
            <a:endParaRPr lang="en-US" sz="1000" b="1" dirty="0">
              <a:solidFill>
                <a:schemeClr val="bg1">
                  <a:lumMod val="50000"/>
                </a:schemeClr>
              </a:solidFill>
              <a:latin typeface="Courier New" pitchFamily="-106" charset="0"/>
            </a:endParaRPr>
          </a:p>
        </p:txBody>
      </p:sp>
      <p:sp>
        <p:nvSpPr>
          <p:cNvPr id="53" name="Rectangle 38"/>
          <p:cNvSpPr>
            <a:spLocks noChangeArrowheads="1"/>
          </p:cNvSpPr>
          <p:nvPr>
            <p:custDataLst>
              <p:tags r:id="rId29"/>
            </p:custDataLst>
          </p:nvPr>
        </p:nvSpPr>
        <p:spPr bwMode="auto">
          <a:xfrm>
            <a:off x="835377" y="5901267"/>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chemeClr val="bg1">
                    <a:lumMod val="50000"/>
                  </a:schemeClr>
                </a:solidFill>
                <a:latin typeface="Courier New" pitchFamily="-106" charset="0"/>
              </a:rPr>
              <a:t>512</a:t>
            </a:r>
            <a:endParaRPr lang="en-US" sz="1000" b="1" dirty="0">
              <a:solidFill>
                <a:schemeClr val="bg1">
                  <a:lumMod val="50000"/>
                </a:schemeClr>
              </a:solidFill>
              <a:latin typeface="Courier New" pitchFamily="-106" charset="0"/>
            </a:endParaRPr>
          </a:p>
        </p:txBody>
      </p:sp>
      <p:sp>
        <p:nvSpPr>
          <p:cNvPr id="54" name="Text Box 5"/>
          <p:cNvSpPr txBox="1">
            <a:spLocks noChangeArrowheads="1"/>
          </p:cNvSpPr>
          <p:nvPr>
            <p:custDataLst>
              <p:tags r:id="rId30"/>
            </p:custDataLst>
          </p:nvPr>
        </p:nvSpPr>
        <p:spPr bwMode="auto">
          <a:xfrm>
            <a:off x="5715000" y="5953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529</a:t>
            </a:r>
          </a:p>
        </p:txBody>
      </p:sp>
      <p:sp>
        <p:nvSpPr>
          <p:cNvPr id="55" name="Text Box 6"/>
          <p:cNvSpPr txBox="1">
            <a:spLocks noChangeArrowheads="1"/>
          </p:cNvSpPr>
          <p:nvPr>
            <p:custDataLst>
              <p:tags r:id="rId31"/>
            </p:custDataLst>
          </p:nvPr>
        </p:nvSpPr>
        <p:spPr bwMode="auto">
          <a:xfrm>
            <a:off x="5715000" y="9001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42</a:t>
            </a:r>
          </a:p>
        </p:txBody>
      </p:sp>
      <p:sp>
        <p:nvSpPr>
          <p:cNvPr id="56" name="Line 7"/>
          <p:cNvSpPr>
            <a:spLocks noChangeShapeType="1"/>
          </p:cNvSpPr>
          <p:nvPr>
            <p:custDataLst>
              <p:tags r:id="rId32"/>
            </p:custDataLst>
          </p:nvPr>
        </p:nvSpPr>
        <p:spPr bwMode="auto">
          <a:xfrm>
            <a:off x="5567363" y="1281113"/>
            <a:ext cx="909637"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a:spAutoFit/>
          </a:bodyPr>
          <a:lstStyle/>
          <a:p>
            <a:endParaRPr lang="en-US">
              <a:solidFill>
                <a:schemeClr val="bg1">
                  <a:lumMod val="50000"/>
                </a:schemeClr>
              </a:solidFill>
            </a:endParaRPr>
          </a:p>
        </p:txBody>
      </p:sp>
      <p:sp>
        <p:nvSpPr>
          <p:cNvPr id="57" name="Text Box 8"/>
          <p:cNvSpPr txBox="1">
            <a:spLocks noChangeArrowheads="1"/>
          </p:cNvSpPr>
          <p:nvPr>
            <p:custDataLst>
              <p:tags r:id="rId33"/>
            </p:custDataLst>
          </p:nvPr>
        </p:nvSpPr>
        <p:spPr bwMode="auto">
          <a:xfrm>
            <a:off x="5334000" y="12811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1058</a:t>
            </a:r>
          </a:p>
        </p:txBody>
      </p:sp>
      <p:sp>
        <p:nvSpPr>
          <p:cNvPr id="58" name="Rectangle 11"/>
          <p:cNvSpPr>
            <a:spLocks noChangeArrowheads="1"/>
          </p:cNvSpPr>
          <p:nvPr>
            <p:custDataLst>
              <p:tags r:id="rId34"/>
            </p:custDataLst>
          </p:nvPr>
        </p:nvSpPr>
        <p:spPr bwMode="auto">
          <a:xfrm>
            <a:off x="5449888" y="92551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solidFill>
                  <a:schemeClr val="bg1">
                    <a:lumMod val="50000"/>
                  </a:schemeClr>
                </a:solidFill>
                <a:latin typeface="Courier New" pitchFamily="-106" charset="0"/>
              </a:rPr>
              <a:t>*</a:t>
            </a:r>
          </a:p>
        </p:txBody>
      </p:sp>
      <p:sp>
        <p:nvSpPr>
          <p:cNvPr id="59" name="Text Box 17"/>
          <p:cNvSpPr txBox="1">
            <a:spLocks noChangeArrowheads="1"/>
          </p:cNvSpPr>
          <p:nvPr>
            <p:custDataLst>
              <p:tags r:id="rId35"/>
            </p:custDataLst>
          </p:nvPr>
        </p:nvSpPr>
        <p:spPr bwMode="auto">
          <a:xfrm>
            <a:off x="5143500" y="1574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2116</a:t>
            </a:r>
          </a:p>
        </p:txBody>
      </p:sp>
      <p:sp>
        <p:nvSpPr>
          <p:cNvPr id="60" name="Line 18"/>
          <p:cNvSpPr>
            <a:spLocks noChangeShapeType="1"/>
          </p:cNvSpPr>
          <p:nvPr>
            <p:custDataLst>
              <p:tags r:id="rId36"/>
            </p:custDataLst>
          </p:nvPr>
        </p:nvSpPr>
        <p:spPr bwMode="auto">
          <a:xfrm>
            <a:off x="5232751" y="2001838"/>
            <a:ext cx="1247071" cy="0"/>
          </a:xfrm>
          <a:prstGeom prst="line">
            <a:avLst/>
          </a:prstGeom>
          <a:noFill/>
          <a:ln w="1905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spAutoFit/>
          </a:bodyPr>
          <a:lstStyle/>
          <a:p>
            <a:endParaRPr lang="en-US">
              <a:solidFill>
                <a:schemeClr val="bg1">
                  <a:lumMod val="50000"/>
                </a:schemeClr>
              </a:solidFill>
            </a:endParaRPr>
          </a:p>
        </p:txBody>
      </p:sp>
      <p:sp>
        <p:nvSpPr>
          <p:cNvPr id="61" name="Text Box 19"/>
          <p:cNvSpPr txBox="1">
            <a:spLocks noChangeArrowheads="1"/>
          </p:cNvSpPr>
          <p:nvPr>
            <p:custDataLst>
              <p:tags r:id="rId37"/>
            </p:custDataLst>
          </p:nvPr>
        </p:nvSpPr>
        <p:spPr bwMode="auto">
          <a:xfrm>
            <a:off x="48641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b="1">
                <a:solidFill>
                  <a:schemeClr val="bg1">
                    <a:lumMod val="50000"/>
                  </a:schemeClr>
                </a:solidFill>
                <a:latin typeface="Courier New" pitchFamily="-106" charset="0"/>
              </a:rPr>
              <a:t>22218</a:t>
            </a:r>
          </a:p>
        </p:txBody>
      </p:sp>
      <p:sp>
        <p:nvSpPr>
          <p:cNvPr id="62" name="Rectangle 11"/>
          <p:cNvSpPr>
            <a:spLocks noChangeArrowheads="1"/>
          </p:cNvSpPr>
          <p:nvPr>
            <p:custDataLst>
              <p:tags r:id="rId38"/>
            </p:custDataLst>
          </p:nvPr>
        </p:nvSpPr>
        <p:spPr bwMode="auto">
          <a:xfrm>
            <a:off x="5113866" y="1638068"/>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dirty="0">
                <a:solidFill>
                  <a:schemeClr val="bg1">
                    <a:lumMod val="50000"/>
                  </a:schemeClr>
                </a:solidFill>
                <a:latin typeface="Courier New" pitchFamily="-106" charset="0"/>
              </a:rPr>
              <a:t>+</a:t>
            </a:r>
          </a:p>
        </p:txBody>
      </p:sp>
      <p:cxnSp>
        <p:nvCxnSpPr>
          <p:cNvPr id="4" name="Straight Arrow Connector 3"/>
          <p:cNvCxnSpPr/>
          <p:nvPr/>
        </p:nvCxnSpPr>
        <p:spPr bwMode="auto">
          <a:xfrm flipH="1">
            <a:off x="4377267" y="3124200"/>
            <a:ext cx="855484" cy="76200"/>
          </a:xfrm>
          <a:prstGeom prst="straightConnector1">
            <a:avLst/>
          </a:prstGeom>
          <a:noFill/>
          <a:ln w="3175" cap="flat" cmpd="sng" algn="ctr">
            <a:solidFill>
              <a:schemeClr val="accent2">
                <a:lumMod val="60000"/>
                <a:lumOff val="40000"/>
              </a:schemeClr>
            </a:solidFill>
            <a:prstDash val="solid"/>
            <a:round/>
            <a:headEnd type="none" w="med" len="med"/>
            <a:tailEnd type="triangle"/>
          </a:ln>
          <a:effectLst/>
        </p:spPr>
      </p:cxnSp>
      <p:cxnSp>
        <p:nvCxnSpPr>
          <p:cNvPr id="63" name="Straight Arrow Connector 62"/>
          <p:cNvCxnSpPr/>
          <p:nvPr/>
        </p:nvCxnSpPr>
        <p:spPr bwMode="auto">
          <a:xfrm flipH="1">
            <a:off x="4377267" y="3200400"/>
            <a:ext cx="855484" cy="533400"/>
          </a:xfrm>
          <a:prstGeom prst="straightConnector1">
            <a:avLst/>
          </a:prstGeom>
          <a:noFill/>
          <a:ln w="3175" cap="flat" cmpd="sng" algn="ctr">
            <a:solidFill>
              <a:schemeClr val="accent2">
                <a:lumMod val="60000"/>
                <a:lumOff val="40000"/>
              </a:schemeClr>
            </a:solidFill>
            <a:prstDash val="solid"/>
            <a:round/>
            <a:headEnd type="none" w="med" len="med"/>
            <a:tailEnd type="triangle"/>
          </a:ln>
          <a:effectLst/>
        </p:spPr>
      </p:cxnSp>
      <p:cxnSp>
        <p:nvCxnSpPr>
          <p:cNvPr id="66" name="Straight Arrow Connector 65"/>
          <p:cNvCxnSpPr>
            <a:endCxn id="38" idx="3"/>
          </p:cNvCxnSpPr>
          <p:nvPr/>
        </p:nvCxnSpPr>
        <p:spPr bwMode="auto">
          <a:xfrm flipH="1">
            <a:off x="4191000" y="3299254"/>
            <a:ext cx="1060622" cy="1086100"/>
          </a:xfrm>
          <a:prstGeom prst="straightConnector1">
            <a:avLst/>
          </a:prstGeom>
          <a:noFill/>
          <a:ln w="3175" cap="flat" cmpd="sng" algn="ctr">
            <a:solidFill>
              <a:schemeClr val="accent2">
                <a:lumMod val="60000"/>
                <a:lumOff val="40000"/>
              </a:schemeClr>
            </a:solidFill>
            <a:prstDash val="solid"/>
            <a:round/>
            <a:headEnd type="none" w="med" len="med"/>
            <a:tailEnd type="triangle"/>
          </a:ln>
          <a:effectLst/>
        </p:spPr>
      </p:cxnSp>
      <p:sp>
        <p:nvSpPr>
          <p:cNvPr id="68" name="TextBox 67"/>
          <p:cNvSpPr txBox="1"/>
          <p:nvPr/>
        </p:nvSpPr>
        <p:spPr>
          <a:xfrm>
            <a:off x="5334000" y="3010929"/>
            <a:ext cx="2289522" cy="400110"/>
          </a:xfrm>
          <a:prstGeom prst="rect">
            <a:avLst/>
          </a:prstGeom>
          <a:noFill/>
        </p:spPr>
        <p:txBody>
          <a:bodyPr wrap="square" rtlCol="0">
            <a:spAutoFit/>
          </a:bodyPr>
          <a:lstStyle/>
          <a:p>
            <a:r>
              <a:rPr lang="en-US" sz="2000" dirty="0" smtClean="0">
                <a:solidFill>
                  <a:schemeClr val="accent2">
                    <a:lumMod val="60000"/>
                    <a:lumOff val="40000"/>
                  </a:schemeClr>
                </a:solidFill>
                <a:latin typeface="Calibri" panose="020F0502020204030204" pitchFamily="34" charset="0"/>
              </a:rPr>
              <a:t>"partial products"</a:t>
            </a:r>
            <a:endParaRPr lang="en-US" sz="2000" baseline="-42000" dirty="0">
              <a:solidFill>
                <a:schemeClr val="accent2">
                  <a:lumMod val="60000"/>
                  <a:lumOff val="40000"/>
                </a:schemeClr>
              </a:solidFill>
              <a:latin typeface="Calibri" panose="020F0502020204030204" pitchFamily="34" charset="0"/>
            </a:endParaRPr>
          </a:p>
        </p:txBody>
      </p:sp>
      <p:sp>
        <p:nvSpPr>
          <p:cNvPr id="69" name="Rectangle 68"/>
          <p:cNvSpPr/>
          <p:nvPr/>
        </p:nvSpPr>
        <p:spPr>
          <a:xfrm rot="21020505">
            <a:off x="5223355" y="5278356"/>
            <a:ext cx="3071597" cy="1200329"/>
          </a:xfrm>
          <a:prstGeom prst="rect">
            <a:avLst/>
          </a:prstGeom>
          <a:solidFill>
            <a:srgbClr val="FFCCFF"/>
          </a:solidFill>
          <a:ln>
            <a:solidFill>
              <a:srgbClr val="7030A0"/>
            </a:solidFill>
          </a:ln>
        </p:spPr>
        <p:txBody>
          <a:bodyPr wrap="square">
            <a:spAutoFit/>
          </a:bodyPr>
          <a:lstStyle/>
          <a:p>
            <a:pPr algn="ctr"/>
            <a:r>
              <a:rPr lang="en-US" dirty="0" smtClean="0">
                <a:latin typeface="Cambria" pitchFamily="18" charset="0"/>
              </a:rPr>
              <a:t>A machine could   -  </a:t>
            </a:r>
            <a:r>
              <a:rPr lang="en-US" i="1" dirty="0" smtClean="0">
                <a:solidFill>
                  <a:srgbClr val="7030A0"/>
                </a:solidFill>
                <a:latin typeface="Cambria" pitchFamily="18" charset="0"/>
              </a:rPr>
              <a:t>and probably </a:t>
            </a:r>
            <a:r>
              <a:rPr lang="en-US" b="1" i="1" dirty="0" smtClean="0">
                <a:solidFill>
                  <a:srgbClr val="7030A0"/>
                </a:solidFill>
                <a:latin typeface="Cambria" pitchFamily="18" charset="0"/>
              </a:rPr>
              <a:t>should</a:t>
            </a:r>
            <a:r>
              <a:rPr lang="en-US" b="1" i="1" dirty="0" smtClean="0">
                <a:latin typeface="Cambria" pitchFamily="18" charset="0"/>
              </a:rPr>
              <a:t>   -</a:t>
            </a:r>
            <a:r>
              <a:rPr lang="en-US" b="1" dirty="0" smtClean="0">
                <a:latin typeface="Cambria" pitchFamily="18" charset="0"/>
              </a:rPr>
              <a:t>   be doing this !</a:t>
            </a:r>
            <a:endParaRPr lang="en-US" b="1" dirty="0"/>
          </a:p>
        </p:txBody>
      </p:sp>
      <p:sp>
        <p:nvSpPr>
          <p:cNvPr id="71" name="TextBox 70"/>
          <p:cNvSpPr txBox="1"/>
          <p:nvPr/>
        </p:nvSpPr>
        <p:spPr>
          <a:xfrm>
            <a:off x="4191000" y="5999139"/>
            <a:ext cx="782587" cy="461665"/>
          </a:xfrm>
          <a:prstGeom prst="rect">
            <a:avLst/>
          </a:prstGeom>
          <a:solidFill>
            <a:srgbClr val="FFCCFF"/>
          </a:solidFill>
          <a:ln w="19050">
            <a:solidFill>
              <a:schemeClr val="bg1"/>
            </a:solidFill>
          </a:ln>
        </p:spPr>
        <p:txBody>
          <a:bodyPr wrap="none" rtlCol="0">
            <a:spAutoFit/>
          </a:bodyPr>
          <a:lstStyle/>
          <a:p>
            <a:r>
              <a:rPr lang="en-US" dirty="0" smtClean="0"/>
              <a:t>Goal</a:t>
            </a:r>
            <a:endParaRPr lang="en-US" dirty="0"/>
          </a:p>
        </p:txBody>
      </p:sp>
    </p:spTree>
    <p:extLst>
      <p:ext uri="{BB962C8B-B14F-4D97-AF65-F5344CB8AC3E}">
        <p14:creationId xmlns:p14="http://schemas.microsoft.com/office/powerpoint/2010/main" val="1141284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21"/>
          <p:cNvSpPr txBox="1">
            <a:spLocks noChangeArrowheads="1"/>
          </p:cNvSpPr>
          <p:nvPr>
            <p:custDataLst>
              <p:tags r:id="rId1"/>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0965" name="Rectangle 22"/>
          <p:cNvSpPr>
            <a:spLocks noChangeArrowheads="1"/>
          </p:cNvSpPr>
          <p:nvPr>
            <p:custDataLst>
              <p:tags r:id="rId2"/>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0966" name="Rectangle 23"/>
          <p:cNvSpPr>
            <a:spLocks noChangeArrowheads="1"/>
          </p:cNvSpPr>
          <p:nvPr>
            <p:custDataLst>
              <p:tags r:id="rId3"/>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0968" name="Rectangle 25"/>
          <p:cNvSpPr>
            <a:spLocks noChangeArrowheads="1"/>
          </p:cNvSpPr>
          <p:nvPr>
            <p:custDataLst>
              <p:tags r:id="rId4"/>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0969" name="Rectangle 26"/>
          <p:cNvSpPr>
            <a:spLocks noChangeArrowheads="1"/>
          </p:cNvSpPr>
          <p:nvPr>
            <p:custDataLst>
              <p:tags r:id="rId5"/>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27</a:t>
            </a:r>
          </a:p>
        </p:txBody>
      </p:sp>
      <p:sp>
        <p:nvSpPr>
          <p:cNvPr id="40970" name="Line 29"/>
          <p:cNvSpPr>
            <a:spLocks noChangeShapeType="1"/>
          </p:cNvSpPr>
          <p:nvPr>
            <p:custDataLst>
              <p:tags r:id="rId6"/>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971" name="Text Box 6"/>
          <p:cNvSpPr txBox="1">
            <a:spLocks noChangeArrowheads="1"/>
          </p:cNvSpPr>
          <p:nvPr>
            <p:custDataLst>
              <p:tags r:id="rId7"/>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0972" name="Rectangle 8"/>
          <p:cNvSpPr>
            <a:spLocks noChangeArrowheads="1"/>
          </p:cNvSpPr>
          <p:nvPr>
            <p:custDataLst>
              <p:tags r:id="rId8"/>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0973" name="Rectangle 9"/>
          <p:cNvSpPr>
            <a:spLocks noChangeArrowheads="1"/>
          </p:cNvSpPr>
          <p:nvPr>
            <p:custDataLst>
              <p:tags r:id="rId9"/>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0974" name="Rectangle 10"/>
          <p:cNvSpPr>
            <a:spLocks noChangeArrowheads="1"/>
          </p:cNvSpPr>
          <p:nvPr>
            <p:custDataLst>
              <p:tags r:id="rId10"/>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0975" name="Rectangle 11"/>
          <p:cNvSpPr>
            <a:spLocks noChangeArrowheads="1"/>
          </p:cNvSpPr>
          <p:nvPr>
            <p:custDataLst>
              <p:tags r:id="rId11"/>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0976" name="Rectangle 12"/>
          <p:cNvSpPr>
            <a:spLocks noChangeArrowheads="1"/>
          </p:cNvSpPr>
          <p:nvPr>
            <p:custDataLst>
              <p:tags r:id="rId12"/>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0977" name="Rectangle 13"/>
          <p:cNvSpPr>
            <a:spLocks noChangeArrowheads="1"/>
          </p:cNvSpPr>
          <p:nvPr>
            <p:custDataLst>
              <p:tags r:id="rId13"/>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0980" name="Text Box 17"/>
          <p:cNvSpPr txBox="1">
            <a:spLocks noChangeArrowheads="1"/>
          </p:cNvSpPr>
          <p:nvPr>
            <p:custDataLst>
              <p:tags r:id="rId14"/>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101010</a:t>
            </a:r>
          </a:p>
        </p:txBody>
      </p:sp>
      <p:sp>
        <p:nvSpPr>
          <p:cNvPr id="40981" name="Line 19"/>
          <p:cNvSpPr>
            <a:spLocks noChangeShapeType="1"/>
          </p:cNvSpPr>
          <p:nvPr>
            <p:custDataLst>
              <p:tags r:id="rId15"/>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0982" name="Text Box 5"/>
          <p:cNvSpPr txBox="1">
            <a:spLocks noChangeArrowheads="1"/>
          </p:cNvSpPr>
          <p:nvPr>
            <p:custDataLst>
              <p:tags r:id="rId16"/>
            </p:custDataLst>
          </p:nvPr>
        </p:nvSpPr>
        <p:spPr bwMode="auto">
          <a:xfrm>
            <a:off x="6324600" y="228600"/>
            <a:ext cx="2370138" cy="1323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a:latin typeface="Cambria" pitchFamily="18" charset="0"/>
              </a:rPr>
              <a:t>Beyond </a:t>
            </a:r>
            <a:r>
              <a:rPr lang="en-US" sz="4000" dirty="0">
                <a:latin typeface="Cambria" pitchFamily="18" charset="0"/>
              </a:rPr>
              <a:t>Binary</a:t>
            </a:r>
          </a:p>
        </p:txBody>
      </p:sp>
      <p:sp>
        <p:nvSpPr>
          <p:cNvPr id="40983" name="Text Box 6"/>
          <p:cNvSpPr txBox="1">
            <a:spLocks noChangeArrowheads="1"/>
          </p:cNvSpPr>
          <p:nvPr>
            <p:custDataLst>
              <p:tags r:id="rId17"/>
            </p:custDataLst>
          </p:nvPr>
        </p:nvSpPr>
        <p:spPr bwMode="auto">
          <a:xfrm>
            <a:off x="685800" y="381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C10EF"/>
                </a:solidFill>
                <a:latin typeface="Courier New" pitchFamily="-106" charset="0"/>
              </a:rPr>
              <a:t>base 1</a:t>
            </a:r>
          </a:p>
        </p:txBody>
      </p:sp>
      <p:sp>
        <p:nvSpPr>
          <p:cNvPr id="40984"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dirty="0">
                <a:solidFill>
                  <a:srgbClr val="7F7F7F"/>
                </a:solidFill>
                <a:latin typeface="Courier New" pitchFamily="-106" charset="0"/>
              </a:rPr>
              <a:t>111111111111111111111111111111111111111111</a:t>
            </a:r>
            <a:endParaRPr lang="en-US" sz="800" dirty="0">
              <a:solidFill>
                <a:srgbClr val="7F7F7F"/>
              </a:solidFill>
            </a:endParaRPr>
          </a:p>
          <a:p>
            <a:endParaRPr lang="en-US" sz="800" dirty="0">
              <a:solidFill>
                <a:srgbClr val="7F7F7F"/>
              </a:solidFill>
            </a:endParaRPr>
          </a:p>
        </p:txBody>
      </p:sp>
      <p:sp>
        <p:nvSpPr>
          <p:cNvPr id="46" name="Text Box 18"/>
          <p:cNvSpPr txBox="1">
            <a:spLocks noChangeArrowheads="1"/>
          </p:cNvSpPr>
          <p:nvPr>
            <p:custDataLst>
              <p:tags r:id="rId18"/>
            </p:custDataLst>
          </p:nvPr>
        </p:nvSpPr>
        <p:spPr bwMode="auto">
          <a:xfrm>
            <a:off x="4806069" y="434622"/>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40988" name="Text Box 53"/>
          <p:cNvSpPr txBox="1">
            <a:spLocks noChangeArrowheads="1"/>
          </p:cNvSpPr>
          <p:nvPr>
            <p:custDataLst>
              <p:tags r:id="rId19"/>
            </p:custDataLst>
          </p:nvPr>
        </p:nvSpPr>
        <p:spPr bwMode="auto">
          <a:xfrm>
            <a:off x="4500563" y="1744663"/>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40989" name="Text Box 54"/>
          <p:cNvSpPr txBox="1">
            <a:spLocks noChangeArrowheads="1"/>
          </p:cNvSpPr>
          <p:nvPr>
            <p:custDataLst>
              <p:tags r:id="rId20"/>
            </p:custDataLst>
          </p:nvPr>
        </p:nvSpPr>
        <p:spPr bwMode="auto">
          <a:xfrm>
            <a:off x="4500563" y="2317750"/>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2" name="Rectangle 1"/>
          <p:cNvSpPr/>
          <p:nvPr/>
        </p:nvSpPr>
        <p:spPr>
          <a:xfrm>
            <a:off x="7156046" y="2249487"/>
            <a:ext cx="707245" cy="461665"/>
          </a:xfrm>
          <a:prstGeom prst="rect">
            <a:avLst/>
          </a:prstGeom>
        </p:spPr>
        <p:txBody>
          <a:bodyPr wrap="none">
            <a:spAutoFit/>
          </a:bodyPr>
          <a:lstStyle/>
          <a:p>
            <a:r>
              <a:rPr lang="en-US" dirty="0" smtClean="0">
                <a:latin typeface="Calibri" pitchFamily="-106" charset="0"/>
              </a:rPr>
              <a:t>42 ?</a:t>
            </a:r>
            <a:endParaRPr lang="en-US" dirty="0"/>
          </a:p>
        </p:txBody>
      </p:sp>
      <p:sp>
        <p:nvSpPr>
          <p:cNvPr id="40" name="Text Box 6"/>
          <p:cNvSpPr txBox="1">
            <a:spLocks noChangeArrowheads="1"/>
          </p:cNvSpPr>
          <p:nvPr>
            <p:custDataLst>
              <p:tags r:id="rId21"/>
            </p:custDataLst>
          </p:nvPr>
        </p:nvSpPr>
        <p:spPr bwMode="auto">
          <a:xfrm>
            <a:off x="364492" y="5334000"/>
            <a:ext cx="4814358" cy="1200329"/>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latin typeface="Calibri" pitchFamily="-106" charset="0"/>
              </a:rPr>
              <a:t>There are 10 kinds of </a:t>
            </a:r>
            <a:r>
              <a:rPr lang="en-US" sz="1800" b="1" dirty="0" smtClean="0">
                <a:latin typeface="Calibri" pitchFamily="-106" charset="0"/>
              </a:rPr>
              <a:t> "</a:t>
            </a:r>
            <a:r>
              <a:rPr lang="en-US" sz="1800" b="1" dirty="0">
                <a:latin typeface="Calibri" pitchFamily="-106" charset="0"/>
              </a:rPr>
              <a:t>people" </a:t>
            </a:r>
            <a:r>
              <a:rPr lang="en-US" sz="1800" b="1" dirty="0" smtClean="0">
                <a:latin typeface="Calibri" pitchFamily="-106" charset="0"/>
              </a:rPr>
              <a:t> in </a:t>
            </a:r>
            <a:r>
              <a:rPr lang="en-US" sz="1800" b="1" dirty="0">
                <a:latin typeface="Calibri" pitchFamily="-106" charset="0"/>
              </a:rPr>
              <a:t>the </a:t>
            </a:r>
            <a:r>
              <a:rPr lang="en-US" sz="1800" b="1" dirty="0" smtClean="0">
                <a:latin typeface="Calibri" pitchFamily="-106" charset="0"/>
              </a:rPr>
              <a:t>universe:</a:t>
            </a:r>
            <a:r>
              <a:rPr lang="en-US" sz="1800" dirty="0">
                <a:latin typeface="Calibri" pitchFamily="-106" charset="0"/>
              </a:rPr>
              <a:t> </a:t>
            </a:r>
            <a:r>
              <a:rPr lang="en-US" sz="1800" dirty="0" smtClean="0">
                <a:latin typeface="Calibri" pitchFamily="-106" charset="0"/>
              </a:rPr>
              <a:t>  	those </a:t>
            </a:r>
            <a:r>
              <a:rPr lang="en-US" sz="1800" dirty="0">
                <a:latin typeface="Calibri" pitchFamily="-106" charset="0"/>
              </a:rPr>
              <a:t>who know ternary, 			those who don't, and 			those who think this is a binary joke!</a:t>
            </a:r>
          </a:p>
        </p:txBody>
      </p:sp>
      <p:grpSp>
        <p:nvGrpSpPr>
          <p:cNvPr id="41" name="Group 35"/>
          <p:cNvGrpSpPr>
            <a:grpSpLocks/>
          </p:cNvGrpSpPr>
          <p:nvPr>
            <p:custDataLst>
              <p:tags r:id="rId22"/>
            </p:custDataLst>
          </p:nvPr>
        </p:nvGrpSpPr>
        <p:grpSpPr bwMode="auto">
          <a:xfrm>
            <a:off x="228600" y="6024521"/>
            <a:ext cx="531813" cy="600075"/>
            <a:chOff x="2928" y="1051"/>
            <a:chExt cx="840" cy="957"/>
          </a:xfrm>
        </p:grpSpPr>
        <p:sp>
          <p:nvSpPr>
            <p:cNvPr id="42" name="Freeform 36"/>
            <p:cNvSpPr>
              <a:spLocks/>
            </p:cNvSpPr>
            <p:nvPr>
              <p:custDataLst>
                <p:tags r:id="rId2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3" name="Oval 37"/>
            <p:cNvSpPr>
              <a:spLocks noChangeArrowheads="1"/>
            </p:cNvSpPr>
            <p:nvPr>
              <p:custDataLst>
                <p:tags r:id="rId2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44" name="Oval 38"/>
            <p:cNvSpPr>
              <a:spLocks noChangeArrowheads="1"/>
            </p:cNvSpPr>
            <p:nvPr>
              <p:custDataLst>
                <p:tags r:id="rId2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5" name="Oval 39"/>
            <p:cNvSpPr>
              <a:spLocks noChangeArrowheads="1"/>
            </p:cNvSpPr>
            <p:nvPr>
              <p:custDataLst>
                <p:tags r:id="rId2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7" name="Oval 40"/>
            <p:cNvSpPr>
              <a:spLocks noChangeArrowheads="1"/>
            </p:cNvSpPr>
            <p:nvPr>
              <p:custDataLst>
                <p:tags r:id="rId2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 name="Oval 41"/>
            <p:cNvSpPr>
              <a:spLocks noChangeArrowheads="1"/>
            </p:cNvSpPr>
            <p:nvPr>
              <p:custDataLst>
                <p:tags r:id="rId2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9" name="Oval 42"/>
            <p:cNvSpPr>
              <a:spLocks noChangeArrowheads="1"/>
            </p:cNvSpPr>
            <p:nvPr>
              <p:custDataLst>
                <p:tags r:id="rId2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0" name="Oval 43"/>
            <p:cNvSpPr>
              <a:spLocks noChangeArrowheads="1"/>
            </p:cNvSpPr>
            <p:nvPr>
              <p:custDataLst>
                <p:tags r:id="rId3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1" name="AutoShape 44"/>
            <p:cNvSpPr>
              <a:spLocks noChangeArrowheads="1"/>
            </p:cNvSpPr>
            <p:nvPr>
              <p:custDataLst>
                <p:tags r:id="rId3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2" name="Freeform 45"/>
            <p:cNvSpPr>
              <a:spLocks/>
            </p:cNvSpPr>
            <p:nvPr>
              <p:custDataLst>
                <p:tags r:id="rId3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3" name="Freeform 46"/>
            <p:cNvSpPr>
              <a:spLocks/>
            </p:cNvSpPr>
            <p:nvPr>
              <p:custDataLst>
                <p:tags r:id="rId3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 name="Freeform 47"/>
            <p:cNvSpPr>
              <a:spLocks/>
            </p:cNvSpPr>
            <p:nvPr>
              <p:custDataLst>
                <p:tags r:id="rId3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5" name="Freeform 48"/>
            <p:cNvSpPr>
              <a:spLocks/>
            </p:cNvSpPr>
            <p:nvPr>
              <p:custDataLst>
                <p:tags r:id="rId3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389328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ounded Rectangle 65"/>
          <p:cNvSpPr>
            <a:spLocks noChangeArrowheads="1"/>
          </p:cNvSpPr>
          <p:nvPr/>
        </p:nvSpPr>
        <p:spPr bwMode="auto">
          <a:xfrm>
            <a:off x="2209800" y="3200400"/>
            <a:ext cx="6629400" cy="1447800"/>
          </a:xfrm>
          <a:prstGeom prst="roundRect">
            <a:avLst>
              <a:gd name="adj" fmla="val 16667"/>
            </a:avLst>
          </a:prstGeom>
          <a:solidFill>
            <a:srgbClr val="FEDDDA"/>
          </a:solidFill>
          <a:ln w="19050" algn="ctr">
            <a:noFill/>
            <a:round/>
            <a:headEnd/>
            <a:tailEnd/>
          </a:ln>
        </p:spPr>
        <p:txBody>
          <a:bodyPr>
            <a:spAutoFit/>
          </a:bodyPr>
          <a:lstStyle/>
          <a:p>
            <a:pPr algn="ctr" eaLnBrk="0" hangingPunct="0"/>
            <a:endParaRPr lang="en-US"/>
          </a:p>
        </p:txBody>
      </p:sp>
      <p:sp>
        <p:nvSpPr>
          <p:cNvPr id="42006" name="Text Box 27"/>
          <p:cNvSpPr txBox="1">
            <a:spLocks noChangeArrowheads="1"/>
          </p:cNvSpPr>
          <p:nvPr>
            <p:custDataLst>
              <p:tags r:id="rId1"/>
            </p:custDataLst>
          </p:nvPr>
        </p:nvSpPr>
        <p:spPr bwMode="auto">
          <a:xfrm>
            <a:off x="2101850" y="218281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2012" name="TextBox 17"/>
          <p:cNvSpPr txBox="1">
            <a:spLocks noChangeArrowheads="1"/>
          </p:cNvSpPr>
          <p:nvPr/>
        </p:nvSpPr>
        <p:spPr bwMode="auto">
          <a:xfrm>
            <a:off x="2819400" y="3230563"/>
            <a:ext cx="533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3200" dirty="0">
                <a:latin typeface="Calibri" pitchFamily="-106" charset="0"/>
              </a:rPr>
              <a:t>Which of these </a:t>
            </a:r>
            <a:r>
              <a:rPr lang="en-US" sz="3200" b="1" i="1" dirty="0">
                <a:solidFill>
                  <a:srgbClr val="FF0000"/>
                </a:solidFill>
                <a:latin typeface="Calibri" pitchFamily="-106" charset="0"/>
              </a:rPr>
              <a:t>isn't</a:t>
            </a:r>
            <a:r>
              <a:rPr lang="en-US" sz="3200" b="1" i="1" dirty="0">
                <a:latin typeface="Calibri" pitchFamily="-106" charset="0"/>
              </a:rPr>
              <a:t> </a:t>
            </a:r>
            <a:r>
              <a:rPr lang="en-US" sz="3200" dirty="0">
                <a:latin typeface="Calibri" pitchFamily="-106" charset="0"/>
              </a:rPr>
              <a:t>42...?</a:t>
            </a:r>
          </a:p>
        </p:txBody>
      </p:sp>
      <p:sp>
        <p:nvSpPr>
          <p:cNvPr id="42013" name="Text Box 16"/>
          <p:cNvSpPr txBox="1">
            <a:spLocks noChangeArrowheads="1"/>
          </p:cNvSpPr>
          <p:nvPr>
            <p:custDataLst>
              <p:tags r:id="rId2"/>
            </p:custDataLst>
          </p:nvPr>
        </p:nvSpPr>
        <p:spPr bwMode="auto">
          <a:xfrm>
            <a:off x="2333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222</a:t>
            </a:r>
          </a:p>
        </p:txBody>
      </p:sp>
      <p:sp>
        <p:nvSpPr>
          <p:cNvPr id="42014" name="Text Box 16"/>
          <p:cNvSpPr txBox="1">
            <a:spLocks noChangeArrowheads="1"/>
          </p:cNvSpPr>
          <p:nvPr>
            <p:custDataLst>
              <p:tags r:id="rId3"/>
            </p:custDataLst>
          </p:nvPr>
        </p:nvSpPr>
        <p:spPr bwMode="auto">
          <a:xfrm>
            <a:off x="36671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60</a:t>
            </a:r>
          </a:p>
        </p:txBody>
      </p:sp>
      <p:sp>
        <p:nvSpPr>
          <p:cNvPr id="42015" name="Text Box 16"/>
          <p:cNvSpPr txBox="1">
            <a:spLocks noChangeArrowheads="1"/>
          </p:cNvSpPr>
          <p:nvPr>
            <p:custDataLst>
              <p:tags r:id="rId4"/>
            </p:custDataLst>
          </p:nvPr>
        </p:nvSpPr>
        <p:spPr bwMode="auto">
          <a:xfrm>
            <a:off x="5000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54</a:t>
            </a:r>
          </a:p>
        </p:txBody>
      </p:sp>
      <p:sp>
        <p:nvSpPr>
          <p:cNvPr id="42016" name="Text Box 16"/>
          <p:cNvSpPr txBox="1">
            <a:spLocks noChangeArrowheads="1"/>
          </p:cNvSpPr>
          <p:nvPr>
            <p:custDataLst>
              <p:tags r:id="rId5"/>
            </p:custDataLst>
          </p:nvPr>
        </p:nvSpPr>
        <p:spPr bwMode="auto">
          <a:xfrm>
            <a:off x="63341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46</a:t>
            </a:r>
          </a:p>
        </p:txBody>
      </p:sp>
      <p:sp>
        <p:nvSpPr>
          <p:cNvPr id="42017" name="Text Box 16"/>
          <p:cNvSpPr txBox="1">
            <a:spLocks noChangeArrowheads="1"/>
          </p:cNvSpPr>
          <p:nvPr>
            <p:custDataLst>
              <p:tags r:id="rId6"/>
            </p:custDataLst>
          </p:nvPr>
        </p:nvSpPr>
        <p:spPr bwMode="auto">
          <a:xfrm>
            <a:off x="7667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39</a:t>
            </a:r>
          </a:p>
        </p:txBody>
      </p:sp>
      <p:sp>
        <p:nvSpPr>
          <p:cNvPr id="42018" name="Text Box 21"/>
          <p:cNvSpPr txBox="1">
            <a:spLocks noChangeArrowheads="1"/>
          </p:cNvSpPr>
          <p:nvPr>
            <p:custDataLst>
              <p:tags r:id="rId7"/>
            </p:custDataLst>
          </p:nvPr>
        </p:nvSpPr>
        <p:spPr bwMode="auto">
          <a:xfrm>
            <a:off x="866775" y="2743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4</a:t>
            </a:r>
          </a:p>
        </p:txBody>
      </p:sp>
      <p:sp>
        <p:nvSpPr>
          <p:cNvPr id="42019" name="Text Box 21"/>
          <p:cNvSpPr txBox="1">
            <a:spLocks noChangeArrowheads="1"/>
          </p:cNvSpPr>
          <p:nvPr>
            <p:custDataLst>
              <p:tags r:id="rId8"/>
            </p:custDataLst>
          </p:nvPr>
        </p:nvSpPr>
        <p:spPr bwMode="auto">
          <a:xfrm>
            <a:off x="866775" y="3108325"/>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5</a:t>
            </a:r>
          </a:p>
        </p:txBody>
      </p:sp>
      <p:sp>
        <p:nvSpPr>
          <p:cNvPr id="42020" name="Text Box 21"/>
          <p:cNvSpPr txBox="1">
            <a:spLocks noChangeArrowheads="1"/>
          </p:cNvSpPr>
          <p:nvPr>
            <p:custDataLst>
              <p:tags r:id="rId9"/>
            </p:custDataLst>
          </p:nvPr>
        </p:nvSpPr>
        <p:spPr bwMode="auto">
          <a:xfrm>
            <a:off x="866775" y="3475038"/>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6</a:t>
            </a:r>
          </a:p>
        </p:txBody>
      </p:sp>
      <p:sp>
        <p:nvSpPr>
          <p:cNvPr id="42021" name="Text Box 21"/>
          <p:cNvSpPr txBox="1">
            <a:spLocks noChangeArrowheads="1"/>
          </p:cNvSpPr>
          <p:nvPr>
            <p:custDataLst>
              <p:tags r:id="rId10"/>
            </p:custDataLst>
          </p:nvPr>
        </p:nvSpPr>
        <p:spPr bwMode="auto">
          <a:xfrm>
            <a:off x="866775" y="3840163"/>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7</a:t>
            </a:r>
          </a:p>
        </p:txBody>
      </p:sp>
      <p:sp>
        <p:nvSpPr>
          <p:cNvPr id="42022" name="Text Box 21"/>
          <p:cNvSpPr txBox="1">
            <a:spLocks noChangeArrowheads="1"/>
          </p:cNvSpPr>
          <p:nvPr>
            <p:custDataLst>
              <p:tags r:id="rId11"/>
            </p:custDataLst>
          </p:nvPr>
        </p:nvSpPr>
        <p:spPr bwMode="auto">
          <a:xfrm>
            <a:off x="866775" y="420687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8</a:t>
            </a:r>
          </a:p>
        </p:txBody>
      </p:sp>
      <p:sp>
        <p:nvSpPr>
          <p:cNvPr id="42023" name="Text Box 21"/>
          <p:cNvSpPr txBox="1">
            <a:spLocks noChangeArrowheads="1"/>
          </p:cNvSpPr>
          <p:nvPr>
            <p:custDataLst>
              <p:tags r:id="rId12"/>
            </p:custDataLst>
          </p:nvPr>
        </p:nvSpPr>
        <p:spPr bwMode="auto">
          <a:xfrm>
            <a:off x="866775" y="45720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9</a:t>
            </a:r>
          </a:p>
        </p:txBody>
      </p:sp>
      <p:sp>
        <p:nvSpPr>
          <p:cNvPr id="42024" name="TextBox 17"/>
          <p:cNvSpPr txBox="1">
            <a:spLocks noChangeArrowheads="1"/>
          </p:cNvSpPr>
          <p:nvPr/>
        </p:nvSpPr>
        <p:spPr bwMode="auto">
          <a:xfrm>
            <a:off x="3338513" y="4310063"/>
            <a:ext cx="44529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500" dirty="0">
                <a:latin typeface="Calibri" pitchFamily="-106" charset="0"/>
              </a:rPr>
              <a:t>and what are the </a:t>
            </a:r>
            <a:r>
              <a:rPr lang="en-US" sz="1500" b="1" i="1" dirty="0">
                <a:solidFill>
                  <a:srgbClr val="FF0000"/>
                </a:solidFill>
                <a:latin typeface="Calibri" pitchFamily="-106" charset="0"/>
              </a:rPr>
              <a:t>bases</a:t>
            </a:r>
            <a:r>
              <a:rPr lang="en-US" sz="1500" i="1" dirty="0">
                <a:latin typeface="Calibri" pitchFamily="-106" charset="0"/>
              </a:rPr>
              <a:t> </a:t>
            </a:r>
            <a:r>
              <a:rPr lang="en-US" sz="1500" dirty="0">
                <a:latin typeface="Calibri" pitchFamily="-106" charset="0"/>
              </a:rPr>
              <a:t>of the </a:t>
            </a:r>
            <a:r>
              <a:rPr lang="en-US" sz="1500" dirty="0" smtClean="0">
                <a:latin typeface="Calibri" pitchFamily="-106" charset="0"/>
              </a:rPr>
              <a:t>rest?</a:t>
            </a:r>
            <a:endParaRPr lang="en-US" sz="1500" dirty="0">
              <a:latin typeface="Calibri" pitchFamily="-106" charset="0"/>
            </a:endParaRPr>
          </a:p>
        </p:txBody>
      </p:sp>
      <p:sp>
        <p:nvSpPr>
          <p:cNvPr id="42025" name="Text Box 21"/>
          <p:cNvSpPr txBox="1">
            <a:spLocks noChangeArrowheads="1"/>
          </p:cNvSpPr>
          <p:nvPr>
            <p:custDataLst>
              <p:tags r:id="rId13"/>
            </p:custDataLst>
          </p:nvPr>
        </p:nvSpPr>
        <p:spPr bwMode="auto">
          <a:xfrm>
            <a:off x="866775" y="5449888"/>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11</a:t>
            </a:r>
          </a:p>
        </p:txBody>
      </p:sp>
      <p:sp>
        <p:nvSpPr>
          <p:cNvPr id="42026" name="Text Box 21"/>
          <p:cNvSpPr txBox="1">
            <a:spLocks noChangeArrowheads="1"/>
          </p:cNvSpPr>
          <p:nvPr>
            <p:custDataLst>
              <p:tags r:id="rId14"/>
            </p:custDataLst>
          </p:nvPr>
        </p:nvSpPr>
        <p:spPr bwMode="auto">
          <a:xfrm>
            <a:off x="866775" y="577532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solidFill>
                  <a:srgbClr val="1E16E4"/>
                </a:solidFill>
                <a:latin typeface="Courier New" pitchFamily="-106" charset="0"/>
              </a:rPr>
              <a:t>base 12</a:t>
            </a:r>
          </a:p>
        </p:txBody>
      </p:sp>
      <p:sp>
        <p:nvSpPr>
          <p:cNvPr id="47" name="Text Box 7"/>
          <p:cNvSpPr txBox="1">
            <a:spLocks noChangeArrowheads="1"/>
          </p:cNvSpPr>
          <p:nvPr>
            <p:custDataLst>
              <p:tags r:id="rId15"/>
            </p:custDataLst>
          </p:nvPr>
        </p:nvSpPr>
        <p:spPr bwMode="auto">
          <a:xfrm>
            <a:off x="666750" y="4972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48" name="Text Box 16"/>
          <p:cNvSpPr txBox="1">
            <a:spLocks noChangeArrowheads="1"/>
          </p:cNvSpPr>
          <p:nvPr>
            <p:custDataLst>
              <p:tags r:id="rId16"/>
            </p:custDataLst>
          </p:nvPr>
        </p:nvSpPr>
        <p:spPr bwMode="auto">
          <a:xfrm>
            <a:off x="3328988" y="49260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49" name="Text Box 21"/>
          <p:cNvSpPr txBox="1">
            <a:spLocks noChangeArrowheads="1"/>
          </p:cNvSpPr>
          <p:nvPr>
            <p:custDataLst>
              <p:tags r:id="rId17"/>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50" name="Rectangle 22"/>
          <p:cNvSpPr>
            <a:spLocks noChangeArrowheads="1"/>
          </p:cNvSpPr>
          <p:nvPr>
            <p:custDataLst>
              <p:tags r:id="rId18"/>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2" name="Rectangle 23"/>
          <p:cNvSpPr>
            <a:spLocks noChangeArrowheads="1"/>
          </p:cNvSpPr>
          <p:nvPr>
            <p:custDataLst>
              <p:tags r:id="rId19"/>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3</a:t>
            </a:r>
          </a:p>
        </p:txBody>
      </p:sp>
      <p:sp>
        <p:nvSpPr>
          <p:cNvPr id="53" name="Rectangle 25"/>
          <p:cNvSpPr>
            <a:spLocks noChangeArrowheads="1"/>
          </p:cNvSpPr>
          <p:nvPr>
            <p:custDataLst>
              <p:tags r:id="rId20"/>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54" name="Rectangle 26"/>
          <p:cNvSpPr>
            <a:spLocks noChangeArrowheads="1"/>
          </p:cNvSpPr>
          <p:nvPr>
            <p:custDataLst>
              <p:tags r:id="rId21"/>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27</a:t>
            </a:r>
          </a:p>
        </p:txBody>
      </p:sp>
      <p:sp>
        <p:nvSpPr>
          <p:cNvPr id="55" name="Line 29"/>
          <p:cNvSpPr>
            <a:spLocks noChangeShapeType="1"/>
          </p:cNvSpPr>
          <p:nvPr>
            <p:custDataLst>
              <p:tags r:id="rId22"/>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Text Box 6"/>
          <p:cNvSpPr txBox="1">
            <a:spLocks noChangeArrowheads="1"/>
          </p:cNvSpPr>
          <p:nvPr>
            <p:custDataLst>
              <p:tags r:id="rId23"/>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57" name="Rectangle 8"/>
          <p:cNvSpPr>
            <a:spLocks noChangeArrowheads="1"/>
          </p:cNvSpPr>
          <p:nvPr>
            <p:custDataLst>
              <p:tags r:id="rId24"/>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8" name="Rectangle 9"/>
          <p:cNvSpPr>
            <a:spLocks noChangeArrowheads="1"/>
          </p:cNvSpPr>
          <p:nvPr>
            <p:custDataLst>
              <p:tags r:id="rId25"/>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59" name="Rectangle 10"/>
          <p:cNvSpPr>
            <a:spLocks noChangeArrowheads="1"/>
          </p:cNvSpPr>
          <p:nvPr>
            <p:custDataLst>
              <p:tags r:id="rId26"/>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60" name="Rectangle 11"/>
          <p:cNvSpPr>
            <a:spLocks noChangeArrowheads="1"/>
          </p:cNvSpPr>
          <p:nvPr>
            <p:custDataLst>
              <p:tags r:id="rId27"/>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61" name="Rectangle 12"/>
          <p:cNvSpPr>
            <a:spLocks noChangeArrowheads="1"/>
          </p:cNvSpPr>
          <p:nvPr>
            <p:custDataLst>
              <p:tags r:id="rId28"/>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62" name="Rectangle 13"/>
          <p:cNvSpPr>
            <a:spLocks noChangeArrowheads="1"/>
          </p:cNvSpPr>
          <p:nvPr>
            <p:custDataLst>
              <p:tags r:id="rId29"/>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63" name="Text Box 17"/>
          <p:cNvSpPr txBox="1">
            <a:spLocks noChangeArrowheads="1"/>
          </p:cNvSpPr>
          <p:nvPr>
            <p:custDataLst>
              <p:tags r:id="rId30"/>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101010</a:t>
            </a:r>
          </a:p>
        </p:txBody>
      </p:sp>
      <p:sp>
        <p:nvSpPr>
          <p:cNvPr id="64" name="Line 19"/>
          <p:cNvSpPr>
            <a:spLocks noChangeShapeType="1"/>
          </p:cNvSpPr>
          <p:nvPr>
            <p:custDataLst>
              <p:tags r:id="rId31"/>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5" name="Text Box 5"/>
          <p:cNvSpPr txBox="1">
            <a:spLocks noChangeArrowheads="1"/>
          </p:cNvSpPr>
          <p:nvPr>
            <p:custDataLst>
              <p:tags r:id="rId32"/>
            </p:custDataLst>
          </p:nvPr>
        </p:nvSpPr>
        <p:spPr bwMode="auto">
          <a:xfrm>
            <a:off x="6324600" y="228600"/>
            <a:ext cx="2370138" cy="1323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a:latin typeface="Cambria" pitchFamily="18" charset="0"/>
              </a:rPr>
              <a:t>Beyond </a:t>
            </a:r>
            <a:r>
              <a:rPr lang="en-US" sz="4000" dirty="0">
                <a:latin typeface="Cambria" pitchFamily="18" charset="0"/>
              </a:rPr>
              <a:t>Binary</a:t>
            </a:r>
          </a:p>
        </p:txBody>
      </p:sp>
      <p:sp>
        <p:nvSpPr>
          <p:cNvPr id="66" name="Text Box 6"/>
          <p:cNvSpPr txBox="1">
            <a:spLocks noChangeArrowheads="1"/>
          </p:cNvSpPr>
          <p:nvPr>
            <p:custDataLst>
              <p:tags r:id="rId33"/>
            </p:custDataLst>
          </p:nvPr>
        </p:nvSpPr>
        <p:spPr bwMode="auto">
          <a:xfrm>
            <a:off x="685800" y="381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C10EF"/>
                </a:solidFill>
                <a:latin typeface="Courier New" pitchFamily="-106" charset="0"/>
              </a:rPr>
              <a:t>base 1</a:t>
            </a:r>
          </a:p>
        </p:txBody>
      </p:sp>
      <p:sp>
        <p:nvSpPr>
          <p:cNvPr id="67"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dirty="0">
                <a:solidFill>
                  <a:srgbClr val="7F7F7F"/>
                </a:solidFill>
                <a:latin typeface="Courier New" pitchFamily="-106" charset="0"/>
              </a:rPr>
              <a:t>111111111111111111111111111111111111111111</a:t>
            </a:r>
            <a:endParaRPr lang="en-US" sz="800" dirty="0">
              <a:solidFill>
                <a:srgbClr val="7F7F7F"/>
              </a:solidFill>
            </a:endParaRPr>
          </a:p>
          <a:p>
            <a:endParaRPr lang="en-US" sz="800" dirty="0">
              <a:solidFill>
                <a:srgbClr val="7F7F7F"/>
              </a:solidFill>
            </a:endParaRPr>
          </a:p>
        </p:txBody>
      </p:sp>
      <p:sp>
        <p:nvSpPr>
          <p:cNvPr id="68" name="Text Box 18"/>
          <p:cNvSpPr txBox="1">
            <a:spLocks noChangeArrowheads="1"/>
          </p:cNvSpPr>
          <p:nvPr>
            <p:custDataLst>
              <p:tags r:id="rId34"/>
            </p:custDataLst>
          </p:nvPr>
        </p:nvSpPr>
        <p:spPr bwMode="auto">
          <a:xfrm>
            <a:off x="4806069" y="434622"/>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69" name="Text Box 53"/>
          <p:cNvSpPr txBox="1">
            <a:spLocks noChangeArrowheads="1"/>
          </p:cNvSpPr>
          <p:nvPr>
            <p:custDataLst>
              <p:tags r:id="rId35"/>
            </p:custDataLst>
          </p:nvPr>
        </p:nvSpPr>
        <p:spPr bwMode="auto">
          <a:xfrm>
            <a:off x="4500563" y="1744663"/>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0" name="Text Box 54"/>
          <p:cNvSpPr txBox="1">
            <a:spLocks noChangeArrowheads="1"/>
          </p:cNvSpPr>
          <p:nvPr>
            <p:custDataLst>
              <p:tags r:id="rId36"/>
            </p:custDataLst>
          </p:nvPr>
        </p:nvSpPr>
        <p:spPr bwMode="auto">
          <a:xfrm>
            <a:off x="4500563" y="2317750"/>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71" name="Text Box 72"/>
          <p:cNvSpPr txBox="1">
            <a:spLocks noChangeArrowheads="1"/>
          </p:cNvSpPr>
          <p:nvPr>
            <p:custDataLst>
              <p:tags r:id="rId37"/>
            </p:custDataLst>
          </p:nvPr>
        </p:nvSpPr>
        <p:spPr bwMode="auto">
          <a:xfrm>
            <a:off x="4500564" y="5029200"/>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44" name="Text Box 21"/>
          <p:cNvSpPr txBox="1">
            <a:spLocks noChangeArrowheads="1"/>
          </p:cNvSpPr>
          <p:nvPr>
            <p:custDataLst>
              <p:tags r:id="rId38"/>
            </p:custDataLst>
          </p:nvPr>
        </p:nvSpPr>
        <p:spPr bwMode="auto">
          <a:xfrm>
            <a:off x="869244" y="641350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solidFill>
                  <a:srgbClr val="1E16E4"/>
                </a:solidFill>
                <a:latin typeface="Courier New" pitchFamily="-106" charset="0"/>
              </a:rPr>
              <a:t>base </a:t>
            </a:r>
            <a:r>
              <a:rPr lang="en-US" sz="1800" b="1" dirty="0" smtClean="0">
                <a:solidFill>
                  <a:srgbClr val="1E16E4"/>
                </a:solidFill>
                <a:latin typeface="Courier New" pitchFamily="-106" charset="0"/>
              </a:rPr>
              <a:t>16</a:t>
            </a:r>
            <a:endParaRPr lang="en-US" sz="1800" b="1" dirty="0">
              <a:solidFill>
                <a:srgbClr val="1E16E4"/>
              </a:solidFill>
              <a:latin typeface="Courier New" pitchFamily="-106" charset="0"/>
            </a:endParaRPr>
          </a:p>
        </p:txBody>
      </p:sp>
      <p:sp>
        <p:nvSpPr>
          <p:cNvPr id="45" name="Text Box 21"/>
          <p:cNvSpPr txBox="1">
            <a:spLocks noChangeArrowheads="1"/>
          </p:cNvSpPr>
          <p:nvPr>
            <p:custDataLst>
              <p:tags r:id="rId39"/>
            </p:custDataLst>
          </p:nvPr>
        </p:nvSpPr>
        <p:spPr bwMode="auto">
          <a:xfrm>
            <a:off x="990600" y="603955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smtClean="0">
                <a:solidFill>
                  <a:srgbClr val="1E16E4"/>
                </a:solidFill>
                <a:latin typeface="Courier New" pitchFamily="-106" charset="0"/>
              </a:rPr>
              <a:t>. . .</a:t>
            </a:r>
            <a:endParaRPr lang="en-US" sz="1800" b="1" dirty="0">
              <a:solidFill>
                <a:srgbClr val="1E16E4"/>
              </a:solidFill>
              <a:latin typeface="Courier New" pitchFamily="-106" charset="0"/>
            </a:endParaRPr>
          </a:p>
        </p:txBody>
      </p:sp>
      <p:sp>
        <p:nvSpPr>
          <p:cNvPr id="46" name="Rectangle 23"/>
          <p:cNvSpPr>
            <a:spLocks noChangeArrowheads="1"/>
          </p:cNvSpPr>
          <p:nvPr>
            <p:custDataLst>
              <p:tags r:id="rId40"/>
            </p:custDataLst>
          </p:nvPr>
        </p:nvSpPr>
        <p:spPr bwMode="auto">
          <a:xfrm>
            <a:off x="4049183" y="2682169"/>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a:t>
            </a:r>
            <a:endParaRPr lang="en-US" sz="1000" b="1" dirty="0">
              <a:solidFill>
                <a:srgbClr val="067B0E"/>
              </a:solidFill>
              <a:latin typeface="Courier New" pitchFamily="-106" charset="0"/>
            </a:endParaRPr>
          </a:p>
        </p:txBody>
      </p:sp>
      <p:sp>
        <p:nvSpPr>
          <p:cNvPr id="51" name="Rectangle 25"/>
          <p:cNvSpPr>
            <a:spLocks noChangeArrowheads="1"/>
          </p:cNvSpPr>
          <p:nvPr>
            <p:custDataLst>
              <p:tags r:id="rId41"/>
            </p:custDataLst>
          </p:nvPr>
        </p:nvSpPr>
        <p:spPr bwMode="auto">
          <a:xfrm>
            <a:off x="3788833" y="2682169"/>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4</a:t>
            </a:r>
            <a:endParaRPr lang="en-US" sz="1000" b="1" dirty="0">
              <a:solidFill>
                <a:srgbClr val="067B0E"/>
              </a:solidFill>
              <a:latin typeface="Courier New" pitchFamily="-106" charset="0"/>
            </a:endParaRPr>
          </a:p>
        </p:txBody>
      </p:sp>
      <p:sp>
        <p:nvSpPr>
          <p:cNvPr id="72" name="Rectangle 26"/>
          <p:cNvSpPr>
            <a:spLocks noChangeArrowheads="1"/>
          </p:cNvSpPr>
          <p:nvPr>
            <p:custDataLst>
              <p:tags r:id="rId42"/>
            </p:custDataLst>
          </p:nvPr>
        </p:nvSpPr>
        <p:spPr bwMode="auto">
          <a:xfrm>
            <a:off x="3508431" y="2682169"/>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16</a:t>
            </a:r>
            <a:endParaRPr lang="en-US" sz="1000" b="1" dirty="0">
              <a:solidFill>
                <a:srgbClr val="067B0E"/>
              </a:solidFill>
              <a:latin typeface="Courier New" pitchFamily="-106" charset="0"/>
            </a:endParaRPr>
          </a:p>
        </p:txBody>
      </p:sp>
    </p:spTree>
    <p:extLst>
      <p:ext uri="{BB962C8B-B14F-4D97-AF65-F5344CB8AC3E}">
        <p14:creationId xmlns:p14="http://schemas.microsoft.com/office/powerpoint/2010/main" val="1175175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ounded Rectangle 65"/>
          <p:cNvSpPr>
            <a:spLocks noChangeArrowheads="1"/>
          </p:cNvSpPr>
          <p:nvPr/>
        </p:nvSpPr>
        <p:spPr bwMode="auto">
          <a:xfrm>
            <a:off x="2209800" y="3200400"/>
            <a:ext cx="6629400" cy="1447800"/>
          </a:xfrm>
          <a:prstGeom prst="roundRect">
            <a:avLst>
              <a:gd name="adj" fmla="val 16667"/>
            </a:avLst>
          </a:prstGeom>
          <a:solidFill>
            <a:srgbClr val="FEDDDA"/>
          </a:solidFill>
          <a:ln w="19050" algn="ctr">
            <a:noFill/>
            <a:round/>
            <a:headEnd/>
            <a:tailEnd/>
          </a:ln>
        </p:spPr>
        <p:txBody>
          <a:bodyPr>
            <a:spAutoFit/>
          </a:bodyPr>
          <a:lstStyle/>
          <a:p>
            <a:pPr algn="ctr" eaLnBrk="0" hangingPunct="0"/>
            <a:endParaRPr lang="en-US"/>
          </a:p>
        </p:txBody>
      </p:sp>
      <p:sp>
        <p:nvSpPr>
          <p:cNvPr id="42006" name="Text Box 27"/>
          <p:cNvSpPr txBox="1">
            <a:spLocks noChangeArrowheads="1"/>
          </p:cNvSpPr>
          <p:nvPr>
            <p:custDataLst>
              <p:tags r:id="rId1"/>
            </p:custDataLst>
          </p:nvPr>
        </p:nvSpPr>
        <p:spPr bwMode="auto">
          <a:xfrm>
            <a:off x="2101850" y="218281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2012" name="TextBox 17"/>
          <p:cNvSpPr txBox="1">
            <a:spLocks noChangeArrowheads="1"/>
          </p:cNvSpPr>
          <p:nvPr/>
        </p:nvSpPr>
        <p:spPr bwMode="auto">
          <a:xfrm>
            <a:off x="2819400" y="3230563"/>
            <a:ext cx="533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3200" dirty="0">
                <a:latin typeface="Calibri" pitchFamily="-106" charset="0"/>
              </a:rPr>
              <a:t>Which of these </a:t>
            </a:r>
            <a:r>
              <a:rPr lang="en-US" sz="3200" b="1" i="1" dirty="0">
                <a:solidFill>
                  <a:srgbClr val="FF0000"/>
                </a:solidFill>
                <a:latin typeface="Calibri" pitchFamily="-106" charset="0"/>
              </a:rPr>
              <a:t>isn't</a:t>
            </a:r>
            <a:r>
              <a:rPr lang="en-US" sz="3200" b="1" i="1" dirty="0">
                <a:latin typeface="Calibri" pitchFamily="-106" charset="0"/>
              </a:rPr>
              <a:t> </a:t>
            </a:r>
            <a:r>
              <a:rPr lang="en-US" sz="3200" dirty="0">
                <a:latin typeface="Calibri" pitchFamily="-106" charset="0"/>
              </a:rPr>
              <a:t>42...?</a:t>
            </a:r>
          </a:p>
        </p:txBody>
      </p:sp>
      <p:sp>
        <p:nvSpPr>
          <p:cNvPr id="42013" name="Text Box 16"/>
          <p:cNvSpPr txBox="1">
            <a:spLocks noChangeArrowheads="1"/>
          </p:cNvSpPr>
          <p:nvPr>
            <p:custDataLst>
              <p:tags r:id="rId2"/>
            </p:custDataLst>
          </p:nvPr>
        </p:nvSpPr>
        <p:spPr bwMode="auto">
          <a:xfrm>
            <a:off x="2333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222</a:t>
            </a:r>
          </a:p>
        </p:txBody>
      </p:sp>
      <p:sp>
        <p:nvSpPr>
          <p:cNvPr id="42014" name="Text Box 16"/>
          <p:cNvSpPr txBox="1">
            <a:spLocks noChangeArrowheads="1"/>
          </p:cNvSpPr>
          <p:nvPr>
            <p:custDataLst>
              <p:tags r:id="rId3"/>
            </p:custDataLst>
          </p:nvPr>
        </p:nvSpPr>
        <p:spPr bwMode="auto">
          <a:xfrm>
            <a:off x="36671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60</a:t>
            </a:r>
          </a:p>
        </p:txBody>
      </p:sp>
      <p:sp>
        <p:nvSpPr>
          <p:cNvPr id="42015" name="Text Box 16"/>
          <p:cNvSpPr txBox="1">
            <a:spLocks noChangeArrowheads="1"/>
          </p:cNvSpPr>
          <p:nvPr>
            <p:custDataLst>
              <p:tags r:id="rId4"/>
            </p:custDataLst>
          </p:nvPr>
        </p:nvSpPr>
        <p:spPr bwMode="auto">
          <a:xfrm>
            <a:off x="5000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54</a:t>
            </a:r>
          </a:p>
        </p:txBody>
      </p:sp>
      <p:sp>
        <p:nvSpPr>
          <p:cNvPr id="42016" name="Text Box 16"/>
          <p:cNvSpPr txBox="1">
            <a:spLocks noChangeArrowheads="1"/>
          </p:cNvSpPr>
          <p:nvPr>
            <p:custDataLst>
              <p:tags r:id="rId5"/>
            </p:custDataLst>
          </p:nvPr>
        </p:nvSpPr>
        <p:spPr bwMode="auto">
          <a:xfrm>
            <a:off x="63341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46</a:t>
            </a:r>
          </a:p>
        </p:txBody>
      </p:sp>
      <p:sp>
        <p:nvSpPr>
          <p:cNvPr id="42017" name="Text Box 16"/>
          <p:cNvSpPr txBox="1">
            <a:spLocks noChangeArrowheads="1"/>
          </p:cNvSpPr>
          <p:nvPr>
            <p:custDataLst>
              <p:tags r:id="rId6"/>
            </p:custDataLst>
          </p:nvPr>
        </p:nvSpPr>
        <p:spPr bwMode="auto">
          <a:xfrm>
            <a:off x="7667625" y="37957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a:solidFill>
                  <a:srgbClr val="C00000"/>
                </a:solidFill>
                <a:latin typeface="Courier New" pitchFamily="-106" charset="0"/>
              </a:rPr>
              <a:t>39</a:t>
            </a:r>
          </a:p>
        </p:txBody>
      </p:sp>
      <p:sp>
        <p:nvSpPr>
          <p:cNvPr id="42018" name="Text Box 21"/>
          <p:cNvSpPr txBox="1">
            <a:spLocks noChangeArrowheads="1"/>
          </p:cNvSpPr>
          <p:nvPr>
            <p:custDataLst>
              <p:tags r:id="rId7"/>
            </p:custDataLst>
          </p:nvPr>
        </p:nvSpPr>
        <p:spPr bwMode="auto">
          <a:xfrm>
            <a:off x="866775" y="2743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4</a:t>
            </a:r>
          </a:p>
        </p:txBody>
      </p:sp>
      <p:sp>
        <p:nvSpPr>
          <p:cNvPr id="42019" name="Text Box 21"/>
          <p:cNvSpPr txBox="1">
            <a:spLocks noChangeArrowheads="1"/>
          </p:cNvSpPr>
          <p:nvPr>
            <p:custDataLst>
              <p:tags r:id="rId8"/>
            </p:custDataLst>
          </p:nvPr>
        </p:nvSpPr>
        <p:spPr bwMode="auto">
          <a:xfrm>
            <a:off x="866775" y="3108325"/>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5</a:t>
            </a:r>
          </a:p>
        </p:txBody>
      </p:sp>
      <p:sp>
        <p:nvSpPr>
          <p:cNvPr id="42020" name="Text Box 21"/>
          <p:cNvSpPr txBox="1">
            <a:spLocks noChangeArrowheads="1"/>
          </p:cNvSpPr>
          <p:nvPr>
            <p:custDataLst>
              <p:tags r:id="rId9"/>
            </p:custDataLst>
          </p:nvPr>
        </p:nvSpPr>
        <p:spPr bwMode="auto">
          <a:xfrm>
            <a:off x="866775" y="3475038"/>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6</a:t>
            </a:r>
          </a:p>
        </p:txBody>
      </p:sp>
      <p:sp>
        <p:nvSpPr>
          <p:cNvPr id="42021" name="Text Box 21"/>
          <p:cNvSpPr txBox="1">
            <a:spLocks noChangeArrowheads="1"/>
          </p:cNvSpPr>
          <p:nvPr>
            <p:custDataLst>
              <p:tags r:id="rId10"/>
            </p:custDataLst>
          </p:nvPr>
        </p:nvSpPr>
        <p:spPr bwMode="auto">
          <a:xfrm>
            <a:off x="866775" y="3840163"/>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7</a:t>
            </a:r>
          </a:p>
        </p:txBody>
      </p:sp>
      <p:sp>
        <p:nvSpPr>
          <p:cNvPr id="42022" name="Text Box 21"/>
          <p:cNvSpPr txBox="1">
            <a:spLocks noChangeArrowheads="1"/>
          </p:cNvSpPr>
          <p:nvPr>
            <p:custDataLst>
              <p:tags r:id="rId11"/>
            </p:custDataLst>
          </p:nvPr>
        </p:nvSpPr>
        <p:spPr bwMode="auto">
          <a:xfrm>
            <a:off x="866775" y="420687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8</a:t>
            </a:r>
          </a:p>
        </p:txBody>
      </p:sp>
      <p:sp>
        <p:nvSpPr>
          <p:cNvPr id="42023" name="Text Box 21"/>
          <p:cNvSpPr txBox="1">
            <a:spLocks noChangeArrowheads="1"/>
          </p:cNvSpPr>
          <p:nvPr>
            <p:custDataLst>
              <p:tags r:id="rId12"/>
            </p:custDataLst>
          </p:nvPr>
        </p:nvSpPr>
        <p:spPr bwMode="auto">
          <a:xfrm>
            <a:off x="866775" y="45720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9</a:t>
            </a:r>
          </a:p>
        </p:txBody>
      </p:sp>
      <p:sp>
        <p:nvSpPr>
          <p:cNvPr id="42024" name="TextBox 17"/>
          <p:cNvSpPr txBox="1">
            <a:spLocks noChangeArrowheads="1"/>
          </p:cNvSpPr>
          <p:nvPr/>
        </p:nvSpPr>
        <p:spPr bwMode="auto">
          <a:xfrm>
            <a:off x="3338513" y="4310063"/>
            <a:ext cx="44529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r>
              <a:rPr lang="en-US" sz="1500" dirty="0">
                <a:latin typeface="Calibri" pitchFamily="-106" charset="0"/>
              </a:rPr>
              <a:t>and what are the </a:t>
            </a:r>
            <a:r>
              <a:rPr lang="en-US" sz="1500" b="1" i="1" dirty="0">
                <a:solidFill>
                  <a:srgbClr val="FF0000"/>
                </a:solidFill>
                <a:latin typeface="Calibri" pitchFamily="-106" charset="0"/>
              </a:rPr>
              <a:t>bases</a:t>
            </a:r>
            <a:r>
              <a:rPr lang="en-US" sz="1500" i="1" dirty="0">
                <a:latin typeface="Calibri" pitchFamily="-106" charset="0"/>
              </a:rPr>
              <a:t> </a:t>
            </a:r>
            <a:r>
              <a:rPr lang="en-US" sz="1500" dirty="0">
                <a:latin typeface="Calibri" pitchFamily="-106" charset="0"/>
              </a:rPr>
              <a:t>of the </a:t>
            </a:r>
            <a:r>
              <a:rPr lang="en-US" sz="1500" dirty="0" smtClean="0">
                <a:latin typeface="Calibri" pitchFamily="-106" charset="0"/>
              </a:rPr>
              <a:t>rest?</a:t>
            </a:r>
            <a:endParaRPr lang="en-US" sz="1500" dirty="0">
              <a:latin typeface="Calibri" pitchFamily="-106" charset="0"/>
            </a:endParaRPr>
          </a:p>
        </p:txBody>
      </p:sp>
      <p:sp>
        <p:nvSpPr>
          <p:cNvPr id="42025" name="Text Box 21"/>
          <p:cNvSpPr txBox="1">
            <a:spLocks noChangeArrowheads="1"/>
          </p:cNvSpPr>
          <p:nvPr>
            <p:custDataLst>
              <p:tags r:id="rId13"/>
            </p:custDataLst>
          </p:nvPr>
        </p:nvSpPr>
        <p:spPr bwMode="auto">
          <a:xfrm>
            <a:off x="866775" y="5449888"/>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E16E4"/>
                </a:solidFill>
                <a:latin typeface="Courier New" pitchFamily="-106" charset="0"/>
              </a:rPr>
              <a:t>base 11</a:t>
            </a:r>
          </a:p>
        </p:txBody>
      </p:sp>
      <p:sp>
        <p:nvSpPr>
          <p:cNvPr id="42026" name="Text Box 21"/>
          <p:cNvSpPr txBox="1">
            <a:spLocks noChangeArrowheads="1"/>
          </p:cNvSpPr>
          <p:nvPr>
            <p:custDataLst>
              <p:tags r:id="rId14"/>
            </p:custDataLst>
          </p:nvPr>
        </p:nvSpPr>
        <p:spPr bwMode="auto">
          <a:xfrm>
            <a:off x="866775" y="577532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solidFill>
                  <a:srgbClr val="1E16E4"/>
                </a:solidFill>
                <a:latin typeface="Courier New" pitchFamily="-106" charset="0"/>
              </a:rPr>
              <a:t>base 12</a:t>
            </a:r>
          </a:p>
        </p:txBody>
      </p:sp>
      <p:sp>
        <p:nvSpPr>
          <p:cNvPr id="47" name="Text Box 7"/>
          <p:cNvSpPr txBox="1">
            <a:spLocks noChangeArrowheads="1"/>
          </p:cNvSpPr>
          <p:nvPr>
            <p:custDataLst>
              <p:tags r:id="rId15"/>
            </p:custDataLst>
          </p:nvPr>
        </p:nvSpPr>
        <p:spPr bwMode="auto">
          <a:xfrm>
            <a:off x="666750" y="4972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48" name="Text Box 16"/>
          <p:cNvSpPr txBox="1">
            <a:spLocks noChangeArrowheads="1"/>
          </p:cNvSpPr>
          <p:nvPr>
            <p:custDataLst>
              <p:tags r:id="rId16"/>
            </p:custDataLst>
          </p:nvPr>
        </p:nvSpPr>
        <p:spPr bwMode="auto">
          <a:xfrm>
            <a:off x="3328988" y="492601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49" name="Text Box 21"/>
          <p:cNvSpPr txBox="1">
            <a:spLocks noChangeArrowheads="1"/>
          </p:cNvSpPr>
          <p:nvPr>
            <p:custDataLst>
              <p:tags r:id="rId17"/>
            </p:custDataLst>
          </p:nvPr>
        </p:nvSpPr>
        <p:spPr bwMode="auto">
          <a:xfrm>
            <a:off x="693738" y="2214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50" name="Rectangle 22"/>
          <p:cNvSpPr>
            <a:spLocks noChangeArrowheads="1"/>
          </p:cNvSpPr>
          <p:nvPr>
            <p:custDataLst>
              <p:tags r:id="rId18"/>
            </p:custDataLst>
          </p:nvPr>
        </p:nvSpPr>
        <p:spPr bwMode="auto">
          <a:xfrm>
            <a:off x="40433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2" name="Rectangle 23"/>
          <p:cNvSpPr>
            <a:spLocks noChangeArrowheads="1"/>
          </p:cNvSpPr>
          <p:nvPr>
            <p:custDataLst>
              <p:tags r:id="rId19"/>
            </p:custDataLst>
          </p:nvPr>
        </p:nvSpPr>
        <p:spPr bwMode="auto">
          <a:xfrm>
            <a:off x="380206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3</a:t>
            </a:r>
          </a:p>
        </p:txBody>
      </p:sp>
      <p:sp>
        <p:nvSpPr>
          <p:cNvPr id="53" name="Rectangle 25"/>
          <p:cNvSpPr>
            <a:spLocks noChangeArrowheads="1"/>
          </p:cNvSpPr>
          <p:nvPr>
            <p:custDataLst>
              <p:tags r:id="rId20"/>
            </p:custDataLst>
          </p:nvPr>
        </p:nvSpPr>
        <p:spPr bwMode="auto">
          <a:xfrm>
            <a:off x="3541713" y="212725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54" name="Rectangle 26"/>
          <p:cNvSpPr>
            <a:spLocks noChangeArrowheads="1"/>
          </p:cNvSpPr>
          <p:nvPr>
            <p:custDataLst>
              <p:tags r:id="rId21"/>
            </p:custDataLst>
          </p:nvPr>
        </p:nvSpPr>
        <p:spPr bwMode="auto">
          <a:xfrm>
            <a:off x="3262313" y="212725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27</a:t>
            </a:r>
          </a:p>
        </p:txBody>
      </p:sp>
      <p:sp>
        <p:nvSpPr>
          <p:cNvPr id="55" name="Line 29"/>
          <p:cNvSpPr>
            <a:spLocks noChangeShapeType="1"/>
          </p:cNvSpPr>
          <p:nvPr>
            <p:custDataLst>
              <p:tags r:id="rId22"/>
            </p:custDataLst>
          </p:nvPr>
        </p:nvSpPr>
        <p:spPr bwMode="auto">
          <a:xfrm>
            <a:off x="2065338" y="2444750"/>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Text Box 6"/>
          <p:cNvSpPr txBox="1">
            <a:spLocks noChangeArrowheads="1"/>
          </p:cNvSpPr>
          <p:nvPr>
            <p:custDataLst>
              <p:tags r:id="rId23"/>
            </p:custDataLst>
          </p:nvPr>
        </p:nvSpPr>
        <p:spPr bwMode="auto">
          <a:xfrm>
            <a:off x="693738" y="16716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57" name="Rectangle 8"/>
          <p:cNvSpPr>
            <a:spLocks noChangeArrowheads="1"/>
          </p:cNvSpPr>
          <p:nvPr>
            <p:custDataLst>
              <p:tags r:id="rId24"/>
            </p:custDataLst>
          </p:nvPr>
        </p:nvSpPr>
        <p:spPr bwMode="auto">
          <a:xfrm>
            <a:off x="40386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58" name="Rectangle 9"/>
          <p:cNvSpPr>
            <a:spLocks noChangeArrowheads="1"/>
          </p:cNvSpPr>
          <p:nvPr>
            <p:custDataLst>
              <p:tags r:id="rId25"/>
            </p:custDataLst>
          </p:nvPr>
        </p:nvSpPr>
        <p:spPr bwMode="auto">
          <a:xfrm>
            <a:off x="379730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59" name="Rectangle 10"/>
          <p:cNvSpPr>
            <a:spLocks noChangeArrowheads="1"/>
          </p:cNvSpPr>
          <p:nvPr>
            <p:custDataLst>
              <p:tags r:id="rId26"/>
            </p:custDataLst>
          </p:nvPr>
        </p:nvSpPr>
        <p:spPr bwMode="auto">
          <a:xfrm>
            <a:off x="30162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60" name="Rectangle 11"/>
          <p:cNvSpPr>
            <a:spLocks noChangeArrowheads="1"/>
          </p:cNvSpPr>
          <p:nvPr>
            <p:custDataLst>
              <p:tags r:id="rId27"/>
            </p:custDataLst>
          </p:nvPr>
        </p:nvSpPr>
        <p:spPr bwMode="auto">
          <a:xfrm>
            <a:off x="2749550" y="1571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61" name="Rectangle 12"/>
          <p:cNvSpPr>
            <a:spLocks noChangeArrowheads="1"/>
          </p:cNvSpPr>
          <p:nvPr>
            <p:custDataLst>
              <p:tags r:id="rId28"/>
            </p:custDataLst>
          </p:nvPr>
        </p:nvSpPr>
        <p:spPr bwMode="auto">
          <a:xfrm>
            <a:off x="35369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62" name="Rectangle 13"/>
          <p:cNvSpPr>
            <a:spLocks noChangeArrowheads="1"/>
          </p:cNvSpPr>
          <p:nvPr>
            <p:custDataLst>
              <p:tags r:id="rId29"/>
            </p:custDataLst>
          </p:nvPr>
        </p:nvSpPr>
        <p:spPr bwMode="auto">
          <a:xfrm>
            <a:off x="3295650" y="1571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63" name="Text Box 17"/>
          <p:cNvSpPr txBox="1">
            <a:spLocks noChangeArrowheads="1"/>
          </p:cNvSpPr>
          <p:nvPr>
            <p:custDataLst>
              <p:tags r:id="rId30"/>
            </p:custDataLst>
          </p:nvPr>
        </p:nvSpPr>
        <p:spPr bwMode="auto">
          <a:xfrm>
            <a:off x="2097088" y="16176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a:latin typeface="Courier New" pitchFamily="-106" charset="0"/>
              </a:rPr>
              <a:t>101010</a:t>
            </a:r>
          </a:p>
        </p:txBody>
      </p:sp>
      <p:sp>
        <p:nvSpPr>
          <p:cNvPr id="64" name="Line 19"/>
          <p:cNvSpPr>
            <a:spLocks noChangeShapeType="1"/>
          </p:cNvSpPr>
          <p:nvPr>
            <p:custDataLst>
              <p:tags r:id="rId31"/>
            </p:custDataLst>
          </p:nvPr>
        </p:nvSpPr>
        <p:spPr bwMode="auto">
          <a:xfrm>
            <a:off x="2033588" y="1908175"/>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5" name="Text Box 5"/>
          <p:cNvSpPr txBox="1">
            <a:spLocks noChangeArrowheads="1"/>
          </p:cNvSpPr>
          <p:nvPr>
            <p:custDataLst>
              <p:tags r:id="rId32"/>
            </p:custDataLst>
          </p:nvPr>
        </p:nvSpPr>
        <p:spPr bwMode="auto">
          <a:xfrm>
            <a:off x="6324600" y="228600"/>
            <a:ext cx="2370138" cy="1323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a:latin typeface="Cambria" pitchFamily="18" charset="0"/>
              </a:rPr>
              <a:t>Beyond </a:t>
            </a:r>
            <a:r>
              <a:rPr lang="en-US" sz="4000" dirty="0">
                <a:latin typeface="Cambria" pitchFamily="18" charset="0"/>
              </a:rPr>
              <a:t>Binary</a:t>
            </a:r>
          </a:p>
        </p:txBody>
      </p:sp>
      <p:sp>
        <p:nvSpPr>
          <p:cNvPr id="66" name="Text Box 6"/>
          <p:cNvSpPr txBox="1">
            <a:spLocks noChangeArrowheads="1"/>
          </p:cNvSpPr>
          <p:nvPr>
            <p:custDataLst>
              <p:tags r:id="rId33"/>
            </p:custDataLst>
          </p:nvPr>
        </p:nvSpPr>
        <p:spPr bwMode="auto">
          <a:xfrm>
            <a:off x="685800" y="381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C10EF"/>
                </a:solidFill>
                <a:latin typeface="Courier New" pitchFamily="-106" charset="0"/>
              </a:rPr>
              <a:t>base 1</a:t>
            </a:r>
          </a:p>
        </p:txBody>
      </p:sp>
      <p:sp>
        <p:nvSpPr>
          <p:cNvPr id="67" name="Rectangle 25"/>
          <p:cNvSpPr>
            <a:spLocks noChangeArrowheads="1"/>
          </p:cNvSpPr>
          <p:nvPr/>
        </p:nvSpPr>
        <p:spPr bwMode="auto">
          <a:xfrm>
            <a:off x="2039938" y="5334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dirty="0">
                <a:solidFill>
                  <a:srgbClr val="7F7F7F"/>
                </a:solidFill>
                <a:latin typeface="Courier New" pitchFamily="-106" charset="0"/>
              </a:rPr>
              <a:t>111111111111111111111111111111111111111111</a:t>
            </a:r>
            <a:endParaRPr lang="en-US" sz="800" dirty="0">
              <a:solidFill>
                <a:srgbClr val="7F7F7F"/>
              </a:solidFill>
            </a:endParaRPr>
          </a:p>
          <a:p>
            <a:endParaRPr lang="en-US" sz="800" dirty="0">
              <a:solidFill>
                <a:srgbClr val="7F7F7F"/>
              </a:solidFill>
            </a:endParaRPr>
          </a:p>
        </p:txBody>
      </p:sp>
      <p:sp>
        <p:nvSpPr>
          <p:cNvPr id="68" name="Text Box 18"/>
          <p:cNvSpPr txBox="1">
            <a:spLocks noChangeArrowheads="1"/>
          </p:cNvSpPr>
          <p:nvPr>
            <p:custDataLst>
              <p:tags r:id="rId34"/>
            </p:custDataLst>
          </p:nvPr>
        </p:nvSpPr>
        <p:spPr bwMode="auto">
          <a:xfrm>
            <a:off x="4806069" y="434622"/>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69" name="Text Box 53"/>
          <p:cNvSpPr txBox="1">
            <a:spLocks noChangeArrowheads="1"/>
          </p:cNvSpPr>
          <p:nvPr>
            <p:custDataLst>
              <p:tags r:id="rId35"/>
            </p:custDataLst>
          </p:nvPr>
        </p:nvSpPr>
        <p:spPr bwMode="auto">
          <a:xfrm>
            <a:off x="4500563" y="1744663"/>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0" name="Text Box 54"/>
          <p:cNvSpPr txBox="1">
            <a:spLocks noChangeArrowheads="1"/>
          </p:cNvSpPr>
          <p:nvPr>
            <p:custDataLst>
              <p:tags r:id="rId36"/>
            </p:custDataLst>
          </p:nvPr>
        </p:nvSpPr>
        <p:spPr bwMode="auto">
          <a:xfrm>
            <a:off x="4500563" y="2317750"/>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71" name="Text Box 72"/>
          <p:cNvSpPr txBox="1">
            <a:spLocks noChangeArrowheads="1"/>
          </p:cNvSpPr>
          <p:nvPr>
            <p:custDataLst>
              <p:tags r:id="rId37"/>
            </p:custDataLst>
          </p:nvPr>
        </p:nvSpPr>
        <p:spPr bwMode="auto">
          <a:xfrm>
            <a:off x="4500564" y="5029200"/>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44" name="Text Box 21"/>
          <p:cNvSpPr txBox="1">
            <a:spLocks noChangeArrowheads="1"/>
          </p:cNvSpPr>
          <p:nvPr>
            <p:custDataLst>
              <p:tags r:id="rId38"/>
            </p:custDataLst>
          </p:nvPr>
        </p:nvSpPr>
        <p:spPr bwMode="auto">
          <a:xfrm>
            <a:off x="869244" y="641350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a:solidFill>
                  <a:srgbClr val="1E16E4"/>
                </a:solidFill>
                <a:latin typeface="Courier New" pitchFamily="-106" charset="0"/>
              </a:rPr>
              <a:t>base </a:t>
            </a:r>
            <a:r>
              <a:rPr lang="en-US" sz="1800" b="1" dirty="0" smtClean="0">
                <a:solidFill>
                  <a:srgbClr val="1E16E4"/>
                </a:solidFill>
                <a:latin typeface="Courier New" pitchFamily="-106" charset="0"/>
              </a:rPr>
              <a:t>16</a:t>
            </a:r>
            <a:endParaRPr lang="en-US" sz="1800" b="1" dirty="0">
              <a:solidFill>
                <a:srgbClr val="1E16E4"/>
              </a:solidFill>
              <a:latin typeface="Courier New" pitchFamily="-106" charset="0"/>
            </a:endParaRPr>
          </a:p>
        </p:txBody>
      </p:sp>
      <p:sp>
        <p:nvSpPr>
          <p:cNvPr id="45" name="Text Box 21"/>
          <p:cNvSpPr txBox="1">
            <a:spLocks noChangeArrowheads="1"/>
          </p:cNvSpPr>
          <p:nvPr>
            <p:custDataLst>
              <p:tags r:id="rId39"/>
            </p:custDataLst>
          </p:nvPr>
        </p:nvSpPr>
        <p:spPr bwMode="auto">
          <a:xfrm>
            <a:off x="990600" y="6039555"/>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smtClean="0">
                <a:solidFill>
                  <a:srgbClr val="1E16E4"/>
                </a:solidFill>
                <a:latin typeface="Courier New" pitchFamily="-106" charset="0"/>
              </a:rPr>
              <a:t>. . .</a:t>
            </a:r>
            <a:endParaRPr lang="en-US" sz="1800" b="1" dirty="0">
              <a:solidFill>
                <a:srgbClr val="1E16E4"/>
              </a:solidFill>
              <a:latin typeface="Courier New" pitchFamily="-106" charset="0"/>
            </a:endParaRPr>
          </a:p>
        </p:txBody>
      </p:sp>
      <p:sp>
        <p:nvSpPr>
          <p:cNvPr id="46" name="Rectangle 23"/>
          <p:cNvSpPr>
            <a:spLocks noChangeArrowheads="1"/>
          </p:cNvSpPr>
          <p:nvPr>
            <p:custDataLst>
              <p:tags r:id="rId40"/>
            </p:custDataLst>
          </p:nvPr>
        </p:nvSpPr>
        <p:spPr bwMode="auto">
          <a:xfrm>
            <a:off x="4049183" y="2682169"/>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a:t>
            </a:r>
            <a:endParaRPr lang="en-US" sz="1000" b="1" dirty="0">
              <a:solidFill>
                <a:srgbClr val="067B0E"/>
              </a:solidFill>
              <a:latin typeface="Courier New" pitchFamily="-106" charset="0"/>
            </a:endParaRPr>
          </a:p>
        </p:txBody>
      </p:sp>
      <p:sp>
        <p:nvSpPr>
          <p:cNvPr id="51" name="Rectangle 25"/>
          <p:cNvSpPr>
            <a:spLocks noChangeArrowheads="1"/>
          </p:cNvSpPr>
          <p:nvPr>
            <p:custDataLst>
              <p:tags r:id="rId41"/>
            </p:custDataLst>
          </p:nvPr>
        </p:nvSpPr>
        <p:spPr bwMode="auto">
          <a:xfrm>
            <a:off x="3788833" y="2682169"/>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4</a:t>
            </a:r>
            <a:endParaRPr lang="en-US" sz="1000" b="1" dirty="0">
              <a:solidFill>
                <a:srgbClr val="067B0E"/>
              </a:solidFill>
              <a:latin typeface="Courier New" pitchFamily="-106" charset="0"/>
            </a:endParaRPr>
          </a:p>
        </p:txBody>
      </p:sp>
      <p:sp>
        <p:nvSpPr>
          <p:cNvPr id="72" name="Rectangle 26"/>
          <p:cNvSpPr>
            <a:spLocks noChangeArrowheads="1"/>
          </p:cNvSpPr>
          <p:nvPr>
            <p:custDataLst>
              <p:tags r:id="rId42"/>
            </p:custDataLst>
          </p:nvPr>
        </p:nvSpPr>
        <p:spPr bwMode="auto">
          <a:xfrm>
            <a:off x="3508431" y="2682169"/>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16</a:t>
            </a:r>
            <a:endParaRPr lang="en-US" sz="1000" b="1" dirty="0">
              <a:solidFill>
                <a:srgbClr val="067B0E"/>
              </a:solidFill>
              <a:latin typeface="Courier New" pitchFamily="-106" charset="0"/>
            </a:endParaRPr>
          </a:p>
        </p:txBody>
      </p:sp>
      <mc:AlternateContent xmlns:mc="http://schemas.openxmlformats.org/markup-compatibility/2006" xmlns:p14="http://schemas.microsoft.com/office/powerpoint/2010/main">
        <mc:Choice Requires="p14">
          <p:contentPart p14:bwMode="auto" r:id="rId45">
            <p14:nvContentPartPr>
              <p14:cNvPr id="3" name="Ink 2"/>
              <p14:cNvContentPartPr/>
              <p14:nvPr/>
            </p14:nvContentPartPr>
            <p14:xfrm>
              <a:off x="803520" y="1410840"/>
              <a:ext cx="8278200" cy="4750920"/>
            </p14:xfrm>
          </p:contentPart>
        </mc:Choice>
        <mc:Fallback xmlns="">
          <p:pic>
            <p:nvPicPr>
              <p:cNvPr id="3" name="Ink 2"/>
              <p:cNvPicPr/>
              <p:nvPr/>
            </p:nvPicPr>
            <p:blipFill>
              <a:blip r:embed="rId46"/>
              <a:stretch>
                <a:fillRect/>
              </a:stretch>
            </p:blipFill>
            <p:spPr>
              <a:xfrm>
                <a:off x="794160" y="1401480"/>
                <a:ext cx="8296920" cy="4769640"/>
              </a:xfrm>
              <a:prstGeom prst="rect">
                <a:avLst/>
              </a:prstGeom>
            </p:spPr>
          </p:pic>
        </mc:Fallback>
      </mc:AlternateContent>
    </p:spTree>
    <p:extLst>
      <p:ext uri="{BB962C8B-B14F-4D97-AF65-F5344CB8AC3E}">
        <p14:creationId xmlns:p14="http://schemas.microsoft.com/office/powerpoint/2010/main" val="2287331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6"/>
          <p:cNvSpPr txBox="1">
            <a:spLocks noChangeArrowheads="1"/>
          </p:cNvSpPr>
          <p:nvPr>
            <p:custDataLst>
              <p:tags r:id="rId1"/>
            </p:custDataLst>
          </p:nvPr>
        </p:nvSpPr>
        <p:spPr bwMode="auto">
          <a:xfrm>
            <a:off x="663222" y="70961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3012" name="Text Box 7"/>
          <p:cNvSpPr txBox="1">
            <a:spLocks noChangeArrowheads="1"/>
          </p:cNvSpPr>
          <p:nvPr>
            <p:custDataLst>
              <p:tags r:id="rId2"/>
            </p:custDataLst>
          </p:nvPr>
        </p:nvSpPr>
        <p:spPr bwMode="auto">
          <a:xfrm>
            <a:off x="663222" y="395358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8</a:t>
            </a:r>
            <a:endParaRPr lang="en-US" b="1" dirty="0">
              <a:solidFill>
                <a:srgbClr val="1E16E4"/>
              </a:solidFill>
              <a:latin typeface="Courier New" pitchFamily="-106" charset="0"/>
            </a:endParaRPr>
          </a:p>
        </p:txBody>
      </p:sp>
      <p:sp>
        <p:nvSpPr>
          <p:cNvPr id="43013" name="Rectangle 8"/>
          <p:cNvSpPr>
            <a:spLocks noChangeArrowheads="1"/>
          </p:cNvSpPr>
          <p:nvPr>
            <p:custDataLst>
              <p:tags r:id="rId3"/>
            </p:custDataLst>
          </p:nvPr>
        </p:nvSpPr>
        <p:spPr bwMode="auto">
          <a:xfrm>
            <a:off x="40386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14" name="Rectangle 9"/>
          <p:cNvSpPr>
            <a:spLocks noChangeArrowheads="1"/>
          </p:cNvSpPr>
          <p:nvPr>
            <p:custDataLst>
              <p:tags r:id="rId4"/>
            </p:custDataLst>
          </p:nvPr>
        </p:nvSpPr>
        <p:spPr bwMode="auto">
          <a:xfrm>
            <a:off x="37973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3015" name="Rectangle 10"/>
          <p:cNvSpPr>
            <a:spLocks noChangeArrowheads="1"/>
          </p:cNvSpPr>
          <p:nvPr>
            <p:custDataLst>
              <p:tags r:id="rId5"/>
            </p:custDataLst>
          </p:nvPr>
        </p:nvSpPr>
        <p:spPr bwMode="auto">
          <a:xfrm>
            <a:off x="30162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16" name="Rectangle 11"/>
          <p:cNvSpPr>
            <a:spLocks noChangeArrowheads="1"/>
          </p:cNvSpPr>
          <p:nvPr>
            <p:custDataLst>
              <p:tags r:id="rId6"/>
            </p:custDataLst>
          </p:nvPr>
        </p:nvSpPr>
        <p:spPr bwMode="auto">
          <a:xfrm>
            <a:off x="27495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3017" name="Rectangle 12"/>
          <p:cNvSpPr>
            <a:spLocks noChangeArrowheads="1"/>
          </p:cNvSpPr>
          <p:nvPr>
            <p:custDataLst>
              <p:tags r:id="rId7"/>
            </p:custDataLst>
          </p:nvPr>
        </p:nvSpPr>
        <p:spPr bwMode="auto">
          <a:xfrm>
            <a:off x="35369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18" name="Rectangle 13"/>
          <p:cNvSpPr>
            <a:spLocks noChangeArrowheads="1"/>
          </p:cNvSpPr>
          <p:nvPr>
            <p:custDataLst>
              <p:tags r:id="rId8"/>
            </p:custDataLst>
          </p:nvPr>
        </p:nvSpPr>
        <p:spPr bwMode="auto">
          <a:xfrm>
            <a:off x="32956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3019" name="Rectangle 14"/>
          <p:cNvSpPr>
            <a:spLocks noChangeArrowheads="1"/>
          </p:cNvSpPr>
          <p:nvPr>
            <p:custDataLst>
              <p:tags r:id="rId9"/>
            </p:custDataLst>
          </p:nvPr>
        </p:nvSpPr>
        <p:spPr bwMode="auto">
          <a:xfrm>
            <a:off x="25209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20" name="Rectangle 15"/>
          <p:cNvSpPr>
            <a:spLocks noChangeArrowheads="1"/>
          </p:cNvSpPr>
          <p:nvPr>
            <p:custDataLst>
              <p:tags r:id="rId10"/>
            </p:custDataLst>
          </p:nvPr>
        </p:nvSpPr>
        <p:spPr bwMode="auto">
          <a:xfrm>
            <a:off x="2224088" y="6096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43021" name="Text Box 16"/>
          <p:cNvSpPr txBox="1">
            <a:spLocks noChangeArrowheads="1"/>
          </p:cNvSpPr>
          <p:nvPr>
            <p:custDataLst>
              <p:tags r:id="rId11"/>
            </p:custDataLst>
          </p:nvPr>
        </p:nvSpPr>
        <p:spPr bwMode="auto">
          <a:xfrm>
            <a:off x="3328988" y="390754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52</a:t>
            </a:r>
            <a:endParaRPr lang="en-US" sz="3200" b="1" dirty="0">
              <a:latin typeface="Courier New" pitchFamily="-106" charset="0"/>
            </a:endParaRPr>
          </a:p>
        </p:txBody>
      </p:sp>
      <p:sp>
        <p:nvSpPr>
          <p:cNvPr id="43022" name="Rectangle 17"/>
          <p:cNvSpPr>
            <a:spLocks noChangeArrowheads="1"/>
          </p:cNvSpPr>
          <p:nvPr>
            <p:custDataLst>
              <p:tags r:id="rId12"/>
            </p:custDataLst>
          </p:nvPr>
        </p:nvSpPr>
        <p:spPr bwMode="auto">
          <a:xfrm>
            <a:off x="3809370" y="384721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8</a:t>
            </a:r>
          </a:p>
        </p:txBody>
      </p:sp>
      <p:sp>
        <p:nvSpPr>
          <p:cNvPr id="43023" name="Rectangle 18"/>
          <p:cNvSpPr>
            <a:spLocks noChangeArrowheads="1"/>
          </p:cNvSpPr>
          <p:nvPr>
            <p:custDataLst>
              <p:tags r:id="rId13"/>
            </p:custDataLst>
          </p:nvPr>
        </p:nvSpPr>
        <p:spPr bwMode="auto">
          <a:xfrm>
            <a:off x="3480386" y="384721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64</a:t>
            </a:r>
            <a:endParaRPr lang="en-US" sz="1000" b="1" dirty="0">
              <a:solidFill>
                <a:srgbClr val="067B0E"/>
              </a:solidFill>
              <a:latin typeface="Courier New" pitchFamily="-106" charset="0"/>
            </a:endParaRPr>
          </a:p>
        </p:txBody>
      </p:sp>
      <p:sp>
        <p:nvSpPr>
          <p:cNvPr id="43024" name="Rectangle 19"/>
          <p:cNvSpPr>
            <a:spLocks noChangeArrowheads="1"/>
          </p:cNvSpPr>
          <p:nvPr>
            <p:custDataLst>
              <p:tags r:id="rId14"/>
            </p:custDataLst>
          </p:nvPr>
        </p:nvSpPr>
        <p:spPr bwMode="auto">
          <a:xfrm>
            <a:off x="4052888" y="384721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26" name="Text Box 21"/>
          <p:cNvSpPr txBox="1">
            <a:spLocks noChangeArrowheads="1"/>
          </p:cNvSpPr>
          <p:nvPr>
            <p:custDataLst>
              <p:tags r:id="rId15"/>
            </p:custDataLst>
          </p:nvPr>
        </p:nvSpPr>
        <p:spPr bwMode="auto">
          <a:xfrm>
            <a:off x="2097088" y="65563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43027" name="Text Box 22"/>
          <p:cNvSpPr txBox="1">
            <a:spLocks noChangeArrowheads="1"/>
          </p:cNvSpPr>
          <p:nvPr>
            <p:custDataLst>
              <p:tags r:id="rId16"/>
            </p:custDataLst>
          </p:nvPr>
        </p:nvSpPr>
        <p:spPr bwMode="auto">
          <a:xfrm>
            <a:off x="663222" y="62674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C00000"/>
                </a:solidFill>
                <a:latin typeface="Courier New" pitchFamily="-106" charset="0"/>
              </a:rPr>
              <a:t>base 16</a:t>
            </a:r>
          </a:p>
        </p:txBody>
      </p:sp>
      <p:sp>
        <p:nvSpPr>
          <p:cNvPr id="43028" name="Text Box 23"/>
          <p:cNvSpPr txBox="1">
            <a:spLocks noChangeArrowheads="1"/>
          </p:cNvSpPr>
          <p:nvPr>
            <p:custDataLst>
              <p:tags r:id="rId17"/>
            </p:custDataLst>
          </p:nvPr>
        </p:nvSpPr>
        <p:spPr bwMode="auto">
          <a:xfrm>
            <a:off x="3352800" y="620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2A</a:t>
            </a:r>
          </a:p>
        </p:txBody>
      </p:sp>
      <p:sp>
        <p:nvSpPr>
          <p:cNvPr id="43029" name="Rectangle 24"/>
          <p:cNvSpPr>
            <a:spLocks noChangeArrowheads="1"/>
          </p:cNvSpPr>
          <p:nvPr>
            <p:custDataLst>
              <p:tags r:id="rId18"/>
            </p:custDataLst>
          </p:nvPr>
        </p:nvSpPr>
        <p:spPr bwMode="auto">
          <a:xfrm>
            <a:off x="3787775" y="614521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30" name="Rectangle 25"/>
          <p:cNvSpPr>
            <a:spLocks noChangeArrowheads="1"/>
          </p:cNvSpPr>
          <p:nvPr>
            <p:custDataLst>
              <p:tags r:id="rId19"/>
            </p:custDataLst>
          </p:nvPr>
        </p:nvSpPr>
        <p:spPr bwMode="auto">
          <a:xfrm>
            <a:off x="3444875" y="614521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256</a:t>
            </a:r>
          </a:p>
        </p:txBody>
      </p:sp>
      <p:sp>
        <p:nvSpPr>
          <p:cNvPr id="43031" name="Rectangle 26"/>
          <p:cNvSpPr>
            <a:spLocks noChangeArrowheads="1"/>
          </p:cNvSpPr>
          <p:nvPr>
            <p:custDataLst>
              <p:tags r:id="rId20"/>
            </p:custDataLst>
          </p:nvPr>
        </p:nvSpPr>
        <p:spPr bwMode="auto">
          <a:xfrm>
            <a:off x="4054475" y="614521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2" name="Text Box 27"/>
          <p:cNvSpPr txBox="1">
            <a:spLocks noChangeArrowheads="1"/>
          </p:cNvSpPr>
          <p:nvPr>
            <p:custDataLst>
              <p:tags r:id="rId21"/>
            </p:custDataLst>
          </p:nvPr>
        </p:nvSpPr>
        <p:spPr bwMode="auto">
          <a:xfrm>
            <a:off x="663222" y="12525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3033" name="Text Box 28"/>
          <p:cNvSpPr txBox="1">
            <a:spLocks noChangeArrowheads="1"/>
          </p:cNvSpPr>
          <p:nvPr>
            <p:custDataLst>
              <p:tags r:id="rId22"/>
            </p:custDataLst>
          </p:nvPr>
        </p:nvSpPr>
        <p:spPr bwMode="auto">
          <a:xfrm>
            <a:off x="663222" y="1797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4</a:t>
            </a:r>
          </a:p>
        </p:txBody>
      </p:sp>
      <p:sp>
        <p:nvSpPr>
          <p:cNvPr id="43034" name="Text Box 29"/>
          <p:cNvSpPr txBox="1">
            <a:spLocks noChangeArrowheads="1"/>
          </p:cNvSpPr>
          <p:nvPr>
            <p:custDataLst>
              <p:tags r:id="rId23"/>
            </p:custDataLst>
          </p:nvPr>
        </p:nvSpPr>
        <p:spPr bwMode="auto">
          <a:xfrm>
            <a:off x="663222" y="2341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5</a:t>
            </a:r>
          </a:p>
        </p:txBody>
      </p:sp>
      <p:sp>
        <p:nvSpPr>
          <p:cNvPr id="43035" name="Text Box 30"/>
          <p:cNvSpPr txBox="1">
            <a:spLocks noChangeArrowheads="1"/>
          </p:cNvSpPr>
          <p:nvPr>
            <p:custDataLst>
              <p:tags r:id="rId24"/>
            </p:custDataLst>
          </p:nvPr>
        </p:nvSpPr>
        <p:spPr bwMode="auto">
          <a:xfrm>
            <a:off x="663222" y="28463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6</a:t>
            </a:r>
          </a:p>
        </p:txBody>
      </p:sp>
      <p:sp>
        <p:nvSpPr>
          <p:cNvPr id="43036" name="Text Box 31"/>
          <p:cNvSpPr txBox="1">
            <a:spLocks noChangeArrowheads="1"/>
          </p:cNvSpPr>
          <p:nvPr>
            <p:custDataLst>
              <p:tags r:id="rId25"/>
            </p:custDataLst>
          </p:nvPr>
        </p:nvSpPr>
        <p:spPr bwMode="auto">
          <a:xfrm>
            <a:off x="663222" y="337414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7</a:t>
            </a:r>
          </a:p>
        </p:txBody>
      </p:sp>
      <p:sp>
        <p:nvSpPr>
          <p:cNvPr id="43037" name="Rectangle 32"/>
          <p:cNvSpPr>
            <a:spLocks noChangeArrowheads="1"/>
          </p:cNvSpPr>
          <p:nvPr>
            <p:custDataLst>
              <p:tags r:id="rId26"/>
            </p:custDataLst>
          </p:nvPr>
        </p:nvSpPr>
        <p:spPr bwMode="auto">
          <a:xfrm>
            <a:off x="40433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8" name="Rectangle 33"/>
          <p:cNvSpPr>
            <a:spLocks noChangeArrowheads="1"/>
          </p:cNvSpPr>
          <p:nvPr>
            <p:custDataLst>
              <p:tags r:id="rId27"/>
            </p:custDataLst>
          </p:nvPr>
        </p:nvSpPr>
        <p:spPr bwMode="auto">
          <a:xfrm>
            <a:off x="38020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3039" name="Rectangle 34"/>
          <p:cNvSpPr>
            <a:spLocks noChangeArrowheads="1"/>
          </p:cNvSpPr>
          <p:nvPr>
            <p:custDataLst>
              <p:tags r:id="rId28"/>
            </p:custDataLst>
          </p:nvPr>
        </p:nvSpPr>
        <p:spPr bwMode="auto">
          <a:xfrm>
            <a:off x="30210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81</a:t>
            </a:r>
          </a:p>
        </p:txBody>
      </p:sp>
      <p:sp>
        <p:nvSpPr>
          <p:cNvPr id="43040" name="Rectangle 35"/>
          <p:cNvSpPr>
            <a:spLocks noChangeArrowheads="1"/>
          </p:cNvSpPr>
          <p:nvPr>
            <p:custDataLst>
              <p:tags r:id="rId29"/>
            </p:custDataLst>
          </p:nvPr>
        </p:nvSpPr>
        <p:spPr bwMode="auto">
          <a:xfrm>
            <a:off x="354171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3041" name="Rectangle 36"/>
          <p:cNvSpPr>
            <a:spLocks noChangeArrowheads="1"/>
          </p:cNvSpPr>
          <p:nvPr>
            <p:custDataLst>
              <p:tags r:id="rId30"/>
            </p:custDataLst>
          </p:nvPr>
        </p:nvSpPr>
        <p:spPr bwMode="auto">
          <a:xfrm>
            <a:off x="32623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27</a:t>
            </a:r>
          </a:p>
        </p:txBody>
      </p:sp>
      <p:sp>
        <p:nvSpPr>
          <p:cNvPr id="43042" name="Text Box 37"/>
          <p:cNvSpPr txBox="1">
            <a:spLocks noChangeArrowheads="1"/>
          </p:cNvSpPr>
          <p:nvPr>
            <p:custDataLst>
              <p:tags r:id="rId31"/>
            </p:custDataLst>
          </p:nvPr>
        </p:nvSpPr>
        <p:spPr bwMode="auto">
          <a:xfrm>
            <a:off x="2101850" y="122078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3043" name="Rectangle 38"/>
          <p:cNvSpPr>
            <a:spLocks noChangeArrowheads="1"/>
          </p:cNvSpPr>
          <p:nvPr>
            <p:custDataLst>
              <p:tags r:id="rId32"/>
            </p:custDataLst>
          </p:nvPr>
        </p:nvSpPr>
        <p:spPr bwMode="auto">
          <a:xfrm>
            <a:off x="40465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4" name="Rectangle 39"/>
          <p:cNvSpPr>
            <a:spLocks noChangeArrowheads="1"/>
          </p:cNvSpPr>
          <p:nvPr>
            <p:custDataLst>
              <p:tags r:id="rId33"/>
            </p:custDataLst>
          </p:nvPr>
        </p:nvSpPr>
        <p:spPr bwMode="auto">
          <a:xfrm>
            <a:off x="38052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45" name="Rectangle 40"/>
          <p:cNvSpPr>
            <a:spLocks noChangeArrowheads="1"/>
          </p:cNvSpPr>
          <p:nvPr>
            <p:custDataLst>
              <p:tags r:id="rId34"/>
            </p:custDataLst>
          </p:nvPr>
        </p:nvSpPr>
        <p:spPr bwMode="auto">
          <a:xfrm>
            <a:off x="35067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46" name="Rectangle 41"/>
          <p:cNvSpPr>
            <a:spLocks noChangeArrowheads="1"/>
          </p:cNvSpPr>
          <p:nvPr>
            <p:custDataLst>
              <p:tags r:id="rId35"/>
            </p:custDataLst>
          </p:nvPr>
        </p:nvSpPr>
        <p:spPr bwMode="auto">
          <a:xfrm>
            <a:off x="32654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47" name="Text Box 42"/>
          <p:cNvSpPr txBox="1">
            <a:spLocks noChangeArrowheads="1"/>
          </p:cNvSpPr>
          <p:nvPr>
            <p:custDataLst>
              <p:tags r:id="rId36"/>
            </p:custDataLst>
          </p:nvPr>
        </p:nvSpPr>
        <p:spPr bwMode="auto">
          <a:xfrm>
            <a:off x="2105025" y="1900238"/>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222</a:t>
            </a:r>
          </a:p>
        </p:txBody>
      </p:sp>
      <p:sp>
        <p:nvSpPr>
          <p:cNvPr id="43048" name="Rectangle 43"/>
          <p:cNvSpPr>
            <a:spLocks noChangeArrowheads="1"/>
          </p:cNvSpPr>
          <p:nvPr>
            <p:custDataLst>
              <p:tags r:id="rId37"/>
            </p:custDataLst>
          </p:nvPr>
        </p:nvSpPr>
        <p:spPr bwMode="auto">
          <a:xfrm>
            <a:off x="40513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9" name="Rectangle 44"/>
          <p:cNvSpPr>
            <a:spLocks noChangeArrowheads="1"/>
          </p:cNvSpPr>
          <p:nvPr>
            <p:custDataLst>
              <p:tags r:id="rId38"/>
            </p:custDataLst>
          </p:nvPr>
        </p:nvSpPr>
        <p:spPr bwMode="auto">
          <a:xfrm>
            <a:off x="38100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5</a:t>
            </a:r>
          </a:p>
        </p:txBody>
      </p:sp>
      <p:sp>
        <p:nvSpPr>
          <p:cNvPr id="43050" name="Rectangle 45"/>
          <p:cNvSpPr>
            <a:spLocks noChangeArrowheads="1"/>
          </p:cNvSpPr>
          <p:nvPr>
            <p:custDataLst>
              <p:tags r:id="rId39"/>
            </p:custDataLst>
          </p:nvPr>
        </p:nvSpPr>
        <p:spPr bwMode="auto">
          <a:xfrm>
            <a:off x="3511550" y="220503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a:t>
            </a:r>
          </a:p>
        </p:txBody>
      </p:sp>
      <p:sp>
        <p:nvSpPr>
          <p:cNvPr id="43051" name="Rectangle 46"/>
          <p:cNvSpPr>
            <a:spLocks noChangeArrowheads="1"/>
          </p:cNvSpPr>
          <p:nvPr>
            <p:custDataLst>
              <p:tags r:id="rId40"/>
            </p:custDataLst>
          </p:nvPr>
        </p:nvSpPr>
        <p:spPr bwMode="auto">
          <a:xfrm>
            <a:off x="3200400" y="220503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125</a:t>
            </a:r>
          </a:p>
        </p:txBody>
      </p:sp>
      <p:sp>
        <p:nvSpPr>
          <p:cNvPr id="43052" name="Text Box 47"/>
          <p:cNvSpPr txBox="1">
            <a:spLocks noChangeArrowheads="1"/>
          </p:cNvSpPr>
          <p:nvPr>
            <p:custDataLst>
              <p:tags r:id="rId41"/>
            </p:custDataLst>
          </p:nvPr>
        </p:nvSpPr>
        <p:spPr bwMode="auto">
          <a:xfrm>
            <a:off x="2109788" y="240665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132</a:t>
            </a:r>
          </a:p>
        </p:txBody>
      </p:sp>
      <p:sp>
        <p:nvSpPr>
          <p:cNvPr id="43053" name="Rectangle 48"/>
          <p:cNvSpPr>
            <a:spLocks noChangeArrowheads="1"/>
          </p:cNvSpPr>
          <p:nvPr>
            <p:custDataLst>
              <p:tags r:id="rId42"/>
            </p:custDataLst>
          </p:nvPr>
        </p:nvSpPr>
        <p:spPr bwMode="auto">
          <a:xfrm>
            <a:off x="40513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54" name="Rectangle 49"/>
          <p:cNvSpPr>
            <a:spLocks noChangeArrowheads="1"/>
          </p:cNvSpPr>
          <p:nvPr>
            <p:custDataLst>
              <p:tags r:id="rId43"/>
            </p:custDataLst>
          </p:nvPr>
        </p:nvSpPr>
        <p:spPr bwMode="auto">
          <a:xfrm>
            <a:off x="38100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a:t>
            </a:r>
          </a:p>
        </p:txBody>
      </p:sp>
      <p:sp>
        <p:nvSpPr>
          <p:cNvPr id="43055" name="Rectangle 50"/>
          <p:cNvSpPr>
            <a:spLocks noChangeArrowheads="1"/>
          </p:cNvSpPr>
          <p:nvPr>
            <p:custDataLst>
              <p:tags r:id="rId44"/>
            </p:custDataLst>
          </p:nvPr>
        </p:nvSpPr>
        <p:spPr bwMode="auto">
          <a:xfrm>
            <a:off x="3511550" y="270668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36</a:t>
            </a:r>
          </a:p>
        </p:txBody>
      </p:sp>
      <p:sp>
        <p:nvSpPr>
          <p:cNvPr id="43056" name="Rectangle 51"/>
          <p:cNvSpPr>
            <a:spLocks noChangeArrowheads="1"/>
          </p:cNvSpPr>
          <p:nvPr>
            <p:custDataLst>
              <p:tags r:id="rId45"/>
            </p:custDataLst>
          </p:nvPr>
        </p:nvSpPr>
        <p:spPr bwMode="auto">
          <a:xfrm>
            <a:off x="3200400" y="270668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216</a:t>
            </a:r>
          </a:p>
        </p:txBody>
      </p:sp>
      <p:sp>
        <p:nvSpPr>
          <p:cNvPr id="43057" name="Text Box 52"/>
          <p:cNvSpPr txBox="1">
            <a:spLocks noChangeArrowheads="1"/>
          </p:cNvSpPr>
          <p:nvPr>
            <p:custDataLst>
              <p:tags r:id="rId46"/>
            </p:custDataLst>
          </p:nvPr>
        </p:nvSpPr>
        <p:spPr bwMode="auto">
          <a:xfrm>
            <a:off x="2109788" y="290830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110</a:t>
            </a:r>
          </a:p>
        </p:txBody>
      </p:sp>
      <p:sp>
        <p:nvSpPr>
          <p:cNvPr id="43063" name="Rectangle 58"/>
          <p:cNvSpPr>
            <a:spLocks noChangeArrowheads="1"/>
          </p:cNvSpPr>
          <p:nvPr>
            <p:custDataLst>
              <p:tags r:id="rId47"/>
            </p:custDataLst>
          </p:nvPr>
        </p:nvSpPr>
        <p:spPr bwMode="auto">
          <a:xfrm>
            <a:off x="40513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64" name="Rectangle 59"/>
          <p:cNvSpPr>
            <a:spLocks noChangeArrowheads="1"/>
          </p:cNvSpPr>
          <p:nvPr>
            <p:custDataLst>
              <p:tags r:id="rId48"/>
            </p:custDataLst>
          </p:nvPr>
        </p:nvSpPr>
        <p:spPr bwMode="auto">
          <a:xfrm>
            <a:off x="38100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7</a:t>
            </a:r>
          </a:p>
        </p:txBody>
      </p:sp>
      <p:sp>
        <p:nvSpPr>
          <p:cNvPr id="43065" name="Rectangle 60"/>
          <p:cNvSpPr>
            <a:spLocks noChangeArrowheads="1"/>
          </p:cNvSpPr>
          <p:nvPr>
            <p:custDataLst>
              <p:tags r:id="rId49"/>
            </p:custDataLst>
          </p:nvPr>
        </p:nvSpPr>
        <p:spPr bwMode="auto">
          <a:xfrm>
            <a:off x="3511550" y="326778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49</a:t>
            </a:r>
          </a:p>
        </p:txBody>
      </p:sp>
      <p:sp>
        <p:nvSpPr>
          <p:cNvPr id="43066" name="Text Box 61"/>
          <p:cNvSpPr txBox="1">
            <a:spLocks noChangeArrowheads="1"/>
          </p:cNvSpPr>
          <p:nvPr>
            <p:custDataLst>
              <p:tags r:id="rId50"/>
            </p:custDataLst>
          </p:nvPr>
        </p:nvSpPr>
        <p:spPr bwMode="auto">
          <a:xfrm>
            <a:off x="2109788" y="347098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60</a:t>
            </a:r>
          </a:p>
        </p:txBody>
      </p:sp>
      <p:sp>
        <p:nvSpPr>
          <p:cNvPr id="43068" name="Line 63"/>
          <p:cNvSpPr>
            <a:spLocks noChangeShapeType="1"/>
          </p:cNvSpPr>
          <p:nvPr>
            <p:custDataLst>
              <p:tags r:id="rId51"/>
            </p:custDataLst>
          </p:nvPr>
        </p:nvSpPr>
        <p:spPr bwMode="auto">
          <a:xfrm>
            <a:off x="2033588" y="946150"/>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69" name="Line 64"/>
          <p:cNvSpPr>
            <a:spLocks noChangeShapeType="1"/>
          </p:cNvSpPr>
          <p:nvPr>
            <p:custDataLst>
              <p:tags r:id="rId52"/>
            </p:custDataLst>
          </p:nvPr>
        </p:nvSpPr>
        <p:spPr bwMode="auto">
          <a:xfrm>
            <a:off x="2065338" y="1482725"/>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0" name="Line 65"/>
          <p:cNvSpPr>
            <a:spLocks noChangeShapeType="1"/>
          </p:cNvSpPr>
          <p:nvPr>
            <p:custDataLst>
              <p:tags r:id="rId53"/>
            </p:custDataLst>
          </p:nvPr>
        </p:nvSpPr>
        <p:spPr bwMode="auto">
          <a:xfrm>
            <a:off x="2065338" y="201612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1" name="Line 66"/>
          <p:cNvSpPr>
            <a:spLocks noChangeShapeType="1"/>
          </p:cNvSpPr>
          <p:nvPr>
            <p:custDataLst>
              <p:tags r:id="rId54"/>
            </p:custDataLst>
          </p:nvPr>
        </p:nvSpPr>
        <p:spPr bwMode="auto">
          <a:xfrm>
            <a:off x="2065338" y="2554288"/>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2" name="Line 67"/>
          <p:cNvSpPr>
            <a:spLocks noChangeShapeType="1"/>
          </p:cNvSpPr>
          <p:nvPr>
            <p:custDataLst>
              <p:tags r:id="rId55"/>
            </p:custDataLst>
          </p:nvPr>
        </p:nvSpPr>
        <p:spPr bwMode="auto">
          <a:xfrm>
            <a:off x="2065338" y="306387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3" name="Line 68"/>
          <p:cNvSpPr>
            <a:spLocks noChangeShapeType="1"/>
          </p:cNvSpPr>
          <p:nvPr>
            <p:custDataLst>
              <p:tags r:id="rId56"/>
            </p:custDataLst>
          </p:nvPr>
        </p:nvSpPr>
        <p:spPr bwMode="auto">
          <a:xfrm>
            <a:off x="2065338" y="35884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4" name="Line 69"/>
          <p:cNvSpPr>
            <a:spLocks noChangeShapeType="1"/>
          </p:cNvSpPr>
          <p:nvPr>
            <p:custDataLst>
              <p:tags r:id="rId57"/>
            </p:custDataLst>
          </p:nvPr>
        </p:nvSpPr>
        <p:spPr bwMode="auto">
          <a:xfrm>
            <a:off x="2217738" y="418218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5" name="Line 70"/>
          <p:cNvSpPr>
            <a:spLocks noChangeShapeType="1"/>
          </p:cNvSpPr>
          <p:nvPr>
            <p:custDataLst>
              <p:tags r:id="rId58"/>
            </p:custDataLst>
          </p:nvPr>
        </p:nvSpPr>
        <p:spPr bwMode="auto">
          <a:xfrm>
            <a:off x="2217738" y="6472238"/>
            <a:ext cx="1336675"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80" name="Text Box 75"/>
          <p:cNvSpPr txBox="1">
            <a:spLocks noChangeArrowheads="1"/>
          </p:cNvSpPr>
          <p:nvPr/>
        </p:nvSpPr>
        <p:spPr bwMode="auto">
          <a:xfrm>
            <a:off x="7010400" y="6001435"/>
            <a:ext cx="2057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dirty="0">
                <a:solidFill>
                  <a:srgbClr val="C00000"/>
                </a:solidFill>
                <a:latin typeface="Cambria" pitchFamily="18" charset="0"/>
              </a:rPr>
              <a:t>Hexadecimal</a:t>
            </a:r>
          </a:p>
        </p:txBody>
      </p:sp>
      <p:sp>
        <p:nvSpPr>
          <p:cNvPr id="43081" name="Text Box 6"/>
          <p:cNvSpPr txBox="1">
            <a:spLocks noChangeArrowheads="1"/>
          </p:cNvSpPr>
          <p:nvPr>
            <p:custDataLst>
              <p:tags r:id="rId59"/>
            </p:custDataLst>
          </p:nvPr>
        </p:nvSpPr>
        <p:spPr bwMode="auto">
          <a:xfrm>
            <a:off x="663222" y="152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C10EF"/>
                </a:solidFill>
                <a:latin typeface="Courier New" pitchFamily="-106" charset="0"/>
              </a:rPr>
              <a:t>base 1</a:t>
            </a:r>
          </a:p>
        </p:txBody>
      </p:sp>
      <p:sp>
        <p:nvSpPr>
          <p:cNvPr id="43082" name="Rectangle 25"/>
          <p:cNvSpPr>
            <a:spLocks noChangeArrowheads="1"/>
          </p:cNvSpPr>
          <p:nvPr/>
        </p:nvSpPr>
        <p:spPr bwMode="auto">
          <a:xfrm>
            <a:off x="2039938" y="3048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77" name="Text Box 18"/>
          <p:cNvSpPr txBox="1">
            <a:spLocks noChangeArrowheads="1"/>
          </p:cNvSpPr>
          <p:nvPr>
            <p:custDataLst>
              <p:tags r:id="rId60"/>
            </p:custDataLst>
          </p:nvPr>
        </p:nvSpPr>
        <p:spPr bwMode="auto">
          <a:xfrm>
            <a:off x="4806069" y="229990"/>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78" name="Text Box 53"/>
          <p:cNvSpPr txBox="1">
            <a:spLocks noChangeArrowheads="1"/>
          </p:cNvSpPr>
          <p:nvPr>
            <p:custDataLst>
              <p:tags r:id="rId61"/>
            </p:custDataLst>
          </p:nvPr>
        </p:nvSpPr>
        <p:spPr bwMode="auto">
          <a:xfrm>
            <a:off x="4806069" y="753885"/>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9" name="Text Box 54"/>
          <p:cNvSpPr txBox="1">
            <a:spLocks noChangeArrowheads="1"/>
          </p:cNvSpPr>
          <p:nvPr>
            <p:custDataLst>
              <p:tags r:id="rId62"/>
            </p:custDataLst>
          </p:nvPr>
        </p:nvSpPr>
        <p:spPr bwMode="auto">
          <a:xfrm>
            <a:off x="4806069" y="1326972"/>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80" name="Text Box 72"/>
          <p:cNvSpPr txBox="1">
            <a:spLocks noChangeArrowheads="1"/>
          </p:cNvSpPr>
          <p:nvPr>
            <p:custDataLst>
              <p:tags r:id="rId63"/>
            </p:custDataLst>
          </p:nvPr>
        </p:nvSpPr>
        <p:spPr bwMode="auto">
          <a:xfrm>
            <a:off x="4806069" y="4010730"/>
            <a:ext cx="229464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a:t>
            </a:r>
            <a:r>
              <a:rPr lang="en-US" sz="1500" b="1" dirty="0" smtClean="0">
                <a:latin typeface="Cambria" pitchFamily="18" charset="0"/>
              </a:rPr>
              <a:t>7</a:t>
            </a:r>
            <a:endParaRPr lang="en-US" sz="1500" b="1" dirty="0">
              <a:latin typeface="Cambria" pitchFamily="18" charset="0"/>
            </a:endParaRPr>
          </a:p>
        </p:txBody>
      </p:sp>
      <p:sp>
        <p:nvSpPr>
          <p:cNvPr id="81" name="Text Box 54"/>
          <p:cNvSpPr txBox="1">
            <a:spLocks noChangeArrowheads="1"/>
          </p:cNvSpPr>
          <p:nvPr>
            <p:custDataLst>
              <p:tags r:id="rId64"/>
            </p:custDataLst>
          </p:nvPr>
        </p:nvSpPr>
        <p:spPr bwMode="auto">
          <a:xfrm>
            <a:off x="4806069" y="1857375"/>
            <a:ext cx="148748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a:t>
            </a:r>
            <a:endParaRPr lang="en-US" sz="1500" b="1" dirty="0">
              <a:latin typeface="Cambria" pitchFamily="18" charset="0"/>
            </a:endParaRPr>
          </a:p>
        </p:txBody>
      </p:sp>
      <p:sp>
        <p:nvSpPr>
          <p:cNvPr id="83" name="Text Box 54"/>
          <p:cNvSpPr txBox="1">
            <a:spLocks noChangeArrowheads="1"/>
          </p:cNvSpPr>
          <p:nvPr>
            <p:custDataLst>
              <p:tags r:id="rId65"/>
            </p:custDataLst>
          </p:nvPr>
        </p:nvSpPr>
        <p:spPr bwMode="auto">
          <a:xfrm>
            <a:off x="4806069" y="2372410"/>
            <a:ext cx="168504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a:t>
            </a:r>
            <a:endParaRPr lang="en-US" sz="1500" b="1" dirty="0">
              <a:latin typeface="Cambria" pitchFamily="18" charset="0"/>
            </a:endParaRPr>
          </a:p>
        </p:txBody>
      </p:sp>
      <p:sp>
        <p:nvSpPr>
          <p:cNvPr id="84" name="Text Box 54"/>
          <p:cNvSpPr txBox="1">
            <a:spLocks noChangeArrowheads="1"/>
          </p:cNvSpPr>
          <p:nvPr>
            <p:custDataLst>
              <p:tags r:id="rId66"/>
            </p:custDataLst>
          </p:nvPr>
        </p:nvSpPr>
        <p:spPr bwMode="auto">
          <a:xfrm>
            <a:off x="4806069" y="2847975"/>
            <a:ext cx="184873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a:t>
            </a:r>
            <a:endParaRPr lang="en-US" sz="1500" b="1" dirty="0">
              <a:latin typeface="Cambria" pitchFamily="18" charset="0"/>
            </a:endParaRPr>
          </a:p>
        </p:txBody>
      </p:sp>
      <p:sp>
        <p:nvSpPr>
          <p:cNvPr id="85" name="Text Box 54"/>
          <p:cNvSpPr txBox="1">
            <a:spLocks noChangeArrowheads="1"/>
          </p:cNvSpPr>
          <p:nvPr>
            <p:custDataLst>
              <p:tags r:id="rId67"/>
            </p:custDataLst>
          </p:nvPr>
        </p:nvSpPr>
        <p:spPr bwMode="auto">
          <a:xfrm>
            <a:off x="4806069" y="3426872"/>
            <a:ext cx="211781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2, 3, 4, 5, 6</a:t>
            </a:r>
            <a:endParaRPr lang="en-US" sz="1500" b="1" dirty="0">
              <a:latin typeface="Cambria" pitchFamily="18" charset="0"/>
            </a:endParaRPr>
          </a:p>
        </p:txBody>
      </p:sp>
      <p:sp>
        <p:nvSpPr>
          <p:cNvPr id="86" name="Text Box 72"/>
          <p:cNvSpPr txBox="1">
            <a:spLocks noChangeArrowheads="1"/>
          </p:cNvSpPr>
          <p:nvPr>
            <p:custDataLst>
              <p:tags r:id="rId68"/>
            </p:custDataLst>
          </p:nvPr>
        </p:nvSpPr>
        <p:spPr bwMode="auto">
          <a:xfrm>
            <a:off x="4806069" y="6306235"/>
            <a:ext cx="3869442" cy="323165"/>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C00000"/>
                </a:solidFill>
                <a:latin typeface="Cambria" pitchFamily="18" charset="0"/>
              </a:rPr>
              <a:t>digits</a:t>
            </a:r>
            <a:r>
              <a:rPr lang="en-US" sz="1500" b="1" dirty="0">
                <a:solidFill>
                  <a:srgbClr val="C00000"/>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C00000"/>
                </a:solidFill>
                <a:latin typeface="Cambria" pitchFamily="18" charset="0"/>
              </a:rPr>
              <a:t>A</a:t>
            </a:r>
            <a:r>
              <a:rPr lang="en-US" sz="1500" b="1" dirty="0" smtClean="0">
                <a:latin typeface="Cambria" pitchFamily="18" charset="0"/>
              </a:rPr>
              <a:t>, </a:t>
            </a:r>
            <a:r>
              <a:rPr lang="en-US" sz="1500" b="1" dirty="0" smtClean="0">
                <a:solidFill>
                  <a:srgbClr val="C00000"/>
                </a:solidFill>
                <a:latin typeface="Cambria" pitchFamily="18" charset="0"/>
              </a:rPr>
              <a:t>B</a:t>
            </a:r>
            <a:r>
              <a:rPr lang="en-US" sz="1500" b="1" dirty="0" smtClean="0">
                <a:latin typeface="Cambria" pitchFamily="18" charset="0"/>
              </a:rPr>
              <a:t>, </a:t>
            </a:r>
            <a:r>
              <a:rPr lang="en-US" sz="1500" b="1" dirty="0" smtClean="0">
                <a:solidFill>
                  <a:srgbClr val="C00000"/>
                </a:solidFill>
                <a:latin typeface="Cambria" pitchFamily="18" charset="0"/>
              </a:rPr>
              <a:t>C</a:t>
            </a:r>
            <a:r>
              <a:rPr lang="en-US" sz="1500" b="1" dirty="0" smtClean="0">
                <a:latin typeface="Cambria" pitchFamily="18" charset="0"/>
              </a:rPr>
              <a:t>, </a:t>
            </a:r>
            <a:r>
              <a:rPr lang="en-US" sz="1500" b="1" dirty="0" smtClean="0">
                <a:solidFill>
                  <a:srgbClr val="C00000"/>
                </a:solidFill>
                <a:latin typeface="Cambria" pitchFamily="18" charset="0"/>
              </a:rPr>
              <a:t>D</a:t>
            </a:r>
            <a:r>
              <a:rPr lang="en-US" sz="1500" b="1" dirty="0" smtClean="0">
                <a:latin typeface="Cambria" pitchFamily="18" charset="0"/>
              </a:rPr>
              <a:t>, </a:t>
            </a:r>
            <a:r>
              <a:rPr lang="en-US" sz="1500" b="1" dirty="0" smtClean="0">
                <a:solidFill>
                  <a:srgbClr val="C00000"/>
                </a:solidFill>
                <a:latin typeface="Cambria" pitchFamily="18" charset="0"/>
              </a:rPr>
              <a:t>E</a:t>
            </a:r>
            <a:r>
              <a:rPr lang="en-US" sz="1500" b="1" dirty="0" smtClean="0">
                <a:latin typeface="Cambria" pitchFamily="18" charset="0"/>
              </a:rPr>
              <a:t>, </a:t>
            </a:r>
            <a:r>
              <a:rPr lang="en-US" sz="1500" b="1" dirty="0" smtClean="0">
                <a:solidFill>
                  <a:srgbClr val="C00000"/>
                </a:solidFill>
                <a:latin typeface="Cambria" pitchFamily="18" charset="0"/>
              </a:rPr>
              <a:t>F</a:t>
            </a:r>
            <a:endParaRPr lang="en-US" sz="1500" b="1" dirty="0">
              <a:solidFill>
                <a:srgbClr val="C00000"/>
              </a:solidFill>
              <a:latin typeface="Cambria" pitchFamily="18" charset="0"/>
            </a:endParaRPr>
          </a:p>
        </p:txBody>
      </p:sp>
      <p:sp>
        <p:nvSpPr>
          <p:cNvPr id="87" name="Text Box 7"/>
          <p:cNvSpPr txBox="1">
            <a:spLocks noChangeArrowheads="1"/>
          </p:cNvSpPr>
          <p:nvPr>
            <p:custDataLst>
              <p:tags r:id="rId69"/>
            </p:custDataLst>
          </p:nvPr>
        </p:nvSpPr>
        <p:spPr bwMode="auto">
          <a:xfrm>
            <a:off x="663222" y="454413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9</a:t>
            </a:r>
          </a:p>
        </p:txBody>
      </p:sp>
      <p:sp>
        <p:nvSpPr>
          <p:cNvPr id="88" name="Text Box 16"/>
          <p:cNvSpPr txBox="1">
            <a:spLocks noChangeArrowheads="1"/>
          </p:cNvSpPr>
          <p:nvPr>
            <p:custDataLst>
              <p:tags r:id="rId70"/>
            </p:custDataLst>
          </p:nvPr>
        </p:nvSpPr>
        <p:spPr bwMode="auto">
          <a:xfrm>
            <a:off x="3325460" y="449809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46</a:t>
            </a:r>
            <a:endParaRPr lang="en-US" sz="3200" b="1" dirty="0">
              <a:latin typeface="Courier New" pitchFamily="-106" charset="0"/>
            </a:endParaRPr>
          </a:p>
        </p:txBody>
      </p:sp>
      <p:sp>
        <p:nvSpPr>
          <p:cNvPr id="89" name="Rectangle 17"/>
          <p:cNvSpPr>
            <a:spLocks noChangeArrowheads="1"/>
          </p:cNvSpPr>
          <p:nvPr>
            <p:custDataLst>
              <p:tags r:id="rId71"/>
            </p:custDataLst>
          </p:nvPr>
        </p:nvSpPr>
        <p:spPr bwMode="auto">
          <a:xfrm>
            <a:off x="3805842" y="443776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9</a:t>
            </a:r>
          </a:p>
        </p:txBody>
      </p:sp>
      <p:sp>
        <p:nvSpPr>
          <p:cNvPr id="90" name="Rectangle 18"/>
          <p:cNvSpPr>
            <a:spLocks noChangeArrowheads="1"/>
          </p:cNvSpPr>
          <p:nvPr>
            <p:custDataLst>
              <p:tags r:id="rId72"/>
            </p:custDataLst>
          </p:nvPr>
        </p:nvSpPr>
        <p:spPr bwMode="auto">
          <a:xfrm>
            <a:off x="3476858" y="443776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81</a:t>
            </a:r>
            <a:endParaRPr lang="en-US" sz="1000" b="1" dirty="0">
              <a:solidFill>
                <a:srgbClr val="067B0E"/>
              </a:solidFill>
              <a:latin typeface="Courier New" pitchFamily="-106" charset="0"/>
            </a:endParaRPr>
          </a:p>
        </p:txBody>
      </p:sp>
      <p:sp>
        <p:nvSpPr>
          <p:cNvPr id="91" name="Rectangle 19"/>
          <p:cNvSpPr>
            <a:spLocks noChangeArrowheads="1"/>
          </p:cNvSpPr>
          <p:nvPr>
            <p:custDataLst>
              <p:tags r:id="rId73"/>
            </p:custDataLst>
          </p:nvPr>
        </p:nvSpPr>
        <p:spPr bwMode="auto">
          <a:xfrm>
            <a:off x="4049360" y="443776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2" name="Line 69"/>
          <p:cNvSpPr>
            <a:spLocks noChangeShapeType="1"/>
          </p:cNvSpPr>
          <p:nvPr>
            <p:custDataLst>
              <p:tags r:id="rId74"/>
            </p:custDataLst>
          </p:nvPr>
        </p:nvSpPr>
        <p:spPr bwMode="auto">
          <a:xfrm>
            <a:off x="2214210" y="477273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 name="Text Box 72"/>
          <p:cNvSpPr txBox="1">
            <a:spLocks noChangeArrowheads="1"/>
          </p:cNvSpPr>
          <p:nvPr>
            <p:custDataLst>
              <p:tags r:id="rId75"/>
            </p:custDataLst>
          </p:nvPr>
        </p:nvSpPr>
        <p:spPr bwMode="auto">
          <a:xfrm>
            <a:off x="4802541" y="4601280"/>
            <a:ext cx="247879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a:t>
            </a:r>
            <a:r>
              <a:rPr lang="en-US" sz="1500" b="1" dirty="0" smtClean="0">
                <a:latin typeface="Cambria" pitchFamily="18" charset="0"/>
              </a:rPr>
              <a:t>8</a:t>
            </a:r>
            <a:endParaRPr lang="en-US" sz="1500" b="1" dirty="0">
              <a:latin typeface="Cambria" pitchFamily="18" charset="0"/>
            </a:endParaRPr>
          </a:p>
        </p:txBody>
      </p:sp>
      <p:sp>
        <p:nvSpPr>
          <p:cNvPr id="94" name="Text Box 7"/>
          <p:cNvSpPr txBox="1">
            <a:spLocks noChangeArrowheads="1"/>
          </p:cNvSpPr>
          <p:nvPr>
            <p:custDataLst>
              <p:tags r:id="rId76"/>
            </p:custDataLst>
          </p:nvPr>
        </p:nvSpPr>
        <p:spPr bwMode="auto">
          <a:xfrm>
            <a:off x="663222" y="512515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95" name="Text Box 16"/>
          <p:cNvSpPr txBox="1">
            <a:spLocks noChangeArrowheads="1"/>
          </p:cNvSpPr>
          <p:nvPr>
            <p:custDataLst>
              <p:tags r:id="rId77"/>
            </p:custDataLst>
          </p:nvPr>
        </p:nvSpPr>
        <p:spPr bwMode="auto">
          <a:xfrm>
            <a:off x="3328283" y="507911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96" name="Rectangle 17"/>
          <p:cNvSpPr>
            <a:spLocks noChangeArrowheads="1"/>
          </p:cNvSpPr>
          <p:nvPr>
            <p:custDataLst>
              <p:tags r:id="rId78"/>
            </p:custDataLst>
          </p:nvPr>
        </p:nvSpPr>
        <p:spPr bwMode="auto">
          <a:xfrm>
            <a:off x="3771195" y="501879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a:t>
            </a:r>
          </a:p>
        </p:txBody>
      </p:sp>
      <p:sp>
        <p:nvSpPr>
          <p:cNvPr id="97" name="Rectangle 18"/>
          <p:cNvSpPr>
            <a:spLocks noChangeArrowheads="1"/>
          </p:cNvSpPr>
          <p:nvPr>
            <p:custDataLst>
              <p:tags r:id="rId79"/>
            </p:custDataLst>
          </p:nvPr>
        </p:nvSpPr>
        <p:spPr bwMode="auto">
          <a:xfrm>
            <a:off x="3442583" y="501879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100</a:t>
            </a:r>
          </a:p>
        </p:txBody>
      </p:sp>
      <p:sp>
        <p:nvSpPr>
          <p:cNvPr id="98" name="Rectangle 19"/>
          <p:cNvSpPr>
            <a:spLocks noChangeArrowheads="1"/>
          </p:cNvSpPr>
          <p:nvPr>
            <p:custDataLst>
              <p:tags r:id="rId80"/>
            </p:custDataLst>
          </p:nvPr>
        </p:nvSpPr>
        <p:spPr bwMode="auto">
          <a:xfrm>
            <a:off x="4052183" y="501879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9" name="Line 69"/>
          <p:cNvSpPr>
            <a:spLocks noChangeShapeType="1"/>
          </p:cNvSpPr>
          <p:nvPr>
            <p:custDataLst>
              <p:tags r:id="rId81"/>
            </p:custDataLst>
          </p:nvPr>
        </p:nvSpPr>
        <p:spPr bwMode="auto">
          <a:xfrm>
            <a:off x="2217033" y="53537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0" name="Text Box 72"/>
          <p:cNvSpPr txBox="1">
            <a:spLocks noChangeArrowheads="1"/>
          </p:cNvSpPr>
          <p:nvPr>
            <p:custDataLst>
              <p:tags r:id="rId82"/>
            </p:custDataLst>
          </p:nvPr>
        </p:nvSpPr>
        <p:spPr bwMode="auto">
          <a:xfrm>
            <a:off x="4805364" y="5182305"/>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101" name="Text Box 7"/>
          <p:cNvSpPr txBox="1">
            <a:spLocks noChangeArrowheads="1"/>
          </p:cNvSpPr>
          <p:nvPr>
            <p:custDataLst>
              <p:tags r:id="rId83"/>
            </p:custDataLst>
          </p:nvPr>
        </p:nvSpPr>
        <p:spPr bwMode="auto">
          <a:xfrm>
            <a:off x="663222" y="569524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11</a:t>
            </a:r>
            <a:endParaRPr lang="en-US" b="1" dirty="0">
              <a:solidFill>
                <a:srgbClr val="1E16E4"/>
              </a:solidFill>
              <a:latin typeface="Courier New" pitchFamily="-106" charset="0"/>
            </a:endParaRPr>
          </a:p>
        </p:txBody>
      </p:sp>
      <p:sp>
        <p:nvSpPr>
          <p:cNvPr id="102" name="Text Box 16"/>
          <p:cNvSpPr txBox="1">
            <a:spLocks noChangeArrowheads="1"/>
          </p:cNvSpPr>
          <p:nvPr>
            <p:custDataLst>
              <p:tags r:id="rId84"/>
            </p:custDataLst>
          </p:nvPr>
        </p:nvSpPr>
        <p:spPr bwMode="auto">
          <a:xfrm>
            <a:off x="3325460" y="564920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39</a:t>
            </a:r>
            <a:endParaRPr lang="en-US" sz="3200" b="1" dirty="0">
              <a:latin typeface="Courier New" pitchFamily="-106" charset="0"/>
            </a:endParaRPr>
          </a:p>
        </p:txBody>
      </p:sp>
      <p:sp>
        <p:nvSpPr>
          <p:cNvPr id="103" name="Rectangle 17"/>
          <p:cNvSpPr>
            <a:spLocks noChangeArrowheads="1"/>
          </p:cNvSpPr>
          <p:nvPr>
            <p:custDataLst>
              <p:tags r:id="rId85"/>
            </p:custDataLst>
          </p:nvPr>
        </p:nvSpPr>
        <p:spPr bwMode="auto">
          <a:xfrm>
            <a:off x="3767370" y="5577594"/>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11</a:t>
            </a:r>
            <a:endParaRPr lang="en-US" sz="1000" b="1" dirty="0">
              <a:solidFill>
                <a:srgbClr val="067B0E"/>
              </a:solidFill>
              <a:latin typeface="Courier New" pitchFamily="-106" charset="0"/>
            </a:endParaRPr>
          </a:p>
        </p:txBody>
      </p:sp>
      <p:sp>
        <p:nvSpPr>
          <p:cNvPr id="104" name="Rectangle 18"/>
          <p:cNvSpPr>
            <a:spLocks noChangeArrowheads="1"/>
          </p:cNvSpPr>
          <p:nvPr>
            <p:custDataLst>
              <p:tags r:id="rId86"/>
            </p:custDataLst>
          </p:nvPr>
        </p:nvSpPr>
        <p:spPr bwMode="auto">
          <a:xfrm>
            <a:off x="3438386" y="5577594"/>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121</a:t>
            </a:r>
            <a:endParaRPr lang="en-US" sz="1000" b="1" dirty="0">
              <a:solidFill>
                <a:srgbClr val="067B0E"/>
              </a:solidFill>
              <a:latin typeface="Courier New" pitchFamily="-106" charset="0"/>
            </a:endParaRPr>
          </a:p>
        </p:txBody>
      </p:sp>
      <p:sp>
        <p:nvSpPr>
          <p:cNvPr id="105" name="Rectangle 19"/>
          <p:cNvSpPr>
            <a:spLocks noChangeArrowheads="1"/>
          </p:cNvSpPr>
          <p:nvPr>
            <p:custDataLst>
              <p:tags r:id="rId87"/>
            </p:custDataLst>
          </p:nvPr>
        </p:nvSpPr>
        <p:spPr bwMode="auto">
          <a:xfrm>
            <a:off x="4049360" y="5577594"/>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106" name="Line 69"/>
          <p:cNvSpPr>
            <a:spLocks noChangeShapeType="1"/>
          </p:cNvSpPr>
          <p:nvPr>
            <p:custDataLst>
              <p:tags r:id="rId88"/>
            </p:custDataLst>
          </p:nvPr>
        </p:nvSpPr>
        <p:spPr bwMode="auto">
          <a:xfrm>
            <a:off x="2214210" y="5912556"/>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7" name="Text Box 72"/>
          <p:cNvSpPr txBox="1">
            <a:spLocks noChangeArrowheads="1"/>
          </p:cNvSpPr>
          <p:nvPr>
            <p:custDataLst>
              <p:tags r:id="rId89"/>
            </p:custDataLst>
          </p:nvPr>
        </p:nvSpPr>
        <p:spPr bwMode="auto">
          <a:xfrm>
            <a:off x="4802541" y="5752395"/>
            <a:ext cx="289648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1C10EF"/>
                </a:solidFill>
                <a:latin typeface="Cambria" pitchFamily="18" charset="0"/>
              </a:rPr>
              <a:t>A</a:t>
            </a:r>
            <a:endParaRPr lang="en-US" sz="1500" b="1" dirty="0">
              <a:solidFill>
                <a:srgbClr val="1C10EF"/>
              </a:solidFill>
              <a:latin typeface="Cambria" pitchFamily="18" charset="0"/>
            </a:endParaRPr>
          </a:p>
        </p:txBody>
      </p:sp>
      <p:sp>
        <p:nvSpPr>
          <p:cNvPr id="108" name="Text Box 5"/>
          <p:cNvSpPr txBox="1">
            <a:spLocks noChangeArrowheads="1"/>
          </p:cNvSpPr>
          <p:nvPr>
            <p:custDataLst>
              <p:tags r:id="rId90"/>
            </p:custDataLst>
          </p:nvPr>
        </p:nvSpPr>
        <p:spPr bwMode="auto">
          <a:xfrm>
            <a:off x="7281332" y="253747"/>
            <a:ext cx="1413405"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smtClean="0">
                <a:latin typeface="Cambria" pitchFamily="18" charset="0"/>
              </a:rPr>
              <a:t>All 42s!</a:t>
            </a:r>
            <a:endParaRPr lang="en-US" sz="4000" dirty="0">
              <a:latin typeface="Cambria" pitchFamily="18" charset="0"/>
            </a:endParaRPr>
          </a:p>
        </p:txBody>
      </p:sp>
    </p:spTree>
    <p:extLst>
      <p:ext uri="{BB962C8B-B14F-4D97-AF65-F5344CB8AC3E}">
        <p14:creationId xmlns:p14="http://schemas.microsoft.com/office/powerpoint/2010/main" val="2221646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6"/>
          <p:cNvSpPr txBox="1">
            <a:spLocks noChangeArrowheads="1"/>
          </p:cNvSpPr>
          <p:nvPr>
            <p:custDataLst>
              <p:tags r:id="rId1"/>
            </p:custDataLst>
          </p:nvPr>
        </p:nvSpPr>
        <p:spPr bwMode="auto">
          <a:xfrm>
            <a:off x="663222" y="70961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3012" name="Text Box 7"/>
          <p:cNvSpPr txBox="1">
            <a:spLocks noChangeArrowheads="1"/>
          </p:cNvSpPr>
          <p:nvPr>
            <p:custDataLst>
              <p:tags r:id="rId2"/>
            </p:custDataLst>
          </p:nvPr>
        </p:nvSpPr>
        <p:spPr bwMode="auto">
          <a:xfrm>
            <a:off x="663222" y="395358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8</a:t>
            </a:r>
            <a:endParaRPr lang="en-US" b="1" dirty="0">
              <a:solidFill>
                <a:srgbClr val="1E16E4"/>
              </a:solidFill>
              <a:latin typeface="Courier New" pitchFamily="-106" charset="0"/>
            </a:endParaRPr>
          </a:p>
        </p:txBody>
      </p:sp>
      <p:sp>
        <p:nvSpPr>
          <p:cNvPr id="43013" name="Rectangle 8"/>
          <p:cNvSpPr>
            <a:spLocks noChangeArrowheads="1"/>
          </p:cNvSpPr>
          <p:nvPr>
            <p:custDataLst>
              <p:tags r:id="rId3"/>
            </p:custDataLst>
          </p:nvPr>
        </p:nvSpPr>
        <p:spPr bwMode="auto">
          <a:xfrm>
            <a:off x="40386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14" name="Rectangle 9"/>
          <p:cNvSpPr>
            <a:spLocks noChangeArrowheads="1"/>
          </p:cNvSpPr>
          <p:nvPr>
            <p:custDataLst>
              <p:tags r:id="rId4"/>
            </p:custDataLst>
          </p:nvPr>
        </p:nvSpPr>
        <p:spPr bwMode="auto">
          <a:xfrm>
            <a:off x="37973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3015" name="Rectangle 10"/>
          <p:cNvSpPr>
            <a:spLocks noChangeArrowheads="1"/>
          </p:cNvSpPr>
          <p:nvPr>
            <p:custDataLst>
              <p:tags r:id="rId5"/>
            </p:custDataLst>
          </p:nvPr>
        </p:nvSpPr>
        <p:spPr bwMode="auto">
          <a:xfrm>
            <a:off x="30162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16" name="Rectangle 11"/>
          <p:cNvSpPr>
            <a:spLocks noChangeArrowheads="1"/>
          </p:cNvSpPr>
          <p:nvPr>
            <p:custDataLst>
              <p:tags r:id="rId6"/>
            </p:custDataLst>
          </p:nvPr>
        </p:nvSpPr>
        <p:spPr bwMode="auto">
          <a:xfrm>
            <a:off x="27495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3017" name="Rectangle 12"/>
          <p:cNvSpPr>
            <a:spLocks noChangeArrowheads="1"/>
          </p:cNvSpPr>
          <p:nvPr>
            <p:custDataLst>
              <p:tags r:id="rId7"/>
            </p:custDataLst>
          </p:nvPr>
        </p:nvSpPr>
        <p:spPr bwMode="auto">
          <a:xfrm>
            <a:off x="35369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18" name="Rectangle 13"/>
          <p:cNvSpPr>
            <a:spLocks noChangeArrowheads="1"/>
          </p:cNvSpPr>
          <p:nvPr>
            <p:custDataLst>
              <p:tags r:id="rId8"/>
            </p:custDataLst>
          </p:nvPr>
        </p:nvSpPr>
        <p:spPr bwMode="auto">
          <a:xfrm>
            <a:off x="32956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3019" name="Rectangle 14"/>
          <p:cNvSpPr>
            <a:spLocks noChangeArrowheads="1"/>
          </p:cNvSpPr>
          <p:nvPr>
            <p:custDataLst>
              <p:tags r:id="rId9"/>
            </p:custDataLst>
          </p:nvPr>
        </p:nvSpPr>
        <p:spPr bwMode="auto">
          <a:xfrm>
            <a:off x="25209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20" name="Rectangle 15"/>
          <p:cNvSpPr>
            <a:spLocks noChangeArrowheads="1"/>
          </p:cNvSpPr>
          <p:nvPr>
            <p:custDataLst>
              <p:tags r:id="rId10"/>
            </p:custDataLst>
          </p:nvPr>
        </p:nvSpPr>
        <p:spPr bwMode="auto">
          <a:xfrm>
            <a:off x="2224088" y="6096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43021" name="Text Box 16"/>
          <p:cNvSpPr txBox="1">
            <a:spLocks noChangeArrowheads="1"/>
          </p:cNvSpPr>
          <p:nvPr>
            <p:custDataLst>
              <p:tags r:id="rId11"/>
            </p:custDataLst>
          </p:nvPr>
        </p:nvSpPr>
        <p:spPr bwMode="auto">
          <a:xfrm>
            <a:off x="3328988" y="390754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52</a:t>
            </a:r>
            <a:endParaRPr lang="en-US" sz="3200" b="1" dirty="0">
              <a:latin typeface="Courier New" pitchFamily="-106" charset="0"/>
            </a:endParaRPr>
          </a:p>
        </p:txBody>
      </p:sp>
      <p:sp>
        <p:nvSpPr>
          <p:cNvPr id="43022" name="Rectangle 17"/>
          <p:cNvSpPr>
            <a:spLocks noChangeArrowheads="1"/>
          </p:cNvSpPr>
          <p:nvPr>
            <p:custDataLst>
              <p:tags r:id="rId12"/>
            </p:custDataLst>
          </p:nvPr>
        </p:nvSpPr>
        <p:spPr bwMode="auto">
          <a:xfrm>
            <a:off x="3809370" y="384721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8</a:t>
            </a:r>
          </a:p>
        </p:txBody>
      </p:sp>
      <p:sp>
        <p:nvSpPr>
          <p:cNvPr id="43023" name="Rectangle 18"/>
          <p:cNvSpPr>
            <a:spLocks noChangeArrowheads="1"/>
          </p:cNvSpPr>
          <p:nvPr>
            <p:custDataLst>
              <p:tags r:id="rId13"/>
            </p:custDataLst>
          </p:nvPr>
        </p:nvSpPr>
        <p:spPr bwMode="auto">
          <a:xfrm>
            <a:off x="3480386" y="384721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64</a:t>
            </a:r>
            <a:endParaRPr lang="en-US" sz="1000" b="1" dirty="0">
              <a:solidFill>
                <a:srgbClr val="067B0E"/>
              </a:solidFill>
              <a:latin typeface="Courier New" pitchFamily="-106" charset="0"/>
            </a:endParaRPr>
          </a:p>
        </p:txBody>
      </p:sp>
      <p:sp>
        <p:nvSpPr>
          <p:cNvPr id="43024" name="Rectangle 19"/>
          <p:cNvSpPr>
            <a:spLocks noChangeArrowheads="1"/>
          </p:cNvSpPr>
          <p:nvPr>
            <p:custDataLst>
              <p:tags r:id="rId14"/>
            </p:custDataLst>
          </p:nvPr>
        </p:nvSpPr>
        <p:spPr bwMode="auto">
          <a:xfrm>
            <a:off x="4052888" y="384721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26" name="Text Box 21"/>
          <p:cNvSpPr txBox="1">
            <a:spLocks noChangeArrowheads="1"/>
          </p:cNvSpPr>
          <p:nvPr>
            <p:custDataLst>
              <p:tags r:id="rId15"/>
            </p:custDataLst>
          </p:nvPr>
        </p:nvSpPr>
        <p:spPr bwMode="auto">
          <a:xfrm>
            <a:off x="2097088" y="65563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43027" name="Text Box 22"/>
          <p:cNvSpPr txBox="1">
            <a:spLocks noChangeArrowheads="1"/>
          </p:cNvSpPr>
          <p:nvPr>
            <p:custDataLst>
              <p:tags r:id="rId16"/>
            </p:custDataLst>
          </p:nvPr>
        </p:nvSpPr>
        <p:spPr bwMode="auto">
          <a:xfrm>
            <a:off x="663222" y="62674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C00000"/>
                </a:solidFill>
                <a:latin typeface="Courier New" pitchFamily="-106" charset="0"/>
              </a:rPr>
              <a:t>base 16</a:t>
            </a:r>
          </a:p>
        </p:txBody>
      </p:sp>
      <p:sp>
        <p:nvSpPr>
          <p:cNvPr id="43028" name="Text Box 23"/>
          <p:cNvSpPr txBox="1">
            <a:spLocks noChangeArrowheads="1"/>
          </p:cNvSpPr>
          <p:nvPr>
            <p:custDataLst>
              <p:tags r:id="rId17"/>
            </p:custDataLst>
          </p:nvPr>
        </p:nvSpPr>
        <p:spPr bwMode="auto">
          <a:xfrm>
            <a:off x="3352800" y="620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2A</a:t>
            </a:r>
          </a:p>
        </p:txBody>
      </p:sp>
      <p:sp>
        <p:nvSpPr>
          <p:cNvPr id="43029" name="Rectangle 24"/>
          <p:cNvSpPr>
            <a:spLocks noChangeArrowheads="1"/>
          </p:cNvSpPr>
          <p:nvPr>
            <p:custDataLst>
              <p:tags r:id="rId18"/>
            </p:custDataLst>
          </p:nvPr>
        </p:nvSpPr>
        <p:spPr bwMode="auto">
          <a:xfrm>
            <a:off x="3787775" y="614521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30" name="Rectangle 25"/>
          <p:cNvSpPr>
            <a:spLocks noChangeArrowheads="1"/>
          </p:cNvSpPr>
          <p:nvPr>
            <p:custDataLst>
              <p:tags r:id="rId19"/>
            </p:custDataLst>
          </p:nvPr>
        </p:nvSpPr>
        <p:spPr bwMode="auto">
          <a:xfrm>
            <a:off x="3444875" y="614521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256</a:t>
            </a:r>
          </a:p>
        </p:txBody>
      </p:sp>
      <p:sp>
        <p:nvSpPr>
          <p:cNvPr id="43031" name="Rectangle 26"/>
          <p:cNvSpPr>
            <a:spLocks noChangeArrowheads="1"/>
          </p:cNvSpPr>
          <p:nvPr>
            <p:custDataLst>
              <p:tags r:id="rId20"/>
            </p:custDataLst>
          </p:nvPr>
        </p:nvSpPr>
        <p:spPr bwMode="auto">
          <a:xfrm>
            <a:off x="4054475" y="614521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2" name="Text Box 27"/>
          <p:cNvSpPr txBox="1">
            <a:spLocks noChangeArrowheads="1"/>
          </p:cNvSpPr>
          <p:nvPr>
            <p:custDataLst>
              <p:tags r:id="rId21"/>
            </p:custDataLst>
          </p:nvPr>
        </p:nvSpPr>
        <p:spPr bwMode="auto">
          <a:xfrm>
            <a:off x="663222" y="12525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3033" name="Text Box 28"/>
          <p:cNvSpPr txBox="1">
            <a:spLocks noChangeArrowheads="1"/>
          </p:cNvSpPr>
          <p:nvPr>
            <p:custDataLst>
              <p:tags r:id="rId22"/>
            </p:custDataLst>
          </p:nvPr>
        </p:nvSpPr>
        <p:spPr bwMode="auto">
          <a:xfrm>
            <a:off x="663222" y="1797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4</a:t>
            </a:r>
          </a:p>
        </p:txBody>
      </p:sp>
      <p:sp>
        <p:nvSpPr>
          <p:cNvPr id="43034" name="Text Box 29"/>
          <p:cNvSpPr txBox="1">
            <a:spLocks noChangeArrowheads="1"/>
          </p:cNvSpPr>
          <p:nvPr>
            <p:custDataLst>
              <p:tags r:id="rId23"/>
            </p:custDataLst>
          </p:nvPr>
        </p:nvSpPr>
        <p:spPr bwMode="auto">
          <a:xfrm>
            <a:off x="663222" y="2341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5</a:t>
            </a:r>
          </a:p>
        </p:txBody>
      </p:sp>
      <p:sp>
        <p:nvSpPr>
          <p:cNvPr id="43035" name="Text Box 30"/>
          <p:cNvSpPr txBox="1">
            <a:spLocks noChangeArrowheads="1"/>
          </p:cNvSpPr>
          <p:nvPr>
            <p:custDataLst>
              <p:tags r:id="rId24"/>
            </p:custDataLst>
          </p:nvPr>
        </p:nvSpPr>
        <p:spPr bwMode="auto">
          <a:xfrm>
            <a:off x="663222" y="28463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6</a:t>
            </a:r>
          </a:p>
        </p:txBody>
      </p:sp>
      <p:sp>
        <p:nvSpPr>
          <p:cNvPr id="43036" name="Text Box 31"/>
          <p:cNvSpPr txBox="1">
            <a:spLocks noChangeArrowheads="1"/>
          </p:cNvSpPr>
          <p:nvPr>
            <p:custDataLst>
              <p:tags r:id="rId25"/>
            </p:custDataLst>
          </p:nvPr>
        </p:nvSpPr>
        <p:spPr bwMode="auto">
          <a:xfrm>
            <a:off x="663222" y="337414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7</a:t>
            </a:r>
          </a:p>
        </p:txBody>
      </p:sp>
      <p:sp>
        <p:nvSpPr>
          <p:cNvPr id="43037" name="Rectangle 32"/>
          <p:cNvSpPr>
            <a:spLocks noChangeArrowheads="1"/>
          </p:cNvSpPr>
          <p:nvPr>
            <p:custDataLst>
              <p:tags r:id="rId26"/>
            </p:custDataLst>
          </p:nvPr>
        </p:nvSpPr>
        <p:spPr bwMode="auto">
          <a:xfrm>
            <a:off x="40433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8" name="Rectangle 33"/>
          <p:cNvSpPr>
            <a:spLocks noChangeArrowheads="1"/>
          </p:cNvSpPr>
          <p:nvPr>
            <p:custDataLst>
              <p:tags r:id="rId27"/>
            </p:custDataLst>
          </p:nvPr>
        </p:nvSpPr>
        <p:spPr bwMode="auto">
          <a:xfrm>
            <a:off x="38020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3039" name="Rectangle 34"/>
          <p:cNvSpPr>
            <a:spLocks noChangeArrowheads="1"/>
          </p:cNvSpPr>
          <p:nvPr>
            <p:custDataLst>
              <p:tags r:id="rId28"/>
            </p:custDataLst>
          </p:nvPr>
        </p:nvSpPr>
        <p:spPr bwMode="auto">
          <a:xfrm>
            <a:off x="30210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81</a:t>
            </a:r>
          </a:p>
        </p:txBody>
      </p:sp>
      <p:sp>
        <p:nvSpPr>
          <p:cNvPr id="43040" name="Rectangle 35"/>
          <p:cNvSpPr>
            <a:spLocks noChangeArrowheads="1"/>
          </p:cNvSpPr>
          <p:nvPr>
            <p:custDataLst>
              <p:tags r:id="rId29"/>
            </p:custDataLst>
          </p:nvPr>
        </p:nvSpPr>
        <p:spPr bwMode="auto">
          <a:xfrm>
            <a:off x="354171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3041" name="Rectangle 36"/>
          <p:cNvSpPr>
            <a:spLocks noChangeArrowheads="1"/>
          </p:cNvSpPr>
          <p:nvPr>
            <p:custDataLst>
              <p:tags r:id="rId30"/>
            </p:custDataLst>
          </p:nvPr>
        </p:nvSpPr>
        <p:spPr bwMode="auto">
          <a:xfrm>
            <a:off x="32623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27</a:t>
            </a:r>
          </a:p>
        </p:txBody>
      </p:sp>
      <p:sp>
        <p:nvSpPr>
          <p:cNvPr id="43042" name="Text Box 37"/>
          <p:cNvSpPr txBox="1">
            <a:spLocks noChangeArrowheads="1"/>
          </p:cNvSpPr>
          <p:nvPr>
            <p:custDataLst>
              <p:tags r:id="rId31"/>
            </p:custDataLst>
          </p:nvPr>
        </p:nvSpPr>
        <p:spPr bwMode="auto">
          <a:xfrm>
            <a:off x="2101850" y="122078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3043" name="Rectangle 38"/>
          <p:cNvSpPr>
            <a:spLocks noChangeArrowheads="1"/>
          </p:cNvSpPr>
          <p:nvPr>
            <p:custDataLst>
              <p:tags r:id="rId32"/>
            </p:custDataLst>
          </p:nvPr>
        </p:nvSpPr>
        <p:spPr bwMode="auto">
          <a:xfrm>
            <a:off x="40465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4" name="Rectangle 39"/>
          <p:cNvSpPr>
            <a:spLocks noChangeArrowheads="1"/>
          </p:cNvSpPr>
          <p:nvPr>
            <p:custDataLst>
              <p:tags r:id="rId33"/>
            </p:custDataLst>
          </p:nvPr>
        </p:nvSpPr>
        <p:spPr bwMode="auto">
          <a:xfrm>
            <a:off x="38052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45" name="Rectangle 40"/>
          <p:cNvSpPr>
            <a:spLocks noChangeArrowheads="1"/>
          </p:cNvSpPr>
          <p:nvPr>
            <p:custDataLst>
              <p:tags r:id="rId34"/>
            </p:custDataLst>
          </p:nvPr>
        </p:nvSpPr>
        <p:spPr bwMode="auto">
          <a:xfrm>
            <a:off x="35067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46" name="Rectangle 41"/>
          <p:cNvSpPr>
            <a:spLocks noChangeArrowheads="1"/>
          </p:cNvSpPr>
          <p:nvPr>
            <p:custDataLst>
              <p:tags r:id="rId35"/>
            </p:custDataLst>
          </p:nvPr>
        </p:nvSpPr>
        <p:spPr bwMode="auto">
          <a:xfrm>
            <a:off x="32654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47" name="Text Box 42"/>
          <p:cNvSpPr txBox="1">
            <a:spLocks noChangeArrowheads="1"/>
          </p:cNvSpPr>
          <p:nvPr>
            <p:custDataLst>
              <p:tags r:id="rId36"/>
            </p:custDataLst>
          </p:nvPr>
        </p:nvSpPr>
        <p:spPr bwMode="auto">
          <a:xfrm>
            <a:off x="2105025" y="1900238"/>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222</a:t>
            </a:r>
          </a:p>
        </p:txBody>
      </p:sp>
      <p:sp>
        <p:nvSpPr>
          <p:cNvPr id="43048" name="Rectangle 43"/>
          <p:cNvSpPr>
            <a:spLocks noChangeArrowheads="1"/>
          </p:cNvSpPr>
          <p:nvPr>
            <p:custDataLst>
              <p:tags r:id="rId37"/>
            </p:custDataLst>
          </p:nvPr>
        </p:nvSpPr>
        <p:spPr bwMode="auto">
          <a:xfrm>
            <a:off x="40513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9" name="Rectangle 44"/>
          <p:cNvSpPr>
            <a:spLocks noChangeArrowheads="1"/>
          </p:cNvSpPr>
          <p:nvPr>
            <p:custDataLst>
              <p:tags r:id="rId38"/>
            </p:custDataLst>
          </p:nvPr>
        </p:nvSpPr>
        <p:spPr bwMode="auto">
          <a:xfrm>
            <a:off x="38100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5</a:t>
            </a:r>
          </a:p>
        </p:txBody>
      </p:sp>
      <p:sp>
        <p:nvSpPr>
          <p:cNvPr id="43050" name="Rectangle 45"/>
          <p:cNvSpPr>
            <a:spLocks noChangeArrowheads="1"/>
          </p:cNvSpPr>
          <p:nvPr>
            <p:custDataLst>
              <p:tags r:id="rId39"/>
            </p:custDataLst>
          </p:nvPr>
        </p:nvSpPr>
        <p:spPr bwMode="auto">
          <a:xfrm>
            <a:off x="3511550" y="220503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a:t>
            </a:r>
          </a:p>
        </p:txBody>
      </p:sp>
      <p:sp>
        <p:nvSpPr>
          <p:cNvPr id="43051" name="Rectangle 46"/>
          <p:cNvSpPr>
            <a:spLocks noChangeArrowheads="1"/>
          </p:cNvSpPr>
          <p:nvPr>
            <p:custDataLst>
              <p:tags r:id="rId40"/>
            </p:custDataLst>
          </p:nvPr>
        </p:nvSpPr>
        <p:spPr bwMode="auto">
          <a:xfrm>
            <a:off x="3200400" y="220503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125</a:t>
            </a:r>
          </a:p>
        </p:txBody>
      </p:sp>
      <p:sp>
        <p:nvSpPr>
          <p:cNvPr id="43052" name="Text Box 47"/>
          <p:cNvSpPr txBox="1">
            <a:spLocks noChangeArrowheads="1"/>
          </p:cNvSpPr>
          <p:nvPr>
            <p:custDataLst>
              <p:tags r:id="rId41"/>
            </p:custDataLst>
          </p:nvPr>
        </p:nvSpPr>
        <p:spPr bwMode="auto">
          <a:xfrm>
            <a:off x="2109788" y="240665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132</a:t>
            </a:r>
          </a:p>
        </p:txBody>
      </p:sp>
      <p:sp>
        <p:nvSpPr>
          <p:cNvPr id="43053" name="Rectangle 48"/>
          <p:cNvSpPr>
            <a:spLocks noChangeArrowheads="1"/>
          </p:cNvSpPr>
          <p:nvPr>
            <p:custDataLst>
              <p:tags r:id="rId42"/>
            </p:custDataLst>
          </p:nvPr>
        </p:nvSpPr>
        <p:spPr bwMode="auto">
          <a:xfrm>
            <a:off x="40513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54" name="Rectangle 49"/>
          <p:cNvSpPr>
            <a:spLocks noChangeArrowheads="1"/>
          </p:cNvSpPr>
          <p:nvPr>
            <p:custDataLst>
              <p:tags r:id="rId43"/>
            </p:custDataLst>
          </p:nvPr>
        </p:nvSpPr>
        <p:spPr bwMode="auto">
          <a:xfrm>
            <a:off x="38100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a:t>
            </a:r>
          </a:p>
        </p:txBody>
      </p:sp>
      <p:sp>
        <p:nvSpPr>
          <p:cNvPr id="43055" name="Rectangle 50"/>
          <p:cNvSpPr>
            <a:spLocks noChangeArrowheads="1"/>
          </p:cNvSpPr>
          <p:nvPr>
            <p:custDataLst>
              <p:tags r:id="rId44"/>
            </p:custDataLst>
          </p:nvPr>
        </p:nvSpPr>
        <p:spPr bwMode="auto">
          <a:xfrm>
            <a:off x="3511550" y="270668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36</a:t>
            </a:r>
          </a:p>
        </p:txBody>
      </p:sp>
      <p:sp>
        <p:nvSpPr>
          <p:cNvPr id="43056" name="Rectangle 51"/>
          <p:cNvSpPr>
            <a:spLocks noChangeArrowheads="1"/>
          </p:cNvSpPr>
          <p:nvPr>
            <p:custDataLst>
              <p:tags r:id="rId45"/>
            </p:custDataLst>
          </p:nvPr>
        </p:nvSpPr>
        <p:spPr bwMode="auto">
          <a:xfrm>
            <a:off x="3200400" y="270668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216</a:t>
            </a:r>
          </a:p>
        </p:txBody>
      </p:sp>
      <p:sp>
        <p:nvSpPr>
          <p:cNvPr id="43057" name="Text Box 52"/>
          <p:cNvSpPr txBox="1">
            <a:spLocks noChangeArrowheads="1"/>
          </p:cNvSpPr>
          <p:nvPr>
            <p:custDataLst>
              <p:tags r:id="rId46"/>
            </p:custDataLst>
          </p:nvPr>
        </p:nvSpPr>
        <p:spPr bwMode="auto">
          <a:xfrm>
            <a:off x="2109788" y="290830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110</a:t>
            </a:r>
          </a:p>
        </p:txBody>
      </p:sp>
      <p:sp>
        <p:nvSpPr>
          <p:cNvPr id="43063" name="Rectangle 58"/>
          <p:cNvSpPr>
            <a:spLocks noChangeArrowheads="1"/>
          </p:cNvSpPr>
          <p:nvPr>
            <p:custDataLst>
              <p:tags r:id="rId47"/>
            </p:custDataLst>
          </p:nvPr>
        </p:nvSpPr>
        <p:spPr bwMode="auto">
          <a:xfrm>
            <a:off x="40513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64" name="Rectangle 59"/>
          <p:cNvSpPr>
            <a:spLocks noChangeArrowheads="1"/>
          </p:cNvSpPr>
          <p:nvPr>
            <p:custDataLst>
              <p:tags r:id="rId48"/>
            </p:custDataLst>
          </p:nvPr>
        </p:nvSpPr>
        <p:spPr bwMode="auto">
          <a:xfrm>
            <a:off x="38100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7</a:t>
            </a:r>
          </a:p>
        </p:txBody>
      </p:sp>
      <p:sp>
        <p:nvSpPr>
          <p:cNvPr id="43065" name="Rectangle 60"/>
          <p:cNvSpPr>
            <a:spLocks noChangeArrowheads="1"/>
          </p:cNvSpPr>
          <p:nvPr>
            <p:custDataLst>
              <p:tags r:id="rId49"/>
            </p:custDataLst>
          </p:nvPr>
        </p:nvSpPr>
        <p:spPr bwMode="auto">
          <a:xfrm>
            <a:off x="3511550" y="326778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49</a:t>
            </a:r>
          </a:p>
        </p:txBody>
      </p:sp>
      <p:sp>
        <p:nvSpPr>
          <p:cNvPr id="43066" name="Text Box 61"/>
          <p:cNvSpPr txBox="1">
            <a:spLocks noChangeArrowheads="1"/>
          </p:cNvSpPr>
          <p:nvPr>
            <p:custDataLst>
              <p:tags r:id="rId50"/>
            </p:custDataLst>
          </p:nvPr>
        </p:nvSpPr>
        <p:spPr bwMode="auto">
          <a:xfrm>
            <a:off x="2109788" y="347098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60</a:t>
            </a:r>
          </a:p>
        </p:txBody>
      </p:sp>
      <p:sp>
        <p:nvSpPr>
          <p:cNvPr id="43068" name="Line 63"/>
          <p:cNvSpPr>
            <a:spLocks noChangeShapeType="1"/>
          </p:cNvSpPr>
          <p:nvPr>
            <p:custDataLst>
              <p:tags r:id="rId51"/>
            </p:custDataLst>
          </p:nvPr>
        </p:nvSpPr>
        <p:spPr bwMode="auto">
          <a:xfrm>
            <a:off x="2033588" y="946150"/>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69" name="Line 64"/>
          <p:cNvSpPr>
            <a:spLocks noChangeShapeType="1"/>
          </p:cNvSpPr>
          <p:nvPr>
            <p:custDataLst>
              <p:tags r:id="rId52"/>
            </p:custDataLst>
          </p:nvPr>
        </p:nvSpPr>
        <p:spPr bwMode="auto">
          <a:xfrm>
            <a:off x="2065338" y="1482725"/>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0" name="Line 65"/>
          <p:cNvSpPr>
            <a:spLocks noChangeShapeType="1"/>
          </p:cNvSpPr>
          <p:nvPr>
            <p:custDataLst>
              <p:tags r:id="rId53"/>
            </p:custDataLst>
          </p:nvPr>
        </p:nvSpPr>
        <p:spPr bwMode="auto">
          <a:xfrm>
            <a:off x="2065338" y="201612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1" name="Line 66"/>
          <p:cNvSpPr>
            <a:spLocks noChangeShapeType="1"/>
          </p:cNvSpPr>
          <p:nvPr>
            <p:custDataLst>
              <p:tags r:id="rId54"/>
            </p:custDataLst>
          </p:nvPr>
        </p:nvSpPr>
        <p:spPr bwMode="auto">
          <a:xfrm>
            <a:off x="2065338" y="2554288"/>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2" name="Line 67"/>
          <p:cNvSpPr>
            <a:spLocks noChangeShapeType="1"/>
          </p:cNvSpPr>
          <p:nvPr>
            <p:custDataLst>
              <p:tags r:id="rId55"/>
            </p:custDataLst>
          </p:nvPr>
        </p:nvSpPr>
        <p:spPr bwMode="auto">
          <a:xfrm>
            <a:off x="2065338" y="306387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3" name="Line 68"/>
          <p:cNvSpPr>
            <a:spLocks noChangeShapeType="1"/>
          </p:cNvSpPr>
          <p:nvPr>
            <p:custDataLst>
              <p:tags r:id="rId56"/>
            </p:custDataLst>
          </p:nvPr>
        </p:nvSpPr>
        <p:spPr bwMode="auto">
          <a:xfrm>
            <a:off x="2065338" y="35884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4" name="Line 69"/>
          <p:cNvSpPr>
            <a:spLocks noChangeShapeType="1"/>
          </p:cNvSpPr>
          <p:nvPr>
            <p:custDataLst>
              <p:tags r:id="rId57"/>
            </p:custDataLst>
          </p:nvPr>
        </p:nvSpPr>
        <p:spPr bwMode="auto">
          <a:xfrm>
            <a:off x="2217738" y="418218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5" name="Line 70"/>
          <p:cNvSpPr>
            <a:spLocks noChangeShapeType="1"/>
          </p:cNvSpPr>
          <p:nvPr>
            <p:custDataLst>
              <p:tags r:id="rId58"/>
            </p:custDataLst>
          </p:nvPr>
        </p:nvSpPr>
        <p:spPr bwMode="auto">
          <a:xfrm>
            <a:off x="2217738" y="6472238"/>
            <a:ext cx="1336675"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80" name="Text Box 75"/>
          <p:cNvSpPr txBox="1">
            <a:spLocks noChangeArrowheads="1"/>
          </p:cNvSpPr>
          <p:nvPr/>
        </p:nvSpPr>
        <p:spPr bwMode="auto">
          <a:xfrm>
            <a:off x="7010400" y="6001435"/>
            <a:ext cx="2057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dirty="0">
                <a:solidFill>
                  <a:srgbClr val="C00000"/>
                </a:solidFill>
                <a:latin typeface="Cambria" pitchFamily="18" charset="0"/>
              </a:rPr>
              <a:t>Hexadecimal</a:t>
            </a:r>
          </a:p>
        </p:txBody>
      </p:sp>
      <p:sp>
        <p:nvSpPr>
          <p:cNvPr id="43081" name="Text Box 6"/>
          <p:cNvSpPr txBox="1">
            <a:spLocks noChangeArrowheads="1"/>
          </p:cNvSpPr>
          <p:nvPr>
            <p:custDataLst>
              <p:tags r:id="rId59"/>
            </p:custDataLst>
          </p:nvPr>
        </p:nvSpPr>
        <p:spPr bwMode="auto">
          <a:xfrm>
            <a:off x="663222" y="152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C10EF"/>
                </a:solidFill>
                <a:latin typeface="Courier New" pitchFamily="-106" charset="0"/>
              </a:rPr>
              <a:t>base 1</a:t>
            </a:r>
          </a:p>
        </p:txBody>
      </p:sp>
      <p:sp>
        <p:nvSpPr>
          <p:cNvPr id="43082" name="Rectangle 25"/>
          <p:cNvSpPr>
            <a:spLocks noChangeArrowheads="1"/>
          </p:cNvSpPr>
          <p:nvPr/>
        </p:nvSpPr>
        <p:spPr bwMode="auto">
          <a:xfrm>
            <a:off x="2039938" y="3048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77" name="Text Box 18"/>
          <p:cNvSpPr txBox="1">
            <a:spLocks noChangeArrowheads="1"/>
          </p:cNvSpPr>
          <p:nvPr>
            <p:custDataLst>
              <p:tags r:id="rId60"/>
            </p:custDataLst>
          </p:nvPr>
        </p:nvSpPr>
        <p:spPr bwMode="auto">
          <a:xfrm>
            <a:off x="4806069" y="229990"/>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78" name="Text Box 53"/>
          <p:cNvSpPr txBox="1">
            <a:spLocks noChangeArrowheads="1"/>
          </p:cNvSpPr>
          <p:nvPr>
            <p:custDataLst>
              <p:tags r:id="rId61"/>
            </p:custDataLst>
          </p:nvPr>
        </p:nvSpPr>
        <p:spPr bwMode="auto">
          <a:xfrm>
            <a:off x="4806069" y="753885"/>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9" name="Text Box 54"/>
          <p:cNvSpPr txBox="1">
            <a:spLocks noChangeArrowheads="1"/>
          </p:cNvSpPr>
          <p:nvPr>
            <p:custDataLst>
              <p:tags r:id="rId62"/>
            </p:custDataLst>
          </p:nvPr>
        </p:nvSpPr>
        <p:spPr bwMode="auto">
          <a:xfrm>
            <a:off x="4806069" y="1326972"/>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80" name="Text Box 72"/>
          <p:cNvSpPr txBox="1">
            <a:spLocks noChangeArrowheads="1"/>
          </p:cNvSpPr>
          <p:nvPr>
            <p:custDataLst>
              <p:tags r:id="rId63"/>
            </p:custDataLst>
          </p:nvPr>
        </p:nvSpPr>
        <p:spPr bwMode="auto">
          <a:xfrm>
            <a:off x="4806069" y="4010730"/>
            <a:ext cx="229464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a:t>
            </a:r>
            <a:r>
              <a:rPr lang="en-US" sz="1500" b="1" dirty="0" smtClean="0">
                <a:latin typeface="Cambria" pitchFamily="18" charset="0"/>
              </a:rPr>
              <a:t>7</a:t>
            </a:r>
            <a:endParaRPr lang="en-US" sz="1500" b="1" dirty="0">
              <a:latin typeface="Cambria" pitchFamily="18" charset="0"/>
            </a:endParaRPr>
          </a:p>
        </p:txBody>
      </p:sp>
      <p:sp>
        <p:nvSpPr>
          <p:cNvPr id="81" name="Text Box 54"/>
          <p:cNvSpPr txBox="1">
            <a:spLocks noChangeArrowheads="1"/>
          </p:cNvSpPr>
          <p:nvPr>
            <p:custDataLst>
              <p:tags r:id="rId64"/>
            </p:custDataLst>
          </p:nvPr>
        </p:nvSpPr>
        <p:spPr bwMode="auto">
          <a:xfrm>
            <a:off x="4806069" y="1857375"/>
            <a:ext cx="148748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a:t>
            </a:r>
            <a:endParaRPr lang="en-US" sz="1500" b="1" dirty="0">
              <a:latin typeface="Cambria" pitchFamily="18" charset="0"/>
            </a:endParaRPr>
          </a:p>
        </p:txBody>
      </p:sp>
      <p:sp>
        <p:nvSpPr>
          <p:cNvPr id="83" name="Text Box 54"/>
          <p:cNvSpPr txBox="1">
            <a:spLocks noChangeArrowheads="1"/>
          </p:cNvSpPr>
          <p:nvPr>
            <p:custDataLst>
              <p:tags r:id="rId65"/>
            </p:custDataLst>
          </p:nvPr>
        </p:nvSpPr>
        <p:spPr bwMode="auto">
          <a:xfrm>
            <a:off x="4806069" y="2372410"/>
            <a:ext cx="168504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a:t>
            </a:r>
            <a:endParaRPr lang="en-US" sz="1500" b="1" dirty="0">
              <a:latin typeface="Cambria" pitchFamily="18" charset="0"/>
            </a:endParaRPr>
          </a:p>
        </p:txBody>
      </p:sp>
      <p:sp>
        <p:nvSpPr>
          <p:cNvPr id="84" name="Text Box 54"/>
          <p:cNvSpPr txBox="1">
            <a:spLocks noChangeArrowheads="1"/>
          </p:cNvSpPr>
          <p:nvPr>
            <p:custDataLst>
              <p:tags r:id="rId66"/>
            </p:custDataLst>
          </p:nvPr>
        </p:nvSpPr>
        <p:spPr bwMode="auto">
          <a:xfrm>
            <a:off x="4806069" y="2847975"/>
            <a:ext cx="184873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a:t>
            </a:r>
            <a:endParaRPr lang="en-US" sz="1500" b="1" dirty="0">
              <a:latin typeface="Cambria" pitchFamily="18" charset="0"/>
            </a:endParaRPr>
          </a:p>
        </p:txBody>
      </p:sp>
      <p:sp>
        <p:nvSpPr>
          <p:cNvPr id="85" name="Text Box 54"/>
          <p:cNvSpPr txBox="1">
            <a:spLocks noChangeArrowheads="1"/>
          </p:cNvSpPr>
          <p:nvPr>
            <p:custDataLst>
              <p:tags r:id="rId67"/>
            </p:custDataLst>
          </p:nvPr>
        </p:nvSpPr>
        <p:spPr bwMode="auto">
          <a:xfrm>
            <a:off x="4806069" y="3426872"/>
            <a:ext cx="211781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2, 3, 4, 5, 6</a:t>
            </a:r>
            <a:endParaRPr lang="en-US" sz="1500" b="1" dirty="0">
              <a:latin typeface="Cambria" pitchFamily="18" charset="0"/>
            </a:endParaRPr>
          </a:p>
        </p:txBody>
      </p:sp>
      <p:sp>
        <p:nvSpPr>
          <p:cNvPr id="86" name="Text Box 72"/>
          <p:cNvSpPr txBox="1">
            <a:spLocks noChangeArrowheads="1"/>
          </p:cNvSpPr>
          <p:nvPr>
            <p:custDataLst>
              <p:tags r:id="rId68"/>
            </p:custDataLst>
          </p:nvPr>
        </p:nvSpPr>
        <p:spPr bwMode="auto">
          <a:xfrm>
            <a:off x="4806069" y="6306235"/>
            <a:ext cx="3869442" cy="323165"/>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C00000"/>
                </a:solidFill>
                <a:latin typeface="Cambria" pitchFamily="18" charset="0"/>
              </a:rPr>
              <a:t>digits</a:t>
            </a:r>
            <a:r>
              <a:rPr lang="en-US" sz="1500" b="1" dirty="0">
                <a:solidFill>
                  <a:srgbClr val="C00000"/>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C00000"/>
                </a:solidFill>
                <a:latin typeface="Cambria" pitchFamily="18" charset="0"/>
              </a:rPr>
              <a:t>A</a:t>
            </a:r>
            <a:r>
              <a:rPr lang="en-US" sz="1500" b="1" dirty="0" smtClean="0">
                <a:latin typeface="Cambria" pitchFamily="18" charset="0"/>
              </a:rPr>
              <a:t>, </a:t>
            </a:r>
            <a:r>
              <a:rPr lang="en-US" sz="1500" b="1" dirty="0" smtClean="0">
                <a:solidFill>
                  <a:srgbClr val="C00000"/>
                </a:solidFill>
                <a:latin typeface="Cambria" pitchFamily="18" charset="0"/>
              </a:rPr>
              <a:t>B</a:t>
            </a:r>
            <a:r>
              <a:rPr lang="en-US" sz="1500" b="1" dirty="0" smtClean="0">
                <a:latin typeface="Cambria" pitchFamily="18" charset="0"/>
              </a:rPr>
              <a:t>, </a:t>
            </a:r>
            <a:r>
              <a:rPr lang="en-US" sz="1500" b="1" dirty="0" smtClean="0">
                <a:solidFill>
                  <a:srgbClr val="C00000"/>
                </a:solidFill>
                <a:latin typeface="Cambria" pitchFamily="18" charset="0"/>
              </a:rPr>
              <a:t>C</a:t>
            </a:r>
            <a:r>
              <a:rPr lang="en-US" sz="1500" b="1" dirty="0" smtClean="0">
                <a:latin typeface="Cambria" pitchFamily="18" charset="0"/>
              </a:rPr>
              <a:t>, </a:t>
            </a:r>
            <a:r>
              <a:rPr lang="en-US" sz="1500" b="1" dirty="0" smtClean="0">
                <a:solidFill>
                  <a:srgbClr val="C00000"/>
                </a:solidFill>
                <a:latin typeface="Cambria" pitchFamily="18" charset="0"/>
              </a:rPr>
              <a:t>D</a:t>
            </a:r>
            <a:r>
              <a:rPr lang="en-US" sz="1500" b="1" dirty="0" smtClean="0">
                <a:latin typeface="Cambria" pitchFamily="18" charset="0"/>
              </a:rPr>
              <a:t>, </a:t>
            </a:r>
            <a:r>
              <a:rPr lang="en-US" sz="1500" b="1" dirty="0" smtClean="0">
                <a:solidFill>
                  <a:srgbClr val="C00000"/>
                </a:solidFill>
                <a:latin typeface="Cambria" pitchFamily="18" charset="0"/>
              </a:rPr>
              <a:t>E</a:t>
            </a:r>
            <a:r>
              <a:rPr lang="en-US" sz="1500" b="1" dirty="0" smtClean="0">
                <a:latin typeface="Cambria" pitchFamily="18" charset="0"/>
              </a:rPr>
              <a:t>, </a:t>
            </a:r>
            <a:r>
              <a:rPr lang="en-US" sz="1500" b="1" dirty="0" smtClean="0">
                <a:solidFill>
                  <a:srgbClr val="C00000"/>
                </a:solidFill>
                <a:latin typeface="Cambria" pitchFamily="18" charset="0"/>
              </a:rPr>
              <a:t>F</a:t>
            </a:r>
            <a:endParaRPr lang="en-US" sz="1500" b="1" dirty="0">
              <a:solidFill>
                <a:srgbClr val="C00000"/>
              </a:solidFill>
              <a:latin typeface="Cambria" pitchFamily="18" charset="0"/>
            </a:endParaRPr>
          </a:p>
        </p:txBody>
      </p:sp>
      <p:sp>
        <p:nvSpPr>
          <p:cNvPr id="87" name="Text Box 7"/>
          <p:cNvSpPr txBox="1">
            <a:spLocks noChangeArrowheads="1"/>
          </p:cNvSpPr>
          <p:nvPr>
            <p:custDataLst>
              <p:tags r:id="rId69"/>
            </p:custDataLst>
          </p:nvPr>
        </p:nvSpPr>
        <p:spPr bwMode="auto">
          <a:xfrm>
            <a:off x="663222" y="454413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9</a:t>
            </a:r>
          </a:p>
        </p:txBody>
      </p:sp>
      <p:sp>
        <p:nvSpPr>
          <p:cNvPr id="88" name="Text Box 16"/>
          <p:cNvSpPr txBox="1">
            <a:spLocks noChangeArrowheads="1"/>
          </p:cNvSpPr>
          <p:nvPr>
            <p:custDataLst>
              <p:tags r:id="rId70"/>
            </p:custDataLst>
          </p:nvPr>
        </p:nvSpPr>
        <p:spPr bwMode="auto">
          <a:xfrm>
            <a:off x="3325460" y="449809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46</a:t>
            </a:r>
            <a:endParaRPr lang="en-US" sz="3200" b="1" dirty="0">
              <a:latin typeface="Courier New" pitchFamily="-106" charset="0"/>
            </a:endParaRPr>
          </a:p>
        </p:txBody>
      </p:sp>
      <p:sp>
        <p:nvSpPr>
          <p:cNvPr id="89" name="Rectangle 17"/>
          <p:cNvSpPr>
            <a:spLocks noChangeArrowheads="1"/>
          </p:cNvSpPr>
          <p:nvPr>
            <p:custDataLst>
              <p:tags r:id="rId71"/>
            </p:custDataLst>
          </p:nvPr>
        </p:nvSpPr>
        <p:spPr bwMode="auto">
          <a:xfrm>
            <a:off x="3805842" y="443776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9</a:t>
            </a:r>
          </a:p>
        </p:txBody>
      </p:sp>
      <p:sp>
        <p:nvSpPr>
          <p:cNvPr id="90" name="Rectangle 18"/>
          <p:cNvSpPr>
            <a:spLocks noChangeArrowheads="1"/>
          </p:cNvSpPr>
          <p:nvPr>
            <p:custDataLst>
              <p:tags r:id="rId72"/>
            </p:custDataLst>
          </p:nvPr>
        </p:nvSpPr>
        <p:spPr bwMode="auto">
          <a:xfrm>
            <a:off x="3476858" y="443776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81</a:t>
            </a:r>
            <a:endParaRPr lang="en-US" sz="1000" b="1" dirty="0">
              <a:solidFill>
                <a:srgbClr val="067B0E"/>
              </a:solidFill>
              <a:latin typeface="Courier New" pitchFamily="-106" charset="0"/>
            </a:endParaRPr>
          </a:p>
        </p:txBody>
      </p:sp>
      <p:sp>
        <p:nvSpPr>
          <p:cNvPr id="91" name="Rectangle 19"/>
          <p:cNvSpPr>
            <a:spLocks noChangeArrowheads="1"/>
          </p:cNvSpPr>
          <p:nvPr>
            <p:custDataLst>
              <p:tags r:id="rId73"/>
            </p:custDataLst>
          </p:nvPr>
        </p:nvSpPr>
        <p:spPr bwMode="auto">
          <a:xfrm>
            <a:off x="4049360" y="443776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2" name="Line 69"/>
          <p:cNvSpPr>
            <a:spLocks noChangeShapeType="1"/>
          </p:cNvSpPr>
          <p:nvPr>
            <p:custDataLst>
              <p:tags r:id="rId74"/>
            </p:custDataLst>
          </p:nvPr>
        </p:nvSpPr>
        <p:spPr bwMode="auto">
          <a:xfrm>
            <a:off x="2214210" y="477273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 name="Text Box 72"/>
          <p:cNvSpPr txBox="1">
            <a:spLocks noChangeArrowheads="1"/>
          </p:cNvSpPr>
          <p:nvPr>
            <p:custDataLst>
              <p:tags r:id="rId75"/>
            </p:custDataLst>
          </p:nvPr>
        </p:nvSpPr>
        <p:spPr bwMode="auto">
          <a:xfrm>
            <a:off x="4802541" y="4601280"/>
            <a:ext cx="247879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a:t>
            </a:r>
            <a:r>
              <a:rPr lang="en-US" sz="1500" b="1" dirty="0" smtClean="0">
                <a:latin typeface="Cambria" pitchFamily="18" charset="0"/>
              </a:rPr>
              <a:t>8</a:t>
            </a:r>
            <a:endParaRPr lang="en-US" sz="1500" b="1" dirty="0">
              <a:latin typeface="Cambria" pitchFamily="18" charset="0"/>
            </a:endParaRPr>
          </a:p>
        </p:txBody>
      </p:sp>
      <p:sp>
        <p:nvSpPr>
          <p:cNvPr id="94" name="Text Box 7"/>
          <p:cNvSpPr txBox="1">
            <a:spLocks noChangeArrowheads="1"/>
          </p:cNvSpPr>
          <p:nvPr>
            <p:custDataLst>
              <p:tags r:id="rId76"/>
            </p:custDataLst>
          </p:nvPr>
        </p:nvSpPr>
        <p:spPr bwMode="auto">
          <a:xfrm>
            <a:off x="663222" y="512515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95" name="Text Box 16"/>
          <p:cNvSpPr txBox="1">
            <a:spLocks noChangeArrowheads="1"/>
          </p:cNvSpPr>
          <p:nvPr>
            <p:custDataLst>
              <p:tags r:id="rId77"/>
            </p:custDataLst>
          </p:nvPr>
        </p:nvSpPr>
        <p:spPr bwMode="auto">
          <a:xfrm>
            <a:off x="3328283" y="507911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96" name="Rectangle 17"/>
          <p:cNvSpPr>
            <a:spLocks noChangeArrowheads="1"/>
          </p:cNvSpPr>
          <p:nvPr>
            <p:custDataLst>
              <p:tags r:id="rId78"/>
            </p:custDataLst>
          </p:nvPr>
        </p:nvSpPr>
        <p:spPr bwMode="auto">
          <a:xfrm>
            <a:off x="3771195" y="501879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a:t>
            </a:r>
          </a:p>
        </p:txBody>
      </p:sp>
      <p:sp>
        <p:nvSpPr>
          <p:cNvPr id="97" name="Rectangle 18"/>
          <p:cNvSpPr>
            <a:spLocks noChangeArrowheads="1"/>
          </p:cNvSpPr>
          <p:nvPr>
            <p:custDataLst>
              <p:tags r:id="rId79"/>
            </p:custDataLst>
          </p:nvPr>
        </p:nvSpPr>
        <p:spPr bwMode="auto">
          <a:xfrm>
            <a:off x="3442583" y="501879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100</a:t>
            </a:r>
          </a:p>
        </p:txBody>
      </p:sp>
      <p:sp>
        <p:nvSpPr>
          <p:cNvPr id="98" name="Rectangle 19"/>
          <p:cNvSpPr>
            <a:spLocks noChangeArrowheads="1"/>
          </p:cNvSpPr>
          <p:nvPr>
            <p:custDataLst>
              <p:tags r:id="rId80"/>
            </p:custDataLst>
          </p:nvPr>
        </p:nvSpPr>
        <p:spPr bwMode="auto">
          <a:xfrm>
            <a:off x="4052183" y="501879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9" name="Line 69"/>
          <p:cNvSpPr>
            <a:spLocks noChangeShapeType="1"/>
          </p:cNvSpPr>
          <p:nvPr>
            <p:custDataLst>
              <p:tags r:id="rId81"/>
            </p:custDataLst>
          </p:nvPr>
        </p:nvSpPr>
        <p:spPr bwMode="auto">
          <a:xfrm>
            <a:off x="2217033" y="53537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0" name="Text Box 72"/>
          <p:cNvSpPr txBox="1">
            <a:spLocks noChangeArrowheads="1"/>
          </p:cNvSpPr>
          <p:nvPr>
            <p:custDataLst>
              <p:tags r:id="rId82"/>
            </p:custDataLst>
          </p:nvPr>
        </p:nvSpPr>
        <p:spPr bwMode="auto">
          <a:xfrm>
            <a:off x="4805364" y="5182305"/>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101" name="Text Box 7"/>
          <p:cNvSpPr txBox="1">
            <a:spLocks noChangeArrowheads="1"/>
          </p:cNvSpPr>
          <p:nvPr>
            <p:custDataLst>
              <p:tags r:id="rId83"/>
            </p:custDataLst>
          </p:nvPr>
        </p:nvSpPr>
        <p:spPr bwMode="auto">
          <a:xfrm>
            <a:off x="663222" y="569524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11</a:t>
            </a:r>
            <a:endParaRPr lang="en-US" b="1" dirty="0">
              <a:solidFill>
                <a:srgbClr val="1E16E4"/>
              </a:solidFill>
              <a:latin typeface="Courier New" pitchFamily="-106" charset="0"/>
            </a:endParaRPr>
          </a:p>
        </p:txBody>
      </p:sp>
      <p:sp>
        <p:nvSpPr>
          <p:cNvPr id="102" name="Text Box 16"/>
          <p:cNvSpPr txBox="1">
            <a:spLocks noChangeArrowheads="1"/>
          </p:cNvSpPr>
          <p:nvPr>
            <p:custDataLst>
              <p:tags r:id="rId84"/>
            </p:custDataLst>
          </p:nvPr>
        </p:nvSpPr>
        <p:spPr bwMode="auto">
          <a:xfrm>
            <a:off x="3325460" y="564920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39</a:t>
            </a:r>
            <a:endParaRPr lang="en-US" sz="3200" b="1" dirty="0">
              <a:latin typeface="Courier New" pitchFamily="-106" charset="0"/>
            </a:endParaRPr>
          </a:p>
        </p:txBody>
      </p:sp>
      <p:sp>
        <p:nvSpPr>
          <p:cNvPr id="103" name="Rectangle 17"/>
          <p:cNvSpPr>
            <a:spLocks noChangeArrowheads="1"/>
          </p:cNvSpPr>
          <p:nvPr>
            <p:custDataLst>
              <p:tags r:id="rId85"/>
            </p:custDataLst>
          </p:nvPr>
        </p:nvSpPr>
        <p:spPr bwMode="auto">
          <a:xfrm>
            <a:off x="3767370" y="5577594"/>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11</a:t>
            </a:r>
            <a:endParaRPr lang="en-US" sz="1000" b="1" dirty="0">
              <a:solidFill>
                <a:srgbClr val="067B0E"/>
              </a:solidFill>
              <a:latin typeface="Courier New" pitchFamily="-106" charset="0"/>
            </a:endParaRPr>
          </a:p>
        </p:txBody>
      </p:sp>
      <p:sp>
        <p:nvSpPr>
          <p:cNvPr id="104" name="Rectangle 18"/>
          <p:cNvSpPr>
            <a:spLocks noChangeArrowheads="1"/>
          </p:cNvSpPr>
          <p:nvPr>
            <p:custDataLst>
              <p:tags r:id="rId86"/>
            </p:custDataLst>
          </p:nvPr>
        </p:nvSpPr>
        <p:spPr bwMode="auto">
          <a:xfrm>
            <a:off x="3438386" y="5577594"/>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121</a:t>
            </a:r>
            <a:endParaRPr lang="en-US" sz="1000" b="1" dirty="0">
              <a:solidFill>
                <a:srgbClr val="067B0E"/>
              </a:solidFill>
              <a:latin typeface="Courier New" pitchFamily="-106" charset="0"/>
            </a:endParaRPr>
          </a:p>
        </p:txBody>
      </p:sp>
      <p:sp>
        <p:nvSpPr>
          <p:cNvPr id="105" name="Rectangle 19"/>
          <p:cNvSpPr>
            <a:spLocks noChangeArrowheads="1"/>
          </p:cNvSpPr>
          <p:nvPr>
            <p:custDataLst>
              <p:tags r:id="rId87"/>
            </p:custDataLst>
          </p:nvPr>
        </p:nvSpPr>
        <p:spPr bwMode="auto">
          <a:xfrm>
            <a:off x="4049360" y="5577594"/>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106" name="Line 69"/>
          <p:cNvSpPr>
            <a:spLocks noChangeShapeType="1"/>
          </p:cNvSpPr>
          <p:nvPr>
            <p:custDataLst>
              <p:tags r:id="rId88"/>
            </p:custDataLst>
          </p:nvPr>
        </p:nvSpPr>
        <p:spPr bwMode="auto">
          <a:xfrm>
            <a:off x="2214210" y="5912556"/>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7" name="Text Box 72"/>
          <p:cNvSpPr txBox="1">
            <a:spLocks noChangeArrowheads="1"/>
          </p:cNvSpPr>
          <p:nvPr>
            <p:custDataLst>
              <p:tags r:id="rId89"/>
            </p:custDataLst>
          </p:nvPr>
        </p:nvSpPr>
        <p:spPr bwMode="auto">
          <a:xfrm>
            <a:off x="4802541" y="5752395"/>
            <a:ext cx="289648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1C10EF"/>
                </a:solidFill>
                <a:latin typeface="Cambria" pitchFamily="18" charset="0"/>
              </a:rPr>
              <a:t>A</a:t>
            </a:r>
            <a:endParaRPr lang="en-US" sz="1500" b="1" dirty="0">
              <a:solidFill>
                <a:srgbClr val="1C10EF"/>
              </a:solidFill>
              <a:latin typeface="Cambria" pitchFamily="18" charset="0"/>
            </a:endParaRPr>
          </a:p>
        </p:txBody>
      </p:sp>
      <p:sp>
        <p:nvSpPr>
          <p:cNvPr id="108" name="Text Box 5"/>
          <p:cNvSpPr txBox="1">
            <a:spLocks noChangeArrowheads="1"/>
          </p:cNvSpPr>
          <p:nvPr>
            <p:custDataLst>
              <p:tags r:id="rId90"/>
            </p:custDataLst>
          </p:nvPr>
        </p:nvSpPr>
        <p:spPr bwMode="auto">
          <a:xfrm>
            <a:off x="7281332" y="253747"/>
            <a:ext cx="1413405"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smtClean="0">
                <a:latin typeface="Cambria" pitchFamily="18" charset="0"/>
              </a:rPr>
              <a:t>All 42s!</a:t>
            </a:r>
            <a:endParaRPr lang="en-US" sz="4000" dirty="0">
              <a:latin typeface="Cambria" pitchFamily="18" charset="0"/>
            </a:endParaRPr>
          </a:p>
        </p:txBody>
      </p:sp>
      <p:pic>
        <p:nvPicPr>
          <p:cNvPr id="7170" name="Picture 2" descr="http://graphics8.nytimes.com/images/2007/04/15/sports/16robinson-600.jpg"/>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228600" y="1745191"/>
            <a:ext cx="8549217" cy="42746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293557" y="452968"/>
            <a:ext cx="1016352" cy="1016352"/>
          </a:xfrm>
          <a:prstGeom prst="rect">
            <a:avLst/>
          </a:prstGeom>
          <a:noFill/>
          <a:ln w="9525">
            <a:solidFill>
              <a:srgbClr val="1C10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12366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6"/>
          <p:cNvSpPr txBox="1">
            <a:spLocks noChangeArrowheads="1"/>
          </p:cNvSpPr>
          <p:nvPr>
            <p:custDataLst>
              <p:tags r:id="rId1"/>
            </p:custDataLst>
          </p:nvPr>
        </p:nvSpPr>
        <p:spPr bwMode="auto">
          <a:xfrm>
            <a:off x="663222" y="70961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3012" name="Text Box 7"/>
          <p:cNvSpPr txBox="1">
            <a:spLocks noChangeArrowheads="1"/>
          </p:cNvSpPr>
          <p:nvPr>
            <p:custDataLst>
              <p:tags r:id="rId2"/>
            </p:custDataLst>
          </p:nvPr>
        </p:nvSpPr>
        <p:spPr bwMode="auto">
          <a:xfrm>
            <a:off x="663222" y="395358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8</a:t>
            </a:r>
            <a:endParaRPr lang="en-US" b="1" dirty="0">
              <a:solidFill>
                <a:srgbClr val="1E16E4"/>
              </a:solidFill>
              <a:latin typeface="Courier New" pitchFamily="-106" charset="0"/>
            </a:endParaRPr>
          </a:p>
        </p:txBody>
      </p:sp>
      <p:sp>
        <p:nvSpPr>
          <p:cNvPr id="43013" name="Rectangle 8"/>
          <p:cNvSpPr>
            <a:spLocks noChangeArrowheads="1"/>
          </p:cNvSpPr>
          <p:nvPr>
            <p:custDataLst>
              <p:tags r:id="rId3"/>
            </p:custDataLst>
          </p:nvPr>
        </p:nvSpPr>
        <p:spPr bwMode="auto">
          <a:xfrm>
            <a:off x="40386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14" name="Rectangle 9"/>
          <p:cNvSpPr>
            <a:spLocks noChangeArrowheads="1"/>
          </p:cNvSpPr>
          <p:nvPr>
            <p:custDataLst>
              <p:tags r:id="rId4"/>
            </p:custDataLst>
          </p:nvPr>
        </p:nvSpPr>
        <p:spPr bwMode="auto">
          <a:xfrm>
            <a:off x="37973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3015" name="Rectangle 10"/>
          <p:cNvSpPr>
            <a:spLocks noChangeArrowheads="1"/>
          </p:cNvSpPr>
          <p:nvPr>
            <p:custDataLst>
              <p:tags r:id="rId5"/>
            </p:custDataLst>
          </p:nvPr>
        </p:nvSpPr>
        <p:spPr bwMode="auto">
          <a:xfrm>
            <a:off x="30162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16" name="Rectangle 11"/>
          <p:cNvSpPr>
            <a:spLocks noChangeArrowheads="1"/>
          </p:cNvSpPr>
          <p:nvPr>
            <p:custDataLst>
              <p:tags r:id="rId6"/>
            </p:custDataLst>
          </p:nvPr>
        </p:nvSpPr>
        <p:spPr bwMode="auto">
          <a:xfrm>
            <a:off x="27495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3017" name="Rectangle 12"/>
          <p:cNvSpPr>
            <a:spLocks noChangeArrowheads="1"/>
          </p:cNvSpPr>
          <p:nvPr>
            <p:custDataLst>
              <p:tags r:id="rId7"/>
            </p:custDataLst>
          </p:nvPr>
        </p:nvSpPr>
        <p:spPr bwMode="auto">
          <a:xfrm>
            <a:off x="35369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18" name="Rectangle 13"/>
          <p:cNvSpPr>
            <a:spLocks noChangeArrowheads="1"/>
          </p:cNvSpPr>
          <p:nvPr>
            <p:custDataLst>
              <p:tags r:id="rId8"/>
            </p:custDataLst>
          </p:nvPr>
        </p:nvSpPr>
        <p:spPr bwMode="auto">
          <a:xfrm>
            <a:off x="32956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3019" name="Rectangle 14"/>
          <p:cNvSpPr>
            <a:spLocks noChangeArrowheads="1"/>
          </p:cNvSpPr>
          <p:nvPr>
            <p:custDataLst>
              <p:tags r:id="rId9"/>
            </p:custDataLst>
          </p:nvPr>
        </p:nvSpPr>
        <p:spPr bwMode="auto">
          <a:xfrm>
            <a:off x="25209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20" name="Rectangle 15"/>
          <p:cNvSpPr>
            <a:spLocks noChangeArrowheads="1"/>
          </p:cNvSpPr>
          <p:nvPr>
            <p:custDataLst>
              <p:tags r:id="rId10"/>
            </p:custDataLst>
          </p:nvPr>
        </p:nvSpPr>
        <p:spPr bwMode="auto">
          <a:xfrm>
            <a:off x="2224088" y="6096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43021" name="Text Box 16"/>
          <p:cNvSpPr txBox="1">
            <a:spLocks noChangeArrowheads="1"/>
          </p:cNvSpPr>
          <p:nvPr>
            <p:custDataLst>
              <p:tags r:id="rId11"/>
            </p:custDataLst>
          </p:nvPr>
        </p:nvSpPr>
        <p:spPr bwMode="auto">
          <a:xfrm>
            <a:off x="3328988" y="390754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52</a:t>
            </a:r>
            <a:endParaRPr lang="en-US" sz="3200" b="1" dirty="0">
              <a:latin typeface="Courier New" pitchFamily="-106" charset="0"/>
            </a:endParaRPr>
          </a:p>
        </p:txBody>
      </p:sp>
      <p:sp>
        <p:nvSpPr>
          <p:cNvPr id="43022" name="Rectangle 17"/>
          <p:cNvSpPr>
            <a:spLocks noChangeArrowheads="1"/>
          </p:cNvSpPr>
          <p:nvPr>
            <p:custDataLst>
              <p:tags r:id="rId12"/>
            </p:custDataLst>
          </p:nvPr>
        </p:nvSpPr>
        <p:spPr bwMode="auto">
          <a:xfrm>
            <a:off x="3809370" y="384721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8</a:t>
            </a:r>
          </a:p>
        </p:txBody>
      </p:sp>
      <p:sp>
        <p:nvSpPr>
          <p:cNvPr id="43023" name="Rectangle 18"/>
          <p:cNvSpPr>
            <a:spLocks noChangeArrowheads="1"/>
          </p:cNvSpPr>
          <p:nvPr>
            <p:custDataLst>
              <p:tags r:id="rId13"/>
            </p:custDataLst>
          </p:nvPr>
        </p:nvSpPr>
        <p:spPr bwMode="auto">
          <a:xfrm>
            <a:off x="3480386" y="384721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64</a:t>
            </a:r>
            <a:endParaRPr lang="en-US" sz="1000" b="1" dirty="0">
              <a:solidFill>
                <a:srgbClr val="067B0E"/>
              </a:solidFill>
              <a:latin typeface="Courier New" pitchFamily="-106" charset="0"/>
            </a:endParaRPr>
          </a:p>
        </p:txBody>
      </p:sp>
      <p:sp>
        <p:nvSpPr>
          <p:cNvPr id="43024" name="Rectangle 19"/>
          <p:cNvSpPr>
            <a:spLocks noChangeArrowheads="1"/>
          </p:cNvSpPr>
          <p:nvPr>
            <p:custDataLst>
              <p:tags r:id="rId14"/>
            </p:custDataLst>
          </p:nvPr>
        </p:nvSpPr>
        <p:spPr bwMode="auto">
          <a:xfrm>
            <a:off x="4052888" y="384721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26" name="Text Box 21"/>
          <p:cNvSpPr txBox="1">
            <a:spLocks noChangeArrowheads="1"/>
          </p:cNvSpPr>
          <p:nvPr>
            <p:custDataLst>
              <p:tags r:id="rId15"/>
            </p:custDataLst>
          </p:nvPr>
        </p:nvSpPr>
        <p:spPr bwMode="auto">
          <a:xfrm>
            <a:off x="2097088" y="65563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43027" name="Text Box 22"/>
          <p:cNvSpPr txBox="1">
            <a:spLocks noChangeArrowheads="1"/>
          </p:cNvSpPr>
          <p:nvPr>
            <p:custDataLst>
              <p:tags r:id="rId16"/>
            </p:custDataLst>
          </p:nvPr>
        </p:nvSpPr>
        <p:spPr bwMode="auto">
          <a:xfrm>
            <a:off x="663222" y="62674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C00000"/>
                </a:solidFill>
                <a:latin typeface="Courier New" pitchFamily="-106" charset="0"/>
              </a:rPr>
              <a:t>base 16</a:t>
            </a:r>
          </a:p>
        </p:txBody>
      </p:sp>
      <p:sp>
        <p:nvSpPr>
          <p:cNvPr id="43028" name="Text Box 23"/>
          <p:cNvSpPr txBox="1">
            <a:spLocks noChangeArrowheads="1"/>
          </p:cNvSpPr>
          <p:nvPr>
            <p:custDataLst>
              <p:tags r:id="rId17"/>
            </p:custDataLst>
          </p:nvPr>
        </p:nvSpPr>
        <p:spPr bwMode="auto">
          <a:xfrm>
            <a:off x="3352800" y="620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2A</a:t>
            </a:r>
          </a:p>
        </p:txBody>
      </p:sp>
      <p:sp>
        <p:nvSpPr>
          <p:cNvPr id="43029" name="Rectangle 24"/>
          <p:cNvSpPr>
            <a:spLocks noChangeArrowheads="1"/>
          </p:cNvSpPr>
          <p:nvPr>
            <p:custDataLst>
              <p:tags r:id="rId18"/>
            </p:custDataLst>
          </p:nvPr>
        </p:nvSpPr>
        <p:spPr bwMode="auto">
          <a:xfrm>
            <a:off x="3787775" y="614521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30" name="Rectangle 25"/>
          <p:cNvSpPr>
            <a:spLocks noChangeArrowheads="1"/>
          </p:cNvSpPr>
          <p:nvPr>
            <p:custDataLst>
              <p:tags r:id="rId19"/>
            </p:custDataLst>
          </p:nvPr>
        </p:nvSpPr>
        <p:spPr bwMode="auto">
          <a:xfrm>
            <a:off x="3444875" y="614521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256</a:t>
            </a:r>
          </a:p>
        </p:txBody>
      </p:sp>
      <p:sp>
        <p:nvSpPr>
          <p:cNvPr id="43031" name="Rectangle 26"/>
          <p:cNvSpPr>
            <a:spLocks noChangeArrowheads="1"/>
          </p:cNvSpPr>
          <p:nvPr>
            <p:custDataLst>
              <p:tags r:id="rId20"/>
            </p:custDataLst>
          </p:nvPr>
        </p:nvSpPr>
        <p:spPr bwMode="auto">
          <a:xfrm>
            <a:off x="4054475" y="614521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2" name="Text Box 27"/>
          <p:cNvSpPr txBox="1">
            <a:spLocks noChangeArrowheads="1"/>
          </p:cNvSpPr>
          <p:nvPr>
            <p:custDataLst>
              <p:tags r:id="rId21"/>
            </p:custDataLst>
          </p:nvPr>
        </p:nvSpPr>
        <p:spPr bwMode="auto">
          <a:xfrm>
            <a:off x="663222" y="12525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3033" name="Text Box 28"/>
          <p:cNvSpPr txBox="1">
            <a:spLocks noChangeArrowheads="1"/>
          </p:cNvSpPr>
          <p:nvPr>
            <p:custDataLst>
              <p:tags r:id="rId22"/>
            </p:custDataLst>
          </p:nvPr>
        </p:nvSpPr>
        <p:spPr bwMode="auto">
          <a:xfrm>
            <a:off x="663222" y="1797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4</a:t>
            </a:r>
          </a:p>
        </p:txBody>
      </p:sp>
      <p:sp>
        <p:nvSpPr>
          <p:cNvPr id="43034" name="Text Box 29"/>
          <p:cNvSpPr txBox="1">
            <a:spLocks noChangeArrowheads="1"/>
          </p:cNvSpPr>
          <p:nvPr>
            <p:custDataLst>
              <p:tags r:id="rId23"/>
            </p:custDataLst>
          </p:nvPr>
        </p:nvSpPr>
        <p:spPr bwMode="auto">
          <a:xfrm>
            <a:off x="663222" y="2341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5</a:t>
            </a:r>
          </a:p>
        </p:txBody>
      </p:sp>
      <p:sp>
        <p:nvSpPr>
          <p:cNvPr id="43035" name="Text Box 30"/>
          <p:cNvSpPr txBox="1">
            <a:spLocks noChangeArrowheads="1"/>
          </p:cNvSpPr>
          <p:nvPr>
            <p:custDataLst>
              <p:tags r:id="rId24"/>
            </p:custDataLst>
          </p:nvPr>
        </p:nvSpPr>
        <p:spPr bwMode="auto">
          <a:xfrm>
            <a:off x="663222" y="28463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6</a:t>
            </a:r>
          </a:p>
        </p:txBody>
      </p:sp>
      <p:sp>
        <p:nvSpPr>
          <p:cNvPr id="43036" name="Text Box 31"/>
          <p:cNvSpPr txBox="1">
            <a:spLocks noChangeArrowheads="1"/>
          </p:cNvSpPr>
          <p:nvPr>
            <p:custDataLst>
              <p:tags r:id="rId25"/>
            </p:custDataLst>
          </p:nvPr>
        </p:nvSpPr>
        <p:spPr bwMode="auto">
          <a:xfrm>
            <a:off x="663222" y="337414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7</a:t>
            </a:r>
          </a:p>
        </p:txBody>
      </p:sp>
      <p:sp>
        <p:nvSpPr>
          <p:cNvPr id="43037" name="Rectangle 32"/>
          <p:cNvSpPr>
            <a:spLocks noChangeArrowheads="1"/>
          </p:cNvSpPr>
          <p:nvPr>
            <p:custDataLst>
              <p:tags r:id="rId26"/>
            </p:custDataLst>
          </p:nvPr>
        </p:nvSpPr>
        <p:spPr bwMode="auto">
          <a:xfrm>
            <a:off x="40433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8" name="Rectangle 33"/>
          <p:cNvSpPr>
            <a:spLocks noChangeArrowheads="1"/>
          </p:cNvSpPr>
          <p:nvPr>
            <p:custDataLst>
              <p:tags r:id="rId27"/>
            </p:custDataLst>
          </p:nvPr>
        </p:nvSpPr>
        <p:spPr bwMode="auto">
          <a:xfrm>
            <a:off x="38020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3039" name="Rectangle 34"/>
          <p:cNvSpPr>
            <a:spLocks noChangeArrowheads="1"/>
          </p:cNvSpPr>
          <p:nvPr>
            <p:custDataLst>
              <p:tags r:id="rId28"/>
            </p:custDataLst>
          </p:nvPr>
        </p:nvSpPr>
        <p:spPr bwMode="auto">
          <a:xfrm>
            <a:off x="30210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81</a:t>
            </a:r>
          </a:p>
        </p:txBody>
      </p:sp>
      <p:sp>
        <p:nvSpPr>
          <p:cNvPr id="43040" name="Rectangle 35"/>
          <p:cNvSpPr>
            <a:spLocks noChangeArrowheads="1"/>
          </p:cNvSpPr>
          <p:nvPr>
            <p:custDataLst>
              <p:tags r:id="rId29"/>
            </p:custDataLst>
          </p:nvPr>
        </p:nvSpPr>
        <p:spPr bwMode="auto">
          <a:xfrm>
            <a:off x="354171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3041" name="Rectangle 36"/>
          <p:cNvSpPr>
            <a:spLocks noChangeArrowheads="1"/>
          </p:cNvSpPr>
          <p:nvPr>
            <p:custDataLst>
              <p:tags r:id="rId30"/>
            </p:custDataLst>
          </p:nvPr>
        </p:nvSpPr>
        <p:spPr bwMode="auto">
          <a:xfrm>
            <a:off x="32623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27</a:t>
            </a:r>
          </a:p>
        </p:txBody>
      </p:sp>
      <p:sp>
        <p:nvSpPr>
          <p:cNvPr id="43042" name="Text Box 37"/>
          <p:cNvSpPr txBox="1">
            <a:spLocks noChangeArrowheads="1"/>
          </p:cNvSpPr>
          <p:nvPr>
            <p:custDataLst>
              <p:tags r:id="rId31"/>
            </p:custDataLst>
          </p:nvPr>
        </p:nvSpPr>
        <p:spPr bwMode="auto">
          <a:xfrm>
            <a:off x="2101850" y="122078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3043" name="Rectangle 38"/>
          <p:cNvSpPr>
            <a:spLocks noChangeArrowheads="1"/>
          </p:cNvSpPr>
          <p:nvPr>
            <p:custDataLst>
              <p:tags r:id="rId32"/>
            </p:custDataLst>
          </p:nvPr>
        </p:nvSpPr>
        <p:spPr bwMode="auto">
          <a:xfrm>
            <a:off x="40465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4" name="Rectangle 39"/>
          <p:cNvSpPr>
            <a:spLocks noChangeArrowheads="1"/>
          </p:cNvSpPr>
          <p:nvPr>
            <p:custDataLst>
              <p:tags r:id="rId33"/>
            </p:custDataLst>
          </p:nvPr>
        </p:nvSpPr>
        <p:spPr bwMode="auto">
          <a:xfrm>
            <a:off x="38052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45" name="Rectangle 40"/>
          <p:cNvSpPr>
            <a:spLocks noChangeArrowheads="1"/>
          </p:cNvSpPr>
          <p:nvPr>
            <p:custDataLst>
              <p:tags r:id="rId34"/>
            </p:custDataLst>
          </p:nvPr>
        </p:nvSpPr>
        <p:spPr bwMode="auto">
          <a:xfrm>
            <a:off x="35067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46" name="Rectangle 41"/>
          <p:cNvSpPr>
            <a:spLocks noChangeArrowheads="1"/>
          </p:cNvSpPr>
          <p:nvPr>
            <p:custDataLst>
              <p:tags r:id="rId35"/>
            </p:custDataLst>
          </p:nvPr>
        </p:nvSpPr>
        <p:spPr bwMode="auto">
          <a:xfrm>
            <a:off x="32654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47" name="Text Box 42"/>
          <p:cNvSpPr txBox="1">
            <a:spLocks noChangeArrowheads="1"/>
          </p:cNvSpPr>
          <p:nvPr>
            <p:custDataLst>
              <p:tags r:id="rId36"/>
            </p:custDataLst>
          </p:nvPr>
        </p:nvSpPr>
        <p:spPr bwMode="auto">
          <a:xfrm>
            <a:off x="2105025" y="1900238"/>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222</a:t>
            </a:r>
          </a:p>
        </p:txBody>
      </p:sp>
      <p:sp>
        <p:nvSpPr>
          <p:cNvPr id="43048" name="Rectangle 43"/>
          <p:cNvSpPr>
            <a:spLocks noChangeArrowheads="1"/>
          </p:cNvSpPr>
          <p:nvPr>
            <p:custDataLst>
              <p:tags r:id="rId37"/>
            </p:custDataLst>
          </p:nvPr>
        </p:nvSpPr>
        <p:spPr bwMode="auto">
          <a:xfrm>
            <a:off x="40513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9" name="Rectangle 44"/>
          <p:cNvSpPr>
            <a:spLocks noChangeArrowheads="1"/>
          </p:cNvSpPr>
          <p:nvPr>
            <p:custDataLst>
              <p:tags r:id="rId38"/>
            </p:custDataLst>
          </p:nvPr>
        </p:nvSpPr>
        <p:spPr bwMode="auto">
          <a:xfrm>
            <a:off x="38100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5</a:t>
            </a:r>
          </a:p>
        </p:txBody>
      </p:sp>
      <p:sp>
        <p:nvSpPr>
          <p:cNvPr id="43050" name="Rectangle 45"/>
          <p:cNvSpPr>
            <a:spLocks noChangeArrowheads="1"/>
          </p:cNvSpPr>
          <p:nvPr>
            <p:custDataLst>
              <p:tags r:id="rId39"/>
            </p:custDataLst>
          </p:nvPr>
        </p:nvSpPr>
        <p:spPr bwMode="auto">
          <a:xfrm>
            <a:off x="3511550" y="220503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a:t>
            </a:r>
          </a:p>
        </p:txBody>
      </p:sp>
      <p:sp>
        <p:nvSpPr>
          <p:cNvPr id="43051" name="Rectangle 46"/>
          <p:cNvSpPr>
            <a:spLocks noChangeArrowheads="1"/>
          </p:cNvSpPr>
          <p:nvPr>
            <p:custDataLst>
              <p:tags r:id="rId40"/>
            </p:custDataLst>
          </p:nvPr>
        </p:nvSpPr>
        <p:spPr bwMode="auto">
          <a:xfrm>
            <a:off x="3200400" y="220503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125</a:t>
            </a:r>
          </a:p>
        </p:txBody>
      </p:sp>
      <p:sp>
        <p:nvSpPr>
          <p:cNvPr id="43052" name="Text Box 47"/>
          <p:cNvSpPr txBox="1">
            <a:spLocks noChangeArrowheads="1"/>
          </p:cNvSpPr>
          <p:nvPr>
            <p:custDataLst>
              <p:tags r:id="rId41"/>
            </p:custDataLst>
          </p:nvPr>
        </p:nvSpPr>
        <p:spPr bwMode="auto">
          <a:xfrm>
            <a:off x="2109788" y="240665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132</a:t>
            </a:r>
          </a:p>
        </p:txBody>
      </p:sp>
      <p:sp>
        <p:nvSpPr>
          <p:cNvPr id="43053" name="Rectangle 48"/>
          <p:cNvSpPr>
            <a:spLocks noChangeArrowheads="1"/>
          </p:cNvSpPr>
          <p:nvPr>
            <p:custDataLst>
              <p:tags r:id="rId42"/>
            </p:custDataLst>
          </p:nvPr>
        </p:nvSpPr>
        <p:spPr bwMode="auto">
          <a:xfrm>
            <a:off x="40513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54" name="Rectangle 49"/>
          <p:cNvSpPr>
            <a:spLocks noChangeArrowheads="1"/>
          </p:cNvSpPr>
          <p:nvPr>
            <p:custDataLst>
              <p:tags r:id="rId43"/>
            </p:custDataLst>
          </p:nvPr>
        </p:nvSpPr>
        <p:spPr bwMode="auto">
          <a:xfrm>
            <a:off x="38100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a:t>
            </a:r>
          </a:p>
        </p:txBody>
      </p:sp>
      <p:sp>
        <p:nvSpPr>
          <p:cNvPr id="43055" name="Rectangle 50"/>
          <p:cNvSpPr>
            <a:spLocks noChangeArrowheads="1"/>
          </p:cNvSpPr>
          <p:nvPr>
            <p:custDataLst>
              <p:tags r:id="rId44"/>
            </p:custDataLst>
          </p:nvPr>
        </p:nvSpPr>
        <p:spPr bwMode="auto">
          <a:xfrm>
            <a:off x="3511550" y="270668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36</a:t>
            </a:r>
          </a:p>
        </p:txBody>
      </p:sp>
      <p:sp>
        <p:nvSpPr>
          <p:cNvPr id="43056" name="Rectangle 51"/>
          <p:cNvSpPr>
            <a:spLocks noChangeArrowheads="1"/>
          </p:cNvSpPr>
          <p:nvPr>
            <p:custDataLst>
              <p:tags r:id="rId45"/>
            </p:custDataLst>
          </p:nvPr>
        </p:nvSpPr>
        <p:spPr bwMode="auto">
          <a:xfrm>
            <a:off x="3200400" y="270668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216</a:t>
            </a:r>
          </a:p>
        </p:txBody>
      </p:sp>
      <p:sp>
        <p:nvSpPr>
          <p:cNvPr id="43057" name="Text Box 52"/>
          <p:cNvSpPr txBox="1">
            <a:spLocks noChangeArrowheads="1"/>
          </p:cNvSpPr>
          <p:nvPr>
            <p:custDataLst>
              <p:tags r:id="rId46"/>
            </p:custDataLst>
          </p:nvPr>
        </p:nvSpPr>
        <p:spPr bwMode="auto">
          <a:xfrm>
            <a:off x="2109788" y="290830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110</a:t>
            </a:r>
          </a:p>
        </p:txBody>
      </p:sp>
      <p:sp>
        <p:nvSpPr>
          <p:cNvPr id="43063" name="Rectangle 58"/>
          <p:cNvSpPr>
            <a:spLocks noChangeArrowheads="1"/>
          </p:cNvSpPr>
          <p:nvPr>
            <p:custDataLst>
              <p:tags r:id="rId47"/>
            </p:custDataLst>
          </p:nvPr>
        </p:nvSpPr>
        <p:spPr bwMode="auto">
          <a:xfrm>
            <a:off x="40513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64" name="Rectangle 59"/>
          <p:cNvSpPr>
            <a:spLocks noChangeArrowheads="1"/>
          </p:cNvSpPr>
          <p:nvPr>
            <p:custDataLst>
              <p:tags r:id="rId48"/>
            </p:custDataLst>
          </p:nvPr>
        </p:nvSpPr>
        <p:spPr bwMode="auto">
          <a:xfrm>
            <a:off x="38100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7</a:t>
            </a:r>
          </a:p>
        </p:txBody>
      </p:sp>
      <p:sp>
        <p:nvSpPr>
          <p:cNvPr id="43065" name="Rectangle 60"/>
          <p:cNvSpPr>
            <a:spLocks noChangeArrowheads="1"/>
          </p:cNvSpPr>
          <p:nvPr>
            <p:custDataLst>
              <p:tags r:id="rId49"/>
            </p:custDataLst>
          </p:nvPr>
        </p:nvSpPr>
        <p:spPr bwMode="auto">
          <a:xfrm>
            <a:off x="3511550" y="326778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49</a:t>
            </a:r>
          </a:p>
        </p:txBody>
      </p:sp>
      <p:sp>
        <p:nvSpPr>
          <p:cNvPr id="43066" name="Text Box 61"/>
          <p:cNvSpPr txBox="1">
            <a:spLocks noChangeArrowheads="1"/>
          </p:cNvSpPr>
          <p:nvPr>
            <p:custDataLst>
              <p:tags r:id="rId50"/>
            </p:custDataLst>
          </p:nvPr>
        </p:nvSpPr>
        <p:spPr bwMode="auto">
          <a:xfrm>
            <a:off x="2109788" y="347098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60</a:t>
            </a:r>
          </a:p>
        </p:txBody>
      </p:sp>
      <p:sp>
        <p:nvSpPr>
          <p:cNvPr id="43068" name="Line 63"/>
          <p:cNvSpPr>
            <a:spLocks noChangeShapeType="1"/>
          </p:cNvSpPr>
          <p:nvPr>
            <p:custDataLst>
              <p:tags r:id="rId51"/>
            </p:custDataLst>
          </p:nvPr>
        </p:nvSpPr>
        <p:spPr bwMode="auto">
          <a:xfrm>
            <a:off x="2033588" y="946150"/>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69" name="Line 64"/>
          <p:cNvSpPr>
            <a:spLocks noChangeShapeType="1"/>
          </p:cNvSpPr>
          <p:nvPr>
            <p:custDataLst>
              <p:tags r:id="rId52"/>
            </p:custDataLst>
          </p:nvPr>
        </p:nvSpPr>
        <p:spPr bwMode="auto">
          <a:xfrm>
            <a:off x="2065338" y="1482725"/>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0" name="Line 65"/>
          <p:cNvSpPr>
            <a:spLocks noChangeShapeType="1"/>
          </p:cNvSpPr>
          <p:nvPr>
            <p:custDataLst>
              <p:tags r:id="rId53"/>
            </p:custDataLst>
          </p:nvPr>
        </p:nvSpPr>
        <p:spPr bwMode="auto">
          <a:xfrm>
            <a:off x="2065338" y="201612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1" name="Line 66"/>
          <p:cNvSpPr>
            <a:spLocks noChangeShapeType="1"/>
          </p:cNvSpPr>
          <p:nvPr>
            <p:custDataLst>
              <p:tags r:id="rId54"/>
            </p:custDataLst>
          </p:nvPr>
        </p:nvSpPr>
        <p:spPr bwMode="auto">
          <a:xfrm>
            <a:off x="2065338" y="2554288"/>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2" name="Line 67"/>
          <p:cNvSpPr>
            <a:spLocks noChangeShapeType="1"/>
          </p:cNvSpPr>
          <p:nvPr>
            <p:custDataLst>
              <p:tags r:id="rId55"/>
            </p:custDataLst>
          </p:nvPr>
        </p:nvSpPr>
        <p:spPr bwMode="auto">
          <a:xfrm>
            <a:off x="2065338" y="306387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3" name="Line 68"/>
          <p:cNvSpPr>
            <a:spLocks noChangeShapeType="1"/>
          </p:cNvSpPr>
          <p:nvPr>
            <p:custDataLst>
              <p:tags r:id="rId56"/>
            </p:custDataLst>
          </p:nvPr>
        </p:nvSpPr>
        <p:spPr bwMode="auto">
          <a:xfrm>
            <a:off x="2065338" y="35884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4" name="Line 69"/>
          <p:cNvSpPr>
            <a:spLocks noChangeShapeType="1"/>
          </p:cNvSpPr>
          <p:nvPr>
            <p:custDataLst>
              <p:tags r:id="rId57"/>
            </p:custDataLst>
          </p:nvPr>
        </p:nvSpPr>
        <p:spPr bwMode="auto">
          <a:xfrm>
            <a:off x="2217738" y="418218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5" name="Line 70"/>
          <p:cNvSpPr>
            <a:spLocks noChangeShapeType="1"/>
          </p:cNvSpPr>
          <p:nvPr>
            <p:custDataLst>
              <p:tags r:id="rId58"/>
            </p:custDataLst>
          </p:nvPr>
        </p:nvSpPr>
        <p:spPr bwMode="auto">
          <a:xfrm>
            <a:off x="2217738" y="6472238"/>
            <a:ext cx="1336675"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80" name="Text Box 75"/>
          <p:cNvSpPr txBox="1">
            <a:spLocks noChangeArrowheads="1"/>
          </p:cNvSpPr>
          <p:nvPr/>
        </p:nvSpPr>
        <p:spPr bwMode="auto">
          <a:xfrm>
            <a:off x="7010400" y="6001435"/>
            <a:ext cx="2057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dirty="0">
                <a:solidFill>
                  <a:srgbClr val="C00000"/>
                </a:solidFill>
                <a:latin typeface="Cambria" pitchFamily="18" charset="0"/>
              </a:rPr>
              <a:t>Hexadecimal</a:t>
            </a:r>
          </a:p>
        </p:txBody>
      </p:sp>
      <p:sp>
        <p:nvSpPr>
          <p:cNvPr id="43081" name="Text Box 6"/>
          <p:cNvSpPr txBox="1">
            <a:spLocks noChangeArrowheads="1"/>
          </p:cNvSpPr>
          <p:nvPr>
            <p:custDataLst>
              <p:tags r:id="rId59"/>
            </p:custDataLst>
          </p:nvPr>
        </p:nvSpPr>
        <p:spPr bwMode="auto">
          <a:xfrm>
            <a:off x="663222" y="152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C10EF"/>
                </a:solidFill>
                <a:latin typeface="Courier New" pitchFamily="-106" charset="0"/>
              </a:rPr>
              <a:t>base 1</a:t>
            </a:r>
          </a:p>
        </p:txBody>
      </p:sp>
      <p:sp>
        <p:nvSpPr>
          <p:cNvPr id="43082" name="Rectangle 25"/>
          <p:cNvSpPr>
            <a:spLocks noChangeArrowheads="1"/>
          </p:cNvSpPr>
          <p:nvPr/>
        </p:nvSpPr>
        <p:spPr bwMode="auto">
          <a:xfrm>
            <a:off x="2039938" y="3048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77" name="Text Box 18"/>
          <p:cNvSpPr txBox="1">
            <a:spLocks noChangeArrowheads="1"/>
          </p:cNvSpPr>
          <p:nvPr>
            <p:custDataLst>
              <p:tags r:id="rId60"/>
            </p:custDataLst>
          </p:nvPr>
        </p:nvSpPr>
        <p:spPr bwMode="auto">
          <a:xfrm>
            <a:off x="4806069" y="229990"/>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78" name="Text Box 53"/>
          <p:cNvSpPr txBox="1">
            <a:spLocks noChangeArrowheads="1"/>
          </p:cNvSpPr>
          <p:nvPr>
            <p:custDataLst>
              <p:tags r:id="rId61"/>
            </p:custDataLst>
          </p:nvPr>
        </p:nvSpPr>
        <p:spPr bwMode="auto">
          <a:xfrm>
            <a:off x="4806069" y="753885"/>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9" name="Text Box 54"/>
          <p:cNvSpPr txBox="1">
            <a:spLocks noChangeArrowheads="1"/>
          </p:cNvSpPr>
          <p:nvPr>
            <p:custDataLst>
              <p:tags r:id="rId62"/>
            </p:custDataLst>
          </p:nvPr>
        </p:nvSpPr>
        <p:spPr bwMode="auto">
          <a:xfrm>
            <a:off x="4806069" y="1326972"/>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80" name="Text Box 72"/>
          <p:cNvSpPr txBox="1">
            <a:spLocks noChangeArrowheads="1"/>
          </p:cNvSpPr>
          <p:nvPr>
            <p:custDataLst>
              <p:tags r:id="rId63"/>
            </p:custDataLst>
          </p:nvPr>
        </p:nvSpPr>
        <p:spPr bwMode="auto">
          <a:xfrm>
            <a:off x="4806069" y="4010730"/>
            <a:ext cx="229464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a:t>
            </a:r>
            <a:r>
              <a:rPr lang="en-US" sz="1500" b="1" dirty="0" smtClean="0">
                <a:latin typeface="Cambria" pitchFamily="18" charset="0"/>
              </a:rPr>
              <a:t>7</a:t>
            </a:r>
            <a:endParaRPr lang="en-US" sz="1500" b="1" dirty="0">
              <a:latin typeface="Cambria" pitchFamily="18" charset="0"/>
            </a:endParaRPr>
          </a:p>
        </p:txBody>
      </p:sp>
      <p:sp>
        <p:nvSpPr>
          <p:cNvPr id="81" name="Text Box 54"/>
          <p:cNvSpPr txBox="1">
            <a:spLocks noChangeArrowheads="1"/>
          </p:cNvSpPr>
          <p:nvPr>
            <p:custDataLst>
              <p:tags r:id="rId64"/>
            </p:custDataLst>
          </p:nvPr>
        </p:nvSpPr>
        <p:spPr bwMode="auto">
          <a:xfrm>
            <a:off x="4806069" y="1857375"/>
            <a:ext cx="148748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a:t>
            </a:r>
            <a:endParaRPr lang="en-US" sz="1500" b="1" dirty="0">
              <a:latin typeface="Cambria" pitchFamily="18" charset="0"/>
            </a:endParaRPr>
          </a:p>
        </p:txBody>
      </p:sp>
      <p:sp>
        <p:nvSpPr>
          <p:cNvPr id="83" name="Text Box 54"/>
          <p:cNvSpPr txBox="1">
            <a:spLocks noChangeArrowheads="1"/>
          </p:cNvSpPr>
          <p:nvPr>
            <p:custDataLst>
              <p:tags r:id="rId65"/>
            </p:custDataLst>
          </p:nvPr>
        </p:nvSpPr>
        <p:spPr bwMode="auto">
          <a:xfrm>
            <a:off x="4806069" y="2372410"/>
            <a:ext cx="168504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a:t>
            </a:r>
            <a:endParaRPr lang="en-US" sz="1500" b="1" dirty="0">
              <a:latin typeface="Cambria" pitchFamily="18" charset="0"/>
            </a:endParaRPr>
          </a:p>
        </p:txBody>
      </p:sp>
      <p:sp>
        <p:nvSpPr>
          <p:cNvPr id="84" name="Text Box 54"/>
          <p:cNvSpPr txBox="1">
            <a:spLocks noChangeArrowheads="1"/>
          </p:cNvSpPr>
          <p:nvPr>
            <p:custDataLst>
              <p:tags r:id="rId66"/>
            </p:custDataLst>
          </p:nvPr>
        </p:nvSpPr>
        <p:spPr bwMode="auto">
          <a:xfrm>
            <a:off x="4806069" y="2847975"/>
            <a:ext cx="184873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a:t>
            </a:r>
            <a:endParaRPr lang="en-US" sz="1500" b="1" dirty="0">
              <a:latin typeface="Cambria" pitchFamily="18" charset="0"/>
            </a:endParaRPr>
          </a:p>
        </p:txBody>
      </p:sp>
      <p:sp>
        <p:nvSpPr>
          <p:cNvPr id="85" name="Text Box 54"/>
          <p:cNvSpPr txBox="1">
            <a:spLocks noChangeArrowheads="1"/>
          </p:cNvSpPr>
          <p:nvPr>
            <p:custDataLst>
              <p:tags r:id="rId67"/>
            </p:custDataLst>
          </p:nvPr>
        </p:nvSpPr>
        <p:spPr bwMode="auto">
          <a:xfrm>
            <a:off x="4806069" y="3426872"/>
            <a:ext cx="211781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2, 3, 4, 5, 6</a:t>
            </a:r>
            <a:endParaRPr lang="en-US" sz="1500" b="1" dirty="0">
              <a:latin typeface="Cambria" pitchFamily="18" charset="0"/>
            </a:endParaRPr>
          </a:p>
        </p:txBody>
      </p:sp>
      <p:sp>
        <p:nvSpPr>
          <p:cNvPr id="86" name="Text Box 72"/>
          <p:cNvSpPr txBox="1">
            <a:spLocks noChangeArrowheads="1"/>
          </p:cNvSpPr>
          <p:nvPr>
            <p:custDataLst>
              <p:tags r:id="rId68"/>
            </p:custDataLst>
          </p:nvPr>
        </p:nvSpPr>
        <p:spPr bwMode="auto">
          <a:xfrm>
            <a:off x="4806069" y="6306235"/>
            <a:ext cx="3869442" cy="323165"/>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C00000"/>
                </a:solidFill>
                <a:latin typeface="Cambria" pitchFamily="18" charset="0"/>
              </a:rPr>
              <a:t>digits</a:t>
            </a:r>
            <a:r>
              <a:rPr lang="en-US" sz="1500" b="1" dirty="0">
                <a:solidFill>
                  <a:srgbClr val="C00000"/>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C00000"/>
                </a:solidFill>
                <a:latin typeface="Cambria" pitchFamily="18" charset="0"/>
              </a:rPr>
              <a:t>A</a:t>
            </a:r>
            <a:r>
              <a:rPr lang="en-US" sz="1500" b="1" dirty="0" smtClean="0">
                <a:latin typeface="Cambria" pitchFamily="18" charset="0"/>
              </a:rPr>
              <a:t>, </a:t>
            </a:r>
            <a:r>
              <a:rPr lang="en-US" sz="1500" b="1" dirty="0" smtClean="0">
                <a:solidFill>
                  <a:srgbClr val="C00000"/>
                </a:solidFill>
                <a:latin typeface="Cambria" pitchFamily="18" charset="0"/>
              </a:rPr>
              <a:t>B</a:t>
            </a:r>
            <a:r>
              <a:rPr lang="en-US" sz="1500" b="1" dirty="0" smtClean="0">
                <a:latin typeface="Cambria" pitchFamily="18" charset="0"/>
              </a:rPr>
              <a:t>, </a:t>
            </a:r>
            <a:r>
              <a:rPr lang="en-US" sz="1500" b="1" dirty="0" smtClean="0">
                <a:solidFill>
                  <a:srgbClr val="C00000"/>
                </a:solidFill>
                <a:latin typeface="Cambria" pitchFamily="18" charset="0"/>
              </a:rPr>
              <a:t>C</a:t>
            </a:r>
            <a:r>
              <a:rPr lang="en-US" sz="1500" b="1" dirty="0" smtClean="0">
                <a:latin typeface="Cambria" pitchFamily="18" charset="0"/>
              </a:rPr>
              <a:t>, </a:t>
            </a:r>
            <a:r>
              <a:rPr lang="en-US" sz="1500" b="1" dirty="0" smtClean="0">
                <a:solidFill>
                  <a:srgbClr val="C00000"/>
                </a:solidFill>
                <a:latin typeface="Cambria" pitchFamily="18" charset="0"/>
              </a:rPr>
              <a:t>D</a:t>
            </a:r>
            <a:r>
              <a:rPr lang="en-US" sz="1500" b="1" dirty="0" smtClean="0">
                <a:latin typeface="Cambria" pitchFamily="18" charset="0"/>
              </a:rPr>
              <a:t>, </a:t>
            </a:r>
            <a:r>
              <a:rPr lang="en-US" sz="1500" b="1" dirty="0" smtClean="0">
                <a:solidFill>
                  <a:srgbClr val="C00000"/>
                </a:solidFill>
                <a:latin typeface="Cambria" pitchFamily="18" charset="0"/>
              </a:rPr>
              <a:t>E</a:t>
            </a:r>
            <a:r>
              <a:rPr lang="en-US" sz="1500" b="1" dirty="0" smtClean="0">
                <a:latin typeface="Cambria" pitchFamily="18" charset="0"/>
              </a:rPr>
              <a:t>, </a:t>
            </a:r>
            <a:r>
              <a:rPr lang="en-US" sz="1500" b="1" dirty="0" smtClean="0">
                <a:solidFill>
                  <a:srgbClr val="C00000"/>
                </a:solidFill>
                <a:latin typeface="Cambria" pitchFamily="18" charset="0"/>
              </a:rPr>
              <a:t>F</a:t>
            </a:r>
            <a:endParaRPr lang="en-US" sz="1500" b="1" dirty="0">
              <a:solidFill>
                <a:srgbClr val="C00000"/>
              </a:solidFill>
              <a:latin typeface="Cambria" pitchFamily="18" charset="0"/>
            </a:endParaRPr>
          </a:p>
        </p:txBody>
      </p:sp>
      <p:sp>
        <p:nvSpPr>
          <p:cNvPr id="87" name="Text Box 7"/>
          <p:cNvSpPr txBox="1">
            <a:spLocks noChangeArrowheads="1"/>
          </p:cNvSpPr>
          <p:nvPr>
            <p:custDataLst>
              <p:tags r:id="rId69"/>
            </p:custDataLst>
          </p:nvPr>
        </p:nvSpPr>
        <p:spPr bwMode="auto">
          <a:xfrm>
            <a:off x="663222" y="454413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9</a:t>
            </a:r>
          </a:p>
        </p:txBody>
      </p:sp>
      <p:sp>
        <p:nvSpPr>
          <p:cNvPr id="88" name="Text Box 16"/>
          <p:cNvSpPr txBox="1">
            <a:spLocks noChangeArrowheads="1"/>
          </p:cNvSpPr>
          <p:nvPr>
            <p:custDataLst>
              <p:tags r:id="rId70"/>
            </p:custDataLst>
          </p:nvPr>
        </p:nvSpPr>
        <p:spPr bwMode="auto">
          <a:xfrm>
            <a:off x="3325460" y="449809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46</a:t>
            </a:r>
            <a:endParaRPr lang="en-US" sz="3200" b="1" dirty="0">
              <a:latin typeface="Courier New" pitchFamily="-106" charset="0"/>
            </a:endParaRPr>
          </a:p>
        </p:txBody>
      </p:sp>
      <p:sp>
        <p:nvSpPr>
          <p:cNvPr id="89" name="Rectangle 17"/>
          <p:cNvSpPr>
            <a:spLocks noChangeArrowheads="1"/>
          </p:cNvSpPr>
          <p:nvPr>
            <p:custDataLst>
              <p:tags r:id="rId71"/>
            </p:custDataLst>
          </p:nvPr>
        </p:nvSpPr>
        <p:spPr bwMode="auto">
          <a:xfrm>
            <a:off x="3805842" y="443776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9</a:t>
            </a:r>
          </a:p>
        </p:txBody>
      </p:sp>
      <p:sp>
        <p:nvSpPr>
          <p:cNvPr id="90" name="Rectangle 18"/>
          <p:cNvSpPr>
            <a:spLocks noChangeArrowheads="1"/>
          </p:cNvSpPr>
          <p:nvPr>
            <p:custDataLst>
              <p:tags r:id="rId72"/>
            </p:custDataLst>
          </p:nvPr>
        </p:nvSpPr>
        <p:spPr bwMode="auto">
          <a:xfrm>
            <a:off x="3476858" y="443776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81</a:t>
            </a:r>
            <a:endParaRPr lang="en-US" sz="1000" b="1" dirty="0">
              <a:solidFill>
                <a:srgbClr val="067B0E"/>
              </a:solidFill>
              <a:latin typeface="Courier New" pitchFamily="-106" charset="0"/>
            </a:endParaRPr>
          </a:p>
        </p:txBody>
      </p:sp>
      <p:sp>
        <p:nvSpPr>
          <p:cNvPr id="91" name="Rectangle 19"/>
          <p:cNvSpPr>
            <a:spLocks noChangeArrowheads="1"/>
          </p:cNvSpPr>
          <p:nvPr>
            <p:custDataLst>
              <p:tags r:id="rId73"/>
            </p:custDataLst>
          </p:nvPr>
        </p:nvSpPr>
        <p:spPr bwMode="auto">
          <a:xfrm>
            <a:off x="4049360" y="443776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2" name="Line 69"/>
          <p:cNvSpPr>
            <a:spLocks noChangeShapeType="1"/>
          </p:cNvSpPr>
          <p:nvPr>
            <p:custDataLst>
              <p:tags r:id="rId74"/>
            </p:custDataLst>
          </p:nvPr>
        </p:nvSpPr>
        <p:spPr bwMode="auto">
          <a:xfrm>
            <a:off x="2214210" y="477273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 name="Text Box 72"/>
          <p:cNvSpPr txBox="1">
            <a:spLocks noChangeArrowheads="1"/>
          </p:cNvSpPr>
          <p:nvPr>
            <p:custDataLst>
              <p:tags r:id="rId75"/>
            </p:custDataLst>
          </p:nvPr>
        </p:nvSpPr>
        <p:spPr bwMode="auto">
          <a:xfrm>
            <a:off x="4802541" y="4601280"/>
            <a:ext cx="247879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a:t>
            </a:r>
            <a:r>
              <a:rPr lang="en-US" sz="1500" b="1" dirty="0" smtClean="0">
                <a:latin typeface="Cambria" pitchFamily="18" charset="0"/>
              </a:rPr>
              <a:t>8</a:t>
            </a:r>
            <a:endParaRPr lang="en-US" sz="1500" b="1" dirty="0">
              <a:latin typeface="Cambria" pitchFamily="18" charset="0"/>
            </a:endParaRPr>
          </a:p>
        </p:txBody>
      </p:sp>
      <p:sp>
        <p:nvSpPr>
          <p:cNvPr id="94" name="Text Box 7"/>
          <p:cNvSpPr txBox="1">
            <a:spLocks noChangeArrowheads="1"/>
          </p:cNvSpPr>
          <p:nvPr>
            <p:custDataLst>
              <p:tags r:id="rId76"/>
            </p:custDataLst>
          </p:nvPr>
        </p:nvSpPr>
        <p:spPr bwMode="auto">
          <a:xfrm>
            <a:off x="663222" y="512515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95" name="Text Box 16"/>
          <p:cNvSpPr txBox="1">
            <a:spLocks noChangeArrowheads="1"/>
          </p:cNvSpPr>
          <p:nvPr>
            <p:custDataLst>
              <p:tags r:id="rId77"/>
            </p:custDataLst>
          </p:nvPr>
        </p:nvSpPr>
        <p:spPr bwMode="auto">
          <a:xfrm>
            <a:off x="3328283" y="507911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96" name="Rectangle 17"/>
          <p:cNvSpPr>
            <a:spLocks noChangeArrowheads="1"/>
          </p:cNvSpPr>
          <p:nvPr>
            <p:custDataLst>
              <p:tags r:id="rId78"/>
            </p:custDataLst>
          </p:nvPr>
        </p:nvSpPr>
        <p:spPr bwMode="auto">
          <a:xfrm>
            <a:off x="3771195" y="501879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a:t>
            </a:r>
          </a:p>
        </p:txBody>
      </p:sp>
      <p:sp>
        <p:nvSpPr>
          <p:cNvPr id="97" name="Rectangle 18"/>
          <p:cNvSpPr>
            <a:spLocks noChangeArrowheads="1"/>
          </p:cNvSpPr>
          <p:nvPr>
            <p:custDataLst>
              <p:tags r:id="rId79"/>
            </p:custDataLst>
          </p:nvPr>
        </p:nvSpPr>
        <p:spPr bwMode="auto">
          <a:xfrm>
            <a:off x="3442583" y="501879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100</a:t>
            </a:r>
          </a:p>
        </p:txBody>
      </p:sp>
      <p:sp>
        <p:nvSpPr>
          <p:cNvPr id="98" name="Rectangle 19"/>
          <p:cNvSpPr>
            <a:spLocks noChangeArrowheads="1"/>
          </p:cNvSpPr>
          <p:nvPr>
            <p:custDataLst>
              <p:tags r:id="rId80"/>
            </p:custDataLst>
          </p:nvPr>
        </p:nvSpPr>
        <p:spPr bwMode="auto">
          <a:xfrm>
            <a:off x="4052183" y="501879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9" name="Line 69"/>
          <p:cNvSpPr>
            <a:spLocks noChangeShapeType="1"/>
          </p:cNvSpPr>
          <p:nvPr>
            <p:custDataLst>
              <p:tags r:id="rId81"/>
            </p:custDataLst>
          </p:nvPr>
        </p:nvSpPr>
        <p:spPr bwMode="auto">
          <a:xfrm>
            <a:off x="2217033" y="53537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0" name="Text Box 72"/>
          <p:cNvSpPr txBox="1">
            <a:spLocks noChangeArrowheads="1"/>
          </p:cNvSpPr>
          <p:nvPr>
            <p:custDataLst>
              <p:tags r:id="rId82"/>
            </p:custDataLst>
          </p:nvPr>
        </p:nvSpPr>
        <p:spPr bwMode="auto">
          <a:xfrm>
            <a:off x="4805364" y="5182305"/>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101" name="Text Box 7"/>
          <p:cNvSpPr txBox="1">
            <a:spLocks noChangeArrowheads="1"/>
          </p:cNvSpPr>
          <p:nvPr>
            <p:custDataLst>
              <p:tags r:id="rId83"/>
            </p:custDataLst>
          </p:nvPr>
        </p:nvSpPr>
        <p:spPr bwMode="auto">
          <a:xfrm>
            <a:off x="663222" y="569524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11</a:t>
            </a:r>
            <a:endParaRPr lang="en-US" b="1" dirty="0">
              <a:solidFill>
                <a:srgbClr val="1E16E4"/>
              </a:solidFill>
              <a:latin typeface="Courier New" pitchFamily="-106" charset="0"/>
            </a:endParaRPr>
          </a:p>
        </p:txBody>
      </p:sp>
      <p:sp>
        <p:nvSpPr>
          <p:cNvPr id="102" name="Text Box 16"/>
          <p:cNvSpPr txBox="1">
            <a:spLocks noChangeArrowheads="1"/>
          </p:cNvSpPr>
          <p:nvPr>
            <p:custDataLst>
              <p:tags r:id="rId84"/>
            </p:custDataLst>
          </p:nvPr>
        </p:nvSpPr>
        <p:spPr bwMode="auto">
          <a:xfrm>
            <a:off x="3325460" y="564920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39</a:t>
            </a:r>
            <a:endParaRPr lang="en-US" sz="3200" b="1" dirty="0">
              <a:latin typeface="Courier New" pitchFamily="-106" charset="0"/>
            </a:endParaRPr>
          </a:p>
        </p:txBody>
      </p:sp>
      <p:sp>
        <p:nvSpPr>
          <p:cNvPr id="103" name="Rectangle 17"/>
          <p:cNvSpPr>
            <a:spLocks noChangeArrowheads="1"/>
          </p:cNvSpPr>
          <p:nvPr>
            <p:custDataLst>
              <p:tags r:id="rId85"/>
            </p:custDataLst>
          </p:nvPr>
        </p:nvSpPr>
        <p:spPr bwMode="auto">
          <a:xfrm>
            <a:off x="3767370" y="5577594"/>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11</a:t>
            </a:r>
            <a:endParaRPr lang="en-US" sz="1000" b="1" dirty="0">
              <a:solidFill>
                <a:srgbClr val="067B0E"/>
              </a:solidFill>
              <a:latin typeface="Courier New" pitchFamily="-106" charset="0"/>
            </a:endParaRPr>
          </a:p>
        </p:txBody>
      </p:sp>
      <p:sp>
        <p:nvSpPr>
          <p:cNvPr id="104" name="Rectangle 18"/>
          <p:cNvSpPr>
            <a:spLocks noChangeArrowheads="1"/>
          </p:cNvSpPr>
          <p:nvPr>
            <p:custDataLst>
              <p:tags r:id="rId86"/>
            </p:custDataLst>
          </p:nvPr>
        </p:nvSpPr>
        <p:spPr bwMode="auto">
          <a:xfrm>
            <a:off x="3438386" y="5577594"/>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121</a:t>
            </a:r>
            <a:endParaRPr lang="en-US" sz="1000" b="1" dirty="0">
              <a:solidFill>
                <a:srgbClr val="067B0E"/>
              </a:solidFill>
              <a:latin typeface="Courier New" pitchFamily="-106" charset="0"/>
            </a:endParaRPr>
          </a:p>
        </p:txBody>
      </p:sp>
      <p:sp>
        <p:nvSpPr>
          <p:cNvPr id="105" name="Rectangle 19"/>
          <p:cNvSpPr>
            <a:spLocks noChangeArrowheads="1"/>
          </p:cNvSpPr>
          <p:nvPr>
            <p:custDataLst>
              <p:tags r:id="rId87"/>
            </p:custDataLst>
          </p:nvPr>
        </p:nvSpPr>
        <p:spPr bwMode="auto">
          <a:xfrm>
            <a:off x="4049360" y="5577594"/>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106" name="Line 69"/>
          <p:cNvSpPr>
            <a:spLocks noChangeShapeType="1"/>
          </p:cNvSpPr>
          <p:nvPr>
            <p:custDataLst>
              <p:tags r:id="rId88"/>
            </p:custDataLst>
          </p:nvPr>
        </p:nvSpPr>
        <p:spPr bwMode="auto">
          <a:xfrm>
            <a:off x="2214210" y="5912556"/>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7" name="Text Box 72"/>
          <p:cNvSpPr txBox="1">
            <a:spLocks noChangeArrowheads="1"/>
          </p:cNvSpPr>
          <p:nvPr>
            <p:custDataLst>
              <p:tags r:id="rId89"/>
            </p:custDataLst>
          </p:nvPr>
        </p:nvSpPr>
        <p:spPr bwMode="auto">
          <a:xfrm>
            <a:off x="4802541" y="5752395"/>
            <a:ext cx="289648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1C10EF"/>
                </a:solidFill>
                <a:latin typeface="Cambria" pitchFamily="18" charset="0"/>
              </a:rPr>
              <a:t>A</a:t>
            </a:r>
            <a:endParaRPr lang="en-US" sz="1500" b="1" dirty="0">
              <a:solidFill>
                <a:srgbClr val="1C10EF"/>
              </a:solidFill>
              <a:latin typeface="Cambria" pitchFamily="18" charset="0"/>
            </a:endParaRPr>
          </a:p>
        </p:txBody>
      </p:sp>
      <p:sp>
        <p:nvSpPr>
          <p:cNvPr id="108" name="Text Box 5"/>
          <p:cNvSpPr txBox="1">
            <a:spLocks noChangeArrowheads="1"/>
          </p:cNvSpPr>
          <p:nvPr>
            <p:custDataLst>
              <p:tags r:id="rId90"/>
            </p:custDataLst>
          </p:nvPr>
        </p:nvSpPr>
        <p:spPr bwMode="auto">
          <a:xfrm>
            <a:off x="7281332" y="253747"/>
            <a:ext cx="1413405"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smtClean="0">
                <a:latin typeface="Cambria" pitchFamily="18" charset="0"/>
              </a:rPr>
              <a:t>All 42s!</a:t>
            </a:r>
            <a:endParaRPr lang="en-US" sz="4000" dirty="0">
              <a:latin typeface="Cambria" pitchFamily="18" charset="0"/>
            </a:endParaRPr>
          </a:p>
        </p:txBody>
      </p:sp>
      <p:pic>
        <p:nvPicPr>
          <p:cNvPr id="7170" name="Picture 2" descr="http://graphics8.nytimes.com/images/2007/04/15/sports/16robinson-600.jpg"/>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228600" y="1745191"/>
            <a:ext cx="8549217" cy="42746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293557" y="452968"/>
            <a:ext cx="1016352" cy="1016352"/>
          </a:xfrm>
          <a:prstGeom prst="rect">
            <a:avLst/>
          </a:prstGeom>
          <a:noFill/>
          <a:ln w="9525">
            <a:solidFill>
              <a:srgbClr val="1C10EF"/>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3105017" y="1979238"/>
            <a:ext cx="5696745" cy="4096322"/>
          </a:xfrm>
          <a:prstGeom prst="rect">
            <a:avLst/>
          </a:prstGeom>
        </p:spPr>
      </p:pic>
    </p:spTree>
    <p:extLst>
      <p:ext uri="{BB962C8B-B14F-4D97-AF65-F5344CB8AC3E}">
        <p14:creationId xmlns:p14="http://schemas.microsoft.com/office/powerpoint/2010/main" val="4103356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6"/>
          <p:cNvSpPr txBox="1">
            <a:spLocks noChangeArrowheads="1"/>
          </p:cNvSpPr>
          <p:nvPr>
            <p:custDataLst>
              <p:tags r:id="rId1"/>
            </p:custDataLst>
          </p:nvPr>
        </p:nvSpPr>
        <p:spPr bwMode="auto">
          <a:xfrm>
            <a:off x="663222" y="70961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2</a:t>
            </a:r>
          </a:p>
        </p:txBody>
      </p:sp>
      <p:sp>
        <p:nvSpPr>
          <p:cNvPr id="43012" name="Text Box 7"/>
          <p:cNvSpPr txBox="1">
            <a:spLocks noChangeArrowheads="1"/>
          </p:cNvSpPr>
          <p:nvPr>
            <p:custDataLst>
              <p:tags r:id="rId2"/>
            </p:custDataLst>
          </p:nvPr>
        </p:nvSpPr>
        <p:spPr bwMode="auto">
          <a:xfrm>
            <a:off x="663222" y="395358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8</a:t>
            </a:r>
            <a:endParaRPr lang="en-US" b="1" dirty="0">
              <a:solidFill>
                <a:srgbClr val="1E16E4"/>
              </a:solidFill>
              <a:latin typeface="Courier New" pitchFamily="-106" charset="0"/>
            </a:endParaRPr>
          </a:p>
        </p:txBody>
      </p:sp>
      <p:sp>
        <p:nvSpPr>
          <p:cNvPr id="43013" name="Rectangle 8"/>
          <p:cNvSpPr>
            <a:spLocks noChangeArrowheads="1"/>
          </p:cNvSpPr>
          <p:nvPr>
            <p:custDataLst>
              <p:tags r:id="rId3"/>
            </p:custDataLst>
          </p:nvPr>
        </p:nvSpPr>
        <p:spPr bwMode="auto">
          <a:xfrm>
            <a:off x="40386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14" name="Rectangle 9"/>
          <p:cNvSpPr>
            <a:spLocks noChangeArrowheads="1"/>
          </p:cNvSpPr>
          <p:nvPr>
            <p:custDataLst>
              <p:tags r:id="rId4"/>
            </p:custDataLst>
          </p:nvPr>
        </p:nvSpPr>
        <p:spPr bwMode="auto">
          <a:xfrm>
            <a:off x="379730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a:t>
            </a:r>
          </a:p>
        </p:txBody>
      </p:sp>
      <p:sp>
        <p:nvSpPr>
          <p:cNvPr id="43015" name="Rectangle 10"/>
          <p:cNvSpPr>
            <a:spLocks noChangeArrowheads="1"/>
          </p:cNvSpPr>
          <p:nvPr>
            <p:custDataLst>
              <p:tags r:id="rId5"/>
            </p:custDataLst>
          </p:nvPr>
        </p:nvSpPr>
        <p:spPr bwMode="auto">
          <a:xfrm>
            <a:off x="30162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16" name="Rectangle 11"/>
          <p:cNvSpPr>
            <a:spLocks noChangeArrowheads="1"/>
          </p:cNvSpPr>
          <p:nvPr>
            <p:custDataLst>
              <p:tags r:id="rId6"/>
            </p:custDataLst>
          </p:nvPr>
        </p:nvSpPr>
        <p:spPr bwMode="auto">
          <a:xfrm>
            <a:off x="27495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32</a:t>
            </a:r>
          </a:p>
        </p:txBody>
      </p:sp>
      <p:sp>
        <p:nvSpPr>
          <p:cNvPr id="43017" name="Rectangle 12"/>
          <p:cNvSpPr>
            <a:spLocks noChangeArrowheads="1"/>
          </p:cNvSpPr>
          <p:nvPr>
            <p:custDataLst>
              <p:tags r:id="rId7"/>
            </p:custDataLst>
          </p:nvPr>
        </p:nvSpPr>
        <p:spPr bwMode="auto">
          <a:xfrm>
            <a:off x="35369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18" name="Rectangle 13"/>
          <p:cNvSpPr>
            <a:spLocks noChangeArrowheads="1"/>
          </p:cNvSpPr>
          <p:nvPr>
            <p:custDataLst>
              <p:tags r:id="rId8"/>
            </p:custDataLst>
          </p:nvPr>
        </p:nvSpPr>
        <p:spPr bwMode="auto">
          <a:xfrm>
            <a:off x="3295650" y="6096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a:t>
            </a:r>
          </a:p>
        </p:txBody>
      </p:sp>
      <p:sp>
        <p:nvSpPr>
          <p:cNvPr id="43019" name="Rectangle 14"/>
          <p:cNvSpPr>
            <a:spLocks noChangeArrowheads="1"/>
          </p:cNvSpPr>
          <p:nvPr>
            <p:custDataLst>
              <p:tags r:id="rId9"/>
            </p:custDataLst>
          </p:nvPr>
        </p:nvSpPr>
        <p:spPr bwMode="auto">
          <a:xfrm>
            <a:off x="2520950" y="6096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20" name="Rectangle 15"/>
          <p:cNvSpPr>
            <a:spLocks noChangeArrowheads="1"/>
          </p:cNvSpPr>
          <p:nvPr>
            <p:custDataLst>
              <p:tags r:id="rId10"/>
            </p:custDataLst>
          </p:nvPr>
        </p:nvSpPr>
        <p:spPr bwMode="auto">
          <a:xfrm>
            <a:off x="2224088" y="6096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128</a:t>
            </a:r>
          </a:p>
        </p:txBody>
      </p:sp>
      <p:sp>
        <p:nvSpPr>
          <p:cNvPr id="43021" name="Text Box 16"/>
          <p:cNvSpPr txBox="1">
            <a:spLocks noChangeArrowheads="1"/>
          </p:cNvSpPr>
          <p:nvPr>
            <p:custDataLst>
              <p:tags r:id="rId11"/>
            </p:custDataLst>
          </p:nvPr>
        </p:nvSpPr>
        <p:spPr bwMode="auto">
          <a:xfrm>
            <a:off x="3328988" y="390754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52</a:t>
            </a:r>
            <a:endParaRPr lang="en-US" sz="3200" b="1" dirty="0">
              <a:latin typeface="Courier New" pitchFamily="-106" charset="0"/>
            </a:endParaRPr>
          </a:p>
        </p:txBody>
      </p:sp>
      <p:sp>
        <p:nvSpPr>
          <p:cNvPr id="43022" name="Rectangle 17"/>
          <p:cNvSpPr>
            <a:spLocks noChangeArrowheads="1"/>
          </p:cNvSpPr>
          <p:nvPr>
            <p:custDataLst>
              <p:tags r:id="rId12"/>
            </p:custDataLst>
          </p:nvPr>
        </p:nvSpPr>
        <p:spPr bwMode="auto">
          <a:xfrm>
            <a:off x="3809370" y="384721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8</a:t>
            </a:r>
          </a:p>
        </p:txBody>
      </p:sp>
      <p:sp>
        <p:nvSpPr>
          <p:cNvPr id="43023" name="Rectangle 18"/>
          <p:cNvSpPr>
            <a:spLocks noChangeArrowheads="1"/>
          </p:cNvSpPr>
          <p:nvPr>
            <p:custDataLst>
              <p:tags r:id="rId13"/>
            </p:custDataLst>
          </p:nvPr>
        </p:nvSpPr>
        <p:spPr bwMode="auto">
          <a:xfrm>
            <a:off x="3480386" y="384721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64</a:t>
            </a:r>
            <a:endParaRPr lang="en-US" sz="1000" b="1" dirty="0">
              <a:solidFill>
                <a:srgbClr val="067B0E"/>
              </a:solidFill>
              <a:latin typeface="Courier New" pitchFamily="-106" charset="0"/>
            </a:endParaRPr>
          </a:p>
        </p:txBody>
      </p:sp>
      <p:sp>
        <p:nvSpPr>
          <p:cNvPr id="43024" name="Rectangle 19"/>
          <p:cNvSpPr>
            <a:spLocks noChangeArrowheads="1"/>
          </p:cNvSpPr>
          <p:nvPr>
            <p:custDataLst>
              <p:tags r:id="rId14"/>
            </p:custDataLst>
          </p:nvPr>
        </p:nvSpPr>
        <p:spPr bwMode="auto">
          <a:xfrm>
            <a:off x="4052888" y="384721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26" name="Text Box 21"/>
          <p:cNvSpPr txBox="1">
            <a:spLocks noChangeArrowheads="1"/>
          </p:cNvSpPr>
          <p:nvPr>
            <p:custDataLst>
              <p:tags r:id="rId15"/>
            </p:custDataLst>
          </p:nvPr>
        </p:nvSpPr>
        <p:spPr bwMode="auto">
          <a:xfrm>
            <a:off x="2097088" y="65563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101010</a:t>
            </a:r>
          </a:p>
        </p:txBody>
      </p:sp>
      <p:sp>
        <p:nvSpPr>
          <p:cNvPr id="43027" name="Text Box 22"/>
          <p:cNvSpPr txBox="1">
            <a:spLocks noChangeArrowheads="1"/>
          </p:cNvSpPr>
          <p:nvPr>
            <p:custDataLst>
              <p:tags r:id="rId16"/>
            </p:custDataLst>
          </p:nvPr>
        </p:nvSpPr>
        <p:spPr bwMode="auto">
          <a:xfrm>
            <a:off x="663222" y="62674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C00000"/>
                </a:solidFill>
                <a:latin typeface="Courier New" pitchFamily="-106" charset="0"/>
              </a:rPr>
              <a:t>base 16</a:t>
            </a:r>
          </a:p>
        </p:txBody>
      </p:sp>
      <p:sp>
        <p:nvSpPr>
          <p:cNvPr id="43028" name="Text Box 23"/>
          <p:cNvSpPr txBox="1">
            <a:spLocks noChangeArrowheads="1"/>
          </p:cNvSpPr>
          <p:nvPr>
            <p:custDataLst>
              <p:tags r:id="rId17"/>
            </p:custDataLst>
          </p:nvPr>
        </p:nvSpPr>
        <p:spPr bwMode="auto">
          <a:xfrm>
            <a:off x="3352800" y="620236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2A</a:t>
            </a:r>
          </a:p>
        </p:txBody>
      </p:sp>
      <p:sp>
        <p:nvSpPr>
          <p:cNvPr id="43029" name="Rectangle 24"/>
          <p:cNvSpPr>
            <a:spLocks noChangeArrowheads="1"/>
          </p:cNvSpPr>
          <p:nvPr>
            <p:custDataLst>
              <p:tags r:id="rId18"/>
            </p:custDataLst>
          </p:nvPr>
        </p:nvSpPr>
        <p:spPr bwMode="auto">
          <a:xfrm>
            <a:off x="3787775" y="614521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30" name="Rectangle 25"/>
          <p:cNvSpPr>
            <a:spLocks noChangeArrowheads="1"/>
          </p:cNvSpPr>
          <p:nvPr>
            <p:custDataLst>
              <p:tags r:id="rId19"/>
            </p:custDataLst>
          </p:nvPr>
        </p:nvSpPr>
        <p:spPr bwMode="auto">
          <a:xfrm>
            <a:off x="3444875" y="614521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256</a:t>
            </a:r>
          </a:p>
        </p:txBody>
      </p:sp>
      <p:sp>
        <p:nvSpPr>
          <p:cNvPr id="43031" name="Rectangle 26"/>
          <p:cNvSpPr>
            <a:spLocks noChangeArrowheads="1"/>
          </p:cNvSpPr>
          <p:nvPr>
            <p:custDataLst>
              <p:tags r:id="rId20"/>
            </p:custDataLst>
          </p:nvPr>
        </p:nvSpPr>
        <p:spPr bwMode="auto">
          <a:xfrm>
            <a:off x="4054475" y="614521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2" name="Text Box 27"/>
          <p:cNvSpPr txBox="1">
            <a:spLocks noChangeArrowheads="1"/>
          </p:cNvSpPr>
          <p:nvPr>
            <p:custDataLst>
              <p:tags r:id="rId21"/>
            </p:custDataLst>
          </p:nvPr>
        </p:nvSpPr>
        <p:spPr bwMode="auto">
          <a:xfrm>
            <a:off x="663222" y="125253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3</a:t>
            </a:r>
          </a:p>
        </p:txBody>
      </p:sp>
      <p:sp>
        <p:nvSpPr>
          <p:cNvPr id="43033" name="Text Box 28"/>
          <p:cNvSpPr txBox="1">
            <a:spLocks noChangeArrowheads="1"/>
          </p:cNvSpPr>
          <p:nvPr>
            <p:custDataLst>
              <p:tags r:id="rId22"/>
            </p:custDataLst>
          </p:nvPr>
        </p:nvSpPr>
        <p:spPr bwMode="auto">
          <a:xfrm>
            <a:off x="663222" y="179705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4</a:t>
            </a:r>
          </a:p>
        </p:txBody>
      </p:sp>
      <p:sp>
        <p:nvSpPr>
          <p:cNvPr id="43034" name="Text Box 29"/>
          <p:cNvSpPr txBox="1">
            <a:spLocks noChangeArrowheads="1"/>
          </p:cNvSpPr>
          <p:nvPr>
            <p:custDataLst>
              <p:tags r:id="rId23"/>
            </p:custDataLst>
          </p:nvPr>
        </p:nvSpPr>
        <p:spPr bwMode="auto">
          <a:xfrm>
            <a:off x="663222" y="23415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5</a:t>
            </a:r>
          </a:p>
        </p:txBody>
      </p:sp>
      <p:sp>
        <p:nvSpPr>
          <p:cNvPr id="43035" name="Text Box 30"/>
          <p:cNvSpPr txBox="1">
            <a:spLocks noChangeArrowheads="1"/>
          </p:cNvSpPr>
          <p:nvPr>
            <p:custDataLst>
              <p:tags r:id="rId24"/>
            </p:custDataLst>
          </p:nvPr>
        </p:nvSpPr>
        <p:spPr bwMode="auto">
          <a:xfrm>
            <a:off x="663222" y="28463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6</a:t>
            </a:r>
          </a:p>
        </p:txBody>
      </p:sp>
      <p:sp>
        <p:nvSpPr>
          <p:cNvPr id="43036" name="Text Box 31"/>
          <p:cNvSpPr txBox="1">
            <a:spLocks noChangeArrowheads="1"/>
          </p:cNvSpPr>
          <p:nvPr>
            <p:custDataLst>
              <p:tags r:id="rId25"/>
            </p:custDataLst>
          </p:nvPr>
        </p:nvSpPr>
        <p:spPr bwMode="auto">
          <a:xfrm>
            <a:off x="663222" y="337414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7</a:t>
            </a:r>
          </a:p>
        </p:txBody>
      </p:sp>
      <p:sp>
        <p:nvSpPr>
          <p:cNvPr id="43037" name="Rectangle 32"/>
          <p:cNvSpPr>
            <a:spLocks noChangeArrowheads="1"/>
          </p:cNvSpPr>
          <p:nvPr>
            <p:custDataLst>
              <p:tags r:id="rId26"/>
            </p:custDataLst>
          </p:nvPr>
        </p:nvSpPr>
        <p:spPr bwMode="auto">
          <a:xfrm>
            <a:off x="40433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38" name="Rectangle 33"/>
          <p:cNvSpPr>
            <a:spLocks noChangeArrowheads="1"/>
          </p:cNvSpPr>
          <p:nvPr>
            <p:custDataLst>
              <p:tags r:id="rId27"/>
            </p:custDataLst>
          </p:nvPr>
        </p:nvSpPr>
        <p:spPr bwMode="auto">
          <a:xfrm>
            <a:off x="380206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a:t>
            </a:r>
          </a:p>
        </p:txBody>
      </p:sp>
      <p:sp>
        <p:nvSpPr>
          <p:cNvPr id="43039" name="Rectangle 34"/>
          <p:cNvSpPr>
            <a:spLocks noChangeArrowheads="1"/>
          </p:cNvSpPr>
          <p:nvPr>
            <p:custDataLst>
              <p:tags r:id="rId28"/>
            </p:custDataLst>
          </p:nvPr>
        </p:nvSpPr>
        <p:spPr bwMode="auto">
          <a:xfrm>
            <a:off x="30210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81</a:t>
            </a:r>
          </a:p>
        </p:txBody>
      </p:sp>
      <p:sp>
        <p:nvSpPr>
          <p:cNvPr id="43040" name="Rectangle 35"/>
          <p:cNvSpPr>
            <a:spLocks noChangeArrowheads="1"/>
          </p:cNvSpPr>
          <p:nvPr>
            <p:custDataLst>
              <p:tags r:id="rId29"/>
            </p:custDataLst>
          </p:nvPr>
        </p:nvSpPr>
        <p:spPr bwMode="auto">
          <a:xfrm>
            <a:off x="3541713" y="11652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9</a:t>
            </a:r>
          </a:p>
        </p:txBody>
      </p:sp>
      <p:sp>
        <p:nvSpPr>
          <p:cNvPr id="43041" name="Rectangle 36"/>
          <p:cNvSpPr>
            <a:spLocks noChangeArrowheads="1"/>
          </p:cNvSpPr>
          <p:nvPr>
            <p:custDataLst>
              <p:tags r:id="rId30"/>
            </p:custDataLst>
          </p:nvPr>
        </p:nvSpPr>
        <p:spPr bwMode="auto">
          <a:xfrm>
            <a:off x="3262313" y="11652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27</a:t>
            </a:r>
          </a:p>
        </p:txBody>
      </p:sp>
      <p:sp>
        <p:nvSpPr>
          <p:cNvPr id="43042" name="Text Box 37"/>
          <p:cNvSpPr txBox="1">
            <a:spLocks noChangeArrowheads="1"/>
          </p:cNvSpPr>
          <p:nvPr>
            <p:custDataLst>
              <p:tags r:id="rId31"/>
            </p:custDataLst>
          </p:nvPr>
        </p:nvSpPr>
        <p:spPr bwMode="auto">
          <a:xfrm>
            <a:off x="2101850" y="122078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1120</a:t>
            </a:r>
          </a:p>
        </p:txBody>
      </p:sp>
      <p:sp>
        <p:nvSpPr>
          <p:cNvPr id="43043" name="Rectangle 38"/>
          <p:cNvSpPr>
            <a:spLocks noChangeArrowheads="1"/>
          </p:cNvSpPr>
          <p:nvPr>
            <p:custDataLst>
              <p:tags r:id="rId32"/>
            </p:custDataLst>
          </p:nvPr>
        </p:nvSpPr>
        <p:spPr bwMode="auto">
          <a:xfrm>
            <a:off x="40465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4" name="Rectangle 39"/>
          <p:cNvSpPr>
            <a:spLocks noChangeArrowheads="1"/>
          </p:cNvSpPr>
          <p:nvPr>
            <p:custDataLst>
              <p:tags r:id="rId33"/>
            </p:custDataLst>
          </p:nvPr>
        </p:nvSpPr>
        <p:spPr bwMode="auto">
          <a:xfrm>
            <a:off x="3805238" y="1698625"/>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a:t>
            </a:r>
          </a:p>
        </p:txBody>
      </p:sp>
      <p:sp>
        <p:nvSpPr>
          <p:cNvPr id="43045" name="Rectangle 40"/>
          <p:cNvSpPr>
            <a:spLocks noChangeArrowheads="1"/>
          </p:cNvSpPr>
          <p:nvPr>
            <p:custDataLst>
              <p:tags r:id="rId34"/>
            </p:custDataLst>
          </p:nvPr>
        </p:nvSpPr>
        <p:spPr bwMode="auto">
          <a:xfrm>
            <a:off x="35067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16</a:t>
            </a:r>
          </a:p>
        </p:txBody>
      </p:sp>
      <p:sp>
        <p:nvSpPr>
          <p:cNvPr id="43046" name="Rectangle 41"/>
          <p:cNvSpPr>
            <a:spLocks noChangeArrowheads="1"/>
          </p:cNvSpPr>
          <p:nvPr>
            <p:custDataLst>
              <p:tags r:id="rId35"/>
            </p:custDataLst>
          </p:nvPr>
        </p:nvSpPr>
        <p:spPr bwMode="auto">
          <a:xfrm>
            <a:off x="3265488" y="1698625"/>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64</a:t>
            </a:r>
          </a:p>
        </p:txBody>
      </p:sp>
      <p:sp>
        <p:nvSpPr>
          <p:cNvPr id="43047" name="Text Box 42"/>
          <p:cNvSpPr txBox="1">
            <a:spLocks noChangeArrowheads="1"/>
          </p:cNvSpPr>
          <p:nvPr>
            <p:custDataLst>
              <p:tags r:id="rId36"/>
            </p:custDataLst>
          </p:nvPr>
        </p:nvSpPr>
        <p:spPr bwMode="auto">
          <a:xfrm>
            <a:off x="2105025" y="1900238"/>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222</a:t>
            </a:r>
          </a:p>
        </p:txBody>
      </p:sp>
      <p:sp>
        <p:nvSpPr>
          <p:cNvPr id="43048" name="Rectangle 43"/>
          <p:cNvSpPr>
            <a:spLocks noChangeArrowheads="1"/>
          </p:cNvSpPr>
          <p:nvPr>
            <p:custDataLst>
              <p:tags r:id="rId37"/>
            </p:custDataLst>
          </p:nvPr>
        </p:nvSpPr>
        <p:spPr bwMode="auto">
          <a:xfrm>
            <a:off x="40513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49" name="Rectangle 44"/>
          <p:cNvSpPr>
            <a:spLocks noChangeArrowheads="1"/>
          </p:cNvSpPr>
          <p:nvPr>
            <p:custDataLst>
              <p:tags r:id="rId38"/>
            </p:custDataLst>
          </p:nvPr>
        </p:nvSpPr>
        <p:spPr bwMode="auto">
          <a:xfrm>
            <a:off x="3810000" y="220503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5</a:t>
            </a:r>
          </a:p>
        </p:txBody>
      </p:sp>
      <p:sp>
        <p:nvSpPr>
          <p:cNvPr id="43050" name="Rectangle 45"/>
          <p:cNvSpPr>
            <a:spLocks noChangeArrowheads="1"/>
          </p:cNvSpPr>
          <p:nvPr>
            <p:custDataLst>
              <p:tags r:id="rId39"/>
            </p:custDataLst>
          </p:nvPr>
        </p:nvSpPr>
        <p:spPr bwMode="auto">
          <a:xfrm>
            <a:off x="3511550" y="220503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25</a:t>
            </a:r>
          </a:p>
        </p:txBody>
      </p:sp>
      <p:sp>
        <p:nvSpPr>
          <p:cNvPr id="43051" name="Rectangle 46"/>
          <p:cNvSpPr>
            <a:spLocks noChangeArrowheads="1"/>
          </p:cNvSpPr>
          <p:nvPr>
            <p:custDataLst>
              <p:tags r:id="rId40"/>
            </p:custDataLst>
          </p:nvPr>
        </p:nvSpPr>
        <p:spPr bwMode="auto">
          <a:xfrm>
            <a:off x="3200400" y="220503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125</a:t>
            </a:r>
          </a:p>
        </p:txBody>
      </p:sp>
      <p:sp>
        <p:nvSpPr>
          <p:cNvPr id="43052" name="Text Box 47"/>
          <p:cNvSpPr txBox="1">
            <a:spLocks noChangeArrowheads="1"/>
          </p:cNvSpPr>
          <p:nvPr>
            <p:custDataLst>
              <p:tags r:id="rId41"/>
            </p:custDataLst>
          </p:nvPr>
        </p:nvSpPr>
        <p:spPr bwMode="auto">
          <a:xfrm>
            <a:off x="2109788" y="240665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132</a:t>
            </a:r>
          </a:p>
        </p:txBody>
      </p:sp>
      <p:sp>
        <p:nvSpPr>
          <p:cNvPr id="43053" name="Rectangle 48"/>
          <p:cNvSpPr>
            <a:spLocks noChangeArrowheads="1"/>
          </p:cNvSpPr>
          <p:nvPr>
            <p:custDataLst>
              <p:tags r:id="rId42"/>
            </p:custDataLst>
          </p:nvPr>
        </p:nvSpPr>
        <p:spPr bwMode="auto">
          <a:xfrm>
            <a:off x="40513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54" name="Rectangle 49"/>
          <p:cNvSpPr>
            <a:spLocks noChangeArrowheads="1"/>
          </p:cNvSpPr>
          <p:nvPr>
            <p:custDataLst>
              <p:tags r:id="rId43"/>
            </p:custDataLst>
          </p:nvPr>
        </p:nvSpPr>
        <p:spPr bwMode="auto">
          <a:xfrm>
            <a:off x="3810000" y="2706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6</a:t>
            </a:r>
          </a:p>
        </p:txBody>
      </p:sp>
      <p:sp>
        <p:nvSpPr>
          <p:cNvPr id="43055" name="Rectangle 50"/>
          <p:cNvSpPr>
            <a:spLocks noChangeArrowheads="1"/>
          </p:cNvSpPr>
          <p:nvPr>
            <p:custDataLst>
              <p:tags r:id="rId44"/>
            </p:custDataLst>
          </p:nvPr>
        </p:nvSpPr>
        <p:spPr bwMode="auto">
          <a:xfrm>
            <a:off x="3511550" y="270668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36</a:t>
            </a:r>
          </a:p>
        </p:txBody>
      </p:sp>
      <p:sp>
        <p:nvSpPr>
          <p:cNvPr id="43056" name="Rectangle 51"/>
          <p:cNvSpPr>
            <a:spLocks noChangeArrowheads="1"/>
          </p:cNvSpPr>
          <p:nvPr>
            <p:custDataLst>
              <p:tags r:id="rId45"/>
            </p:custDataLst>
          </p:nvPr>
        </p:nvSpPr>
        <p:spPr bwMode="auto">
          <a:xfrm>
            <a:off x="3200400" y="270668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216</a:t>
            </a:r>
          </a:p>
        </p:txBody>
      </p:sp>
      <p:sp>
        <p:nvSpPr>
          <p:cNvPr id="43057" name="Text Box 52"/>
          <p:cNvSpPr txBox="1">
            <a:spLocks noChangeArrowheads="1"/>
          </p:cNvSpPr>
          <p:nvPr>
            <p:custDataLst>
              <p:tags r:id="rId46"/>
            </p:custDataLst>
          </p:nvPr>
        </p:nvSpPr>
        <p:spPr bwMode="auto">
          <a:xfrm>
            <a:off x="2109788" y="290830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110</a:t>
            </a:r>
          </a:p>
        </p:txBody>
      </p:sp>
      <p:sp>
        <p:nvSpPr>
          <p:cNvPr id="43063" name="Rectangle 58"/>
          <p:cNvSpPr>
            <a:spLocks noChangeArrowheads="1"/>
          </p:cNvSpPr>
          <p:nvPr>
            <p:custDataLst>
              <p:tags r:id="rId47"/>
            </p:custDataLst>
          </p:nvPr>
        </p:nvSpPr>
        <p:spPr bwMode="auto">
          <a:xfrm>
            <a:off x="40513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43064" name="Rectangle 59"/>
          <p:cNvSpPr>
            <a:spLocks noChangeArrowheads="1"/>
          </p:cNvSpPr>
          <p:nvPr>
            <p:custDataLst>
              <p:tags r:id="rId48"/>
            </p:custDataLst>
          </p:nvPr>
        </p:nvSpPr>
        <p:spPr bwMode="auto">
          <a:xfrm>
            <a:off x="3810000" y="326778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7</a:t>
            </a:r>
          </a:p>
        </p:txBody>
      </p:sp>
      <p:sp>
        <p:nvSpPr>
          <p:cNvPr id="43065" name="Rectangle 60"/>
          <p:cNvSpPr>
            <a:spLocks noChangeArrowheads="1"/>
          </p:cNvSpPr>
          <p:nvPr>
            <p:custDataLst>
              <p:tags r:id="rId49"/>
            </p:custDataLst>
          </p:nvPr>
        </p:nvSpPr>
        <p:spPr bwMode="auto">
          <a:xfrm>
            <a:off x="3511550" y="326778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49</a:t>
            </a:r>
          </a:p>
        </p:txBody>
      </p:sp>
      <p:sp>
        <p:nvSpPr>
          <p:cNvPr id="43066" name="Text Box 61"/>
          <p:cNvSpPr txBox="1">
            <a:spLocks noChangeArrowheads="1"/>
          </p:cNvSpPr>
          <p:nvPr>
            <p:custDataLst>
              <p:tags r:id="rId50"/>
            </p:custDataLst>
          </p:nvPr>
        </p:nvSpPr>
        <p:spPr bwMode="auto">
          <a:xfrm>
            <a:off x="2109788" y="3470980"/>
            <a:ext cx="2286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60000"/>
              </a:lnSpc>
              <a:spcBef>
                <a:spcPct val="50000"/>
              </a:spcBef>
            </a:pPr>
            <a:r>
              <a:rPr lang="en-US" sz="3200" b="1">
                <a:latin typeface="Courier New" pitchFamily="-106" charset="0"/>
              </a:rPr>
              <a:t>60</a:t>
            </a:r>
          </a:p>
        </p:txBody>
      </p:sp>
      <p:sp>
        <p:nvSpPr>
          <p:cNvPr id="43068" name="Line 63"/>
          <p:cNvSpPr>
            <a:spLocks noChangeShapeType="1"/>
          </p:cNvSpPr>
          <p:nvPr>
            <p:custDataLst>
              <p:tags r:id="rId51"/>
            </p:custDataLst>
          </p:nvPr>
        </p:nvSpPr>
        <p:spPr bwMode="auto">
          <a:xfrm>
            <a:off x="2033588" y="946150"/>
            <a:ext cx="6858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69" name="Line 64"/>
          <p:cNvSpPr>
            <a:spLocks noChangeShapeType="1"/>
          </p:cNvSpPr>
          <p:nvPr>
            <p:custDataLst>
              <p:tags r:id="rId52"/>
            </p:custDataLst>
          </p:nvPr>
        </p:nvSpPr>
        <p:spPr bwMode="auto">
          <a:xfrm>
            <a:off x="2065338" y="1482725"/>
            <a:ext cx="11303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0" name="Line 65"/>
          <p:cNvSpPr>
            <a:spLocks noChangeShapeType="1"/>
          </p:cNvSpPr>
          <p:nvPr>
            <p:custDataLst>
              <p:tags r:id="rId53"/>
            </p:custDataLst>
          </p:nvPr>
        </p:nvSpPr>
        <p:spPr bwMode="auto">
          <a:xfrm>
            <a:off x="2065338" y="201612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1" name="Line 66"/>
          <p:cNvSpPr>
            <a:spLocks noChangeShapeType="1"/>
          </p:cNvSpPr>
          <p:nvPr>
            <p:custDataLst>
              <p:tags r:id="rId54"/>
            </p:custDataLst>
          </p:nvPr>
        </p:nvSpPr>
        <p:spPr bwMode="auto">
          <a:xfrm>
            <a:off x="2065338" y="2554288"/>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2" name="Line 67"/>
          <p:cNvSpPr>
            <a:spLocks noChangeShapeType="1"/>
          </p:cNvSpPr>
          <p:nvPr>
            <p:custDataLst>
              <p:tags r:id="rId55"/>
            </p:custDataLst>
          </p:nvPr>
        </p:nvSpPr>
        <p:spPr bwMode="auto">
          <a:xfrm>
            <a:off x="2065338" y="306387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3" name="Line 68"/>
          <p:cNvSpPr>
            <a:spLocks noChangeShapeType="1"/>
          </p:cNvSpPr>
          <p:nvPr>
            <p:custDataLst>
              <p:tags r:id="rId56"/>
            </p:custDataLst>
          </p:nvPr>
        </p:nvSpPr>
        <p:spPr bwMode="auto">
          <a:xfrm>
            <a:off x="2065338" y="35884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4" name="Line 69"/>
          <p:cNvSpPr>
            <a:spLocks noChangeShapeType="1"/>
          </p:cNvSpPr>
          <p:nvPr>
            <p:custDataLst>
              <p:tags r:id="rId57"/>
            </p:custDataLst>
          </p:nvPr>
        </p:nvSpPr>
        <p:spPr bwMode="auto">
          <a:xfrm>
            <a:off x="2217738" y="418218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75" name="Line 70"/>
          <p:cNvSpPr>
            <a:spLocks noChangeShapeType="1"/>
          </p:cNvSpPr>
          <p:nvPr>
            <p:custDataLst>
              <p:tags r:id="rId58"/>
            </p:custDataLst>
          </p:nvPr>
        </p:nvSpPr>
        <p:spPr bwMode="auto">
          <a:xfrm>
            <a:off x="2217738" y="6472238"/>
            <a:ext cx="1336675"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80" name="Text Box 75"/>
          <p:cNvSpPr txBox="1">
            <a:spLocks noChangeArrowheads="1"/>
          </p:cNvSpPr>
          <p:nvPr/>
        </p:nvSpPr>
        <p:spPr bwMode="auto">
          <a:xfrm>
            <a:off x="7010400" y="6001435"/>
            <a:ext cx="2057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dirty="0">
                <a:solidFill>
                  <a:srgbClr val="C00000"/>
                </a:solidFill>
                <a:latin typeface="Cambria" pitchFamily="18" charset="0"/>
              </a:rPr>
              <a:t>Hexadecimal</a:t>
            </a:r>
          </a:p>
        </p:txBody>
      </p:sp>
      <p:sp>
        <p:nvSpPr>
          <p:cNvPr id="43081" name="Text Box 6"/>
          <p:cNvSpPr txBox="1">
            <a:spLocks noChangeArrowheads="1"/>
          </p:cNvSpPr>
          <p:nvPr>
            <p:custDataLst>
              <p:tags r:id="rId59"/>
            </p:custDataLst>
          </p:nvPr>
        </p:nvSpPr>
        <p:spPr bwMode="auto">
          <a:xfrm>
            <a:off x="663222" y="152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C10EF"/>
                </a:solidFill>
                <a:latin typeface="Courier New" pitchFamily="-106" charset="0"/>
              </a:rPr>
              <a:t>base 1</a:t>
            </a:r>
          </a:p>
        </p:txBody>
      </p:sp>
      <p:sp>
        <p:nvSpPr>
          <p:cNvPr id="43082" name="Rectangle 25"/>
          <p:cNvSpPr>
            <a:spLocks noChangeArrowheads="1"/>
          </p:cNvSpPr>
          <p:nvPr/>
        </p:nvSpPr>
        <p:spPr bwMode="auto">
          <a:xfrm>
            <a:off x="2039938" y="30480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b="1">
                <a:solidFill>
                  <a:srgbClr val="7F7F7F"/>
                </a:solidFill>
                <a:latin typeface="Courier New" pitchFamily="-106" charset="0"/>
              </a:rPr>
              <a:t>111111111111111111111111111111111111111111</a:t>
            </a:r>
            <a:endParaRPr lang="en-US" sz="800">
              <a:solidFill>
                <a:srgbClr val="7F7F7F"/>
              </a:solidFill>
            </a:endParaRPr>
          </a:p>
          <a:p>
            <a:endParaRPr lang="en-US" sz="800">
              <a:solidFill>
                <a:srgbClr val="7F7F7F"/>
              </a:solidFill>
            </a:endParaRPr>
          </a:p>
        </p:txBody>
      </p:sp>
      <p:sp>
        <p:nvSpPr>
          <p:cNvPr id="77" name="Text Box 18"/>
          <p:cNvSpPr txBox="1">
            <a:spLocks noChangeArrowheads="1"/>
          </p:cNvSpPr>
          <p:nvPr>
            <p:custDataLst>
              <p:tags r:id="rId60"/>
            </p:custDataLst>
          </p:nvPr>
        </p:nvSpPr>
        <p:spPr bwMode="auto">
          <a:xfrm>
            <a:off x="4806069" y="229990"/>
            <a:ext cx="908931" cy="323850"/>
          </a:xfrm>
          <a:prstGeom prst="rect">
            <a:avLst/>
          </a:prstGeom>
          <a:solidFill>
            <a:srgbClr val="CCECFF"/>
          </a:solidFill>
          <a:ln w="19050">
            <a:noFill/>
            <a:miter lim="800000"/>
            <a:headEnd/>
            <a:tailEnd/>
          </a:ln>
        </p:spPr>
        <p:txBody>
          <a:bodyPr wrap="square">
            <a:spAutoFit/>
          </a:bodyPr>
          <a:lstStyle/>
          <a:p>
            <a:pPr eaLnBrk="0" hangingPunct="0">
              <a:spcBef>
                <a:spcPct val="50000"/>
              </a:spcBef>
              <a:defRPr/>
            </a:pPr>
            <a:r>
              <a:rPr lang="en-US" sz="1500" dirty="0">
                <a:solidFill>
                  <a:srgbClr val="1C10EF"/>
                </a:solidFill>
                <a:latin typeface="Cambria" pitchFamily="18" charset="0"/>
              </a:rPr>
              <a:t>digits</a:t>
            </a:r>
            <a:r>
              <a:rPr lang="en-US" sz="1500" dirty="0">
                <a:solidFill>
                  <a:schemeClr val="bg1">
                    <a:lumMod val="50000"/>
                  </a:schemeClr>
                </a:solidFill>
                <a:latin typeface="Cambria" pitchFamily="18" charset="0"/>
              </a:rPr>
              <a:t>: </a:t>
            </a:r>
            <a:r>
              <a:rPr lang="en-US" sz="1500" b="1" dirty="0">
                <a:latin typeface="Cambria" pitchFamily="18" charset="0"/>
              </a:rPr>
              <a:t>1</a:t>
            </a:r>
          </a:p>
        </p:txBody>
      </p:sp>
      <p:sp>
        <p:nvSpPr>
          <p:cNvPr id="78" name="Text Box 53"/>
          <p:cNvSpPr txBox="1">
            <a:spLocks noChangeArrowheads="1"/>
          </p:cNvSpPr>
          <p:nvPr>
            <p:custDataLst>
              <p:tags r:id="rId61"/>
            </p:custDataLst>
          </p:nvPr>
        </p:nvSpPr>
        <p:spPr bwMode="auto">
          <a:xfrm>
            <a:off x="4806069" y="753885"/>
            <a:ext cx="1062037"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a:t>
            </a:r>
          </a:p>
        </p:txBody>
      </p:sp>
      <p:sp>
        <p:nvSpPr>
          <p:cNvPr id="79" name="Text Box 54"/>
          <p:cNvSpPr txBox="1">
            <a:spLocks noChangeArrowheads="1"/>
          </p:cNvSpPr>
          <p:nvPr>
            <p:custDataLst>
              <p:tags r:id="rId62"/>
            </p:custDataLst>
          </p:nvPr>
        </p:nvSpPr>
        <p:spPr bwMode="auto">
          <a:xfrm>
            <a:off x="4806069" y="1326972"/>
            <a:ext cx="1256770"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a:t>
            </a:r>
          </a:p>
        </p:txBody>
      </p:sp>
      <p:sp>
        <p:nvSpPr>
          <p:cNvPr id="80" name="Text Box 72"/>
          <p:cNvSpPr txBox="1">
            <a:spLocks noChangeArrowheads="1"/>
          </p:cNvSpPr>
          <p:nvPr>
            <p:custDataLst>
              <p:tags r:id="rId63"/>
            </p:custDataLst>
          </p:nvPr>
        </p:nvSpPr>
        <p:spPr bwMode="auto">
          <a:xfrm>
            <a:off x="4806069" y="4010730"/>
            <a:ext cx="229464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a:t>
            </a:r>
            <a:r>
              <a:rPr lang="en-US" sz="1500" b="1" dirty="0" smtClean="0">
                <a:latin typeface="Cambria" pitchFamily="18" charset="0"/>
              </a:rPr>
              <a:t>7</a:t>
            </a:r>
            <a:endParaRPr lang="en-US" sz="1500" b="1" dirty="0">
              <a:latin typeface="Cambria" pitchFamily="18" charset="0"/>
            </a:endParaRPr>
          </a:p>
        </p:txBody>
      </p:sp>
      <p:sp>
        <p:nvSpPr>
          <p:cNvPr id="81" name="Text Box 54"/>
          <p:cNvSpPr txBox="1">
            <a:spLocks noChangeArrowheads="1"/>
          </p:cNvSpPr>
          <p:nvPr>
            <p:custDataLst>
              <p:tags r:id="rId64"/>
            </p:custDataLst>
          </p:nvPr>
        </p:nvSpPr>
        <p:spPr bwMode="auto">
          <a:xfrm>
            <a:off x="4806069" y="1857375"/>
            <a:ext cx="148748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a:t>
            </a:r>
            <a:endParaRPr lang="en-US" sz="1500" b="1" dirty="0">
              <a:latin typeface="Cambria" pitchFamily="18" charset="0"/>
            </a:endParaRPr>
          </a:p>
        </p:txBody>
      </p:sp>
      <p:sp>
        <p:nvSpPr>
          <p:cNvPr id="83" name="Text Box 54"/>
          <p:cNvSpPr txBox="1">
            <a:spLocks noChangeArrowheads="1"/>
          </p:cNvSpPr>
          <p:nvPr>
            <p:custDataLst>
              <p:tags r:id="rId65"/>
            </p:custDataLst>
          </p:nvPr>
        </p:nvSpPr>
        <p:spPr bwMode="auto">
          <a:xfrm>
            <a:off x="4806069" y="2372410"/>
            <a:ext cx="168504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a:t>
            </a:r>
            <a:endParaRPr lang="en-US" sz="1500" b="1" dirty="0">
              <a:latin typeface="Cambria" pitchFamily="18" charset="0"/>
            </a:endParaRPr>
          </a:p>
        </p:txBody>
      </p:sp>
      <p:sp>
        <p:nvSpPr>
          <p:cNvPr id="84" name="Text Box 54"/>
          <p:cNvSpPr txBox="1">
            <a:spLocks noChangeArrowheads="1"/>
          </p:cNvSpPr>
          <p:nvPr>
            <p:custDataLst>
              <p:tags r:id="rId66"/>
            </p:custDataLst>
          </p:nvPr>
        </p:nvSpPr>
        <p:spPr bwMode="auto">
          <a:xfrm>
            <a:off x="4806069" y="2847975"/>
            <a:ext cx="184873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a:t>
            </a:r>
            <a:endParaRPr lang="en-US" sz="1500" b="1" dirty="0">
              <a:latin typeface="Cambria" pitchFamily="18" charset="0"/>
            </a:endParaRPr>
          </a:p>
        </p:txBody>
      </p:sp>
      <p:sp>
        <p:nvSpPr>
          <p:cNvPr id="85" name="Text Box 54"/>
          <p:cNvSpPr txBox="1">
            <a:spLocks noChangeArrowheads="1"/>
          </p:cNvSpPr>
          <p:nvPr>
            <p:custDataLst>
              <p:tags r:id="rId67"/>
            </p:custDataLst>
          </p:nvPr>
        </p:nvSpPr>
        <p:spPr bwMode="auto">
          <a:xfrm>
            <a:off x="4806069" y="3426872"/>
            <a:ext cx="2117813"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a:t>
            </a:r>
            <a:r>
              <a:rPr lang="en-US" sz="1500" b="1" dirty="0" smtClean="0">
                <a:latin typeface="Cambria" pitchFamily="18" charset="0"/>
              </a:rPr>
              <a:t>2, 3, 4, 5, 6</a:t>
            </a:r>
            <a:endParaRPr lang="en-US" sz="1500" b="1" dirty="0">
              <a:latin typeface="Cambria" pitchFamily="18" charset="0"/>
            </a:endParaRPr>
          </a:p>
        </p:txBody>
      </p:sp>
      <p:sp>
        <p:nvSpPr>
          <p:cNvPr id="86" name="Text Box 72"/>
          <p:cNvSpPr txBox="1">
            <a:spLocks noChangeArrowheads="1"/>
          </p:cNvSpPr>
          <p:nvPr>
            <p:custDataLst>
              <p:tags r:id="rId68"/>
            </p:custDataLst>
          </p:nvPr>
        </p:nvSpPr>
        <p:spPr bwMode="auto">
          <a:xfrm>
            <a:off x="4806069" y="6306235"/>
            <a:ext cx="3869442" cy="323165"/>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C00000"/>
                </a:solidFill>
                <a:latin typeface="Cambria" pitchFamily="18" charset="0"/>
              </a:rPr>
              <a:t>digits</a:t>
            </a:r>
            <a:r>
              <a:rPr lang="en-US" sz="1500" b="1" dirty="0">
                <a:solidFill>
                  <a:srgbClr val="C00000"/>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C00000"/>
                </a:solidFill>
                <a:latin typeface="Cambria" pitchFamily="18" charset="0"/>
              </a:rPr>
              <a:t>A</a:t>
            </a:r>
            <a:r>
              <a:rPr lang="en-US" sz="1500" b="1" dirty="0" smtClean="0">
                <a:latin typeface="Cambria" pitchFamily="18" charset="0"/>
              </a:rPr>
              <a:t>, </a:t>
            </a:r>
            <a:r>
              <a:rPr lang="en-US" sz="1500" b="1" dirty="0" smtClean="0">
                <a:solidFill>
                  <a:srgbClr val="C00000"/>
                </a:solidFill>
                <a:latin typeface="Cambria" pitchFamily="18" charset="0"/>
              </a:rPr>
              <a:t>B</a:t>
            </a:r>
            <a:r>
              <a:rPr lang="en-US" sz="1500" b="1" dirty="0" smtClean="0">
                <a:latin typeface="Cambria" pitchFamily="18" charset="0"/>
              </a:rPr>
              <a:t>, </a:t>
            </a:r>
            <a:r>
              <a:rPr lang="en-US" sz="1500" b="1" dirty="0" smtClean="0">
                <a:solidFill>
                  <a:srgbClr val="C00000"/>
                </a:solidFill>
                <a:latin typeface="Cambria" pitchFamily="18" charset="0"/>
              </a:rPr>
              <a:t>C</a:t>
            </a:r>
            <a:r>
              <a:rPr lang="en-US" sz="1500" b="1" dirty="0" smtClean="0">
                <a:latin typeface="Cambria" pitchFamily="18" charset="0"/>
              </a:rPr>
              <a:t>, </a:t>
            </a:r>
            <a:r>
              <a:rPr lang="en-US" sz="1500" b="1" dirty="0" smtClean="0">
                <a:solidFill>
                  <a:srgbClr val="C00000"/>
                </a:solidFill>
                <a:latin typeface="Cambria" pitchFamily="18" charset="0"/>
              </a:rPr>
              <a:t>D</a:t>
            </a:r>
            <a:r>
              <a:rPr lang="en-US" sz="1500" b="1" dirty="0" smtClean="0">
                <a:latin typeface="Cambria" pitchFamily="18" charset="0"/>
              </a:rPr>
              <a:t>, </a:t>
            </a:r>
            <a:r>
              <a:rPr lang="en-US" sz="1500" b="1" dirty="0" smtClean="0">
                <a:solidFill>
                  <a:srgbClr val="C00000"/>
                </a:solidFill>
                <a:latin typeface="Cambria" pitchFamily="18" charset="0"/>
              </a:rPr>
              <a:t>E</a:t>
            </a:r>
            <a:r>
              <a:rPr lang="en-US" sz="1500" b="1" dirty="0" smtClean="0">
                <a:latin typeface="Cambria" pitchFamily="18" charset="0"/>
              </a:rPr>
              <a:t>, </a:t>
            </a:r>
            <a:r>
              <a:rPr lang="en-US" sz="1500" b="1" dirty="0" smtClean="0">
                <a:solidFill>
                  <a:srgbClr val="C00000"/>
                </a:solidFill>
                <a:latin typeface="Cambria" pitchFamily="18" charset="0"/>
              </a:rPr>
              <a:t>F</a:t>
            </a:r>
            <a:endParaRPr lang="en-US" sz="1500" b="1" dirty="0">
              <a:solidFill>
                <a:srgbClr val="C00000"/>
              </a:solidFill>
              <a:latin typeface="Cambria" pitchFamily="18" charset="0"/>
            </a:endParaRPr>
          </a:p>
        </p:txBody>
      </p:sp>
      <p:sp>
        <p:nvSpPr>
          <p:cNvPr id="87" name="Text Box 7"/>
          <p:cNvSpPr txBox="1">
            <a:spLocks noChangeArrowheads="1"/>
          </p:cNvSpPr>
          <p:nvPr>
            <p:custDataLst>
              <p:tags r:id="rId69"/>
            </p:custDataLst>
          </p:nvPr>
        </p:nvSpPr>
        <p:spPr bwMode="auto">
          <a:xfrm>
            <a:off x="663222" y="454413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9</a:t>
            </a:r>
          </a:p>
        </p:txBody>
      </p:sp>
      <p:sp>
        <p:nvSpPr>
          <p:cNvPr id="88" name="Text Box 16"/>
          <p:cNvSpPr txBox="1">
            <a:spLocks noChangeArrowheads="1"/>
          </p:cNvSpPr>
          <p:nvPr>
            <p:custDataLst>
              <p:tags r:id="rId70"/>
            </p:custDataLst>
          </p:nvPr>
        </p:nvSpPr>
        <p:spPr bwMode="auto">
          <a:xfrm>
            <a:off x="3325460" y="4498093"/>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46</a:t>
            </a:r>
            <a:endParaRPr lang="en-US" sz="3200" b="1" dirty="0">
              <a:latin typeface="Courier New" pitchFamily="-106" charset="0"/>
            </a:endParaRPr>
          </a:p>
        </p:txBody>
      </p:sp>
      <p:sp>
        <p:nvSpPr>
          <p:cNvPr id="89" name="Rectangle 17"/>
          <p:cNvSpPr>
            <a:spLocks noChangeArrowheads="1"/>
          </p:cNvSpPr>
          <p:nvPr>
            <p:custDataLst>
              <p:tags r:id="rId71"/>
            </p:custDataLst>
          </p:nvPr>
        </p:nvSpPr>
        <p:spPr bwMode="auto">
          <a:xfrm>
            <a:off x="3805842" y="4437768"/>
            <a:ext cx="261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a:solidFill>
                  <a:srgbClr val="067B0E"/>
                </a:solidFill>
                <a:latin typeface="Courier New" pitchFamily="-106" charset="0"/>
              </a:rPr>
              <a:t>9</a:t>
            </a:r>
          </a:p>
        </p:txBody>
      </p:sp>
      <p:sp>
        <p:nvSpPr>
          <p:cNvPr id="90" name="Rectangle 18"/>
          <p:cNvSpPr>
            <a:spLocks noChangeArrowheads="1"/>
          </p:cNvSpPr>
          <p:nvPr>
            <p:custDataLst>
              <p:tags r:id="rId72"/>
            </p:custDataLst>
          </p:nvPr>
        </p:nvSpPr>
        <p:spPr bwMode="auto">
          <a:xfrm>
            <a:off x="3476858" y="4437768"/>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81</a:t>
            </a:r>
            <a:endParaRPr lang="en-US" sz="1000" b="1" dirty="0">
              <a:solidFill>
                <a:srgbClr val="067B0E"/>
              </a:solidFill>
              <a:latin typeface="Courier New" pitchFamily="-106" charset="0"/>
            </a:endParaRPr>
          </a:p>
        </p:txBody>
      </p:sp>
      <p:sp>
        <p:nvSpPr>
          <p:cNvPr id="91" name="Rectangle 19"/>
          <p:cNvSpPr>
            <a:spLocks noChangeArrowheads="1"/>
          </p:cNvSpPr>
          <p:nvPr>
            <p:custDataLst>
              <p:tags r:id="rId73"/>
            </p:custDataLst>
          </p:nvPr>
        </p:nvSpPr>
        <p:spPr bwMode="auto">
          <a:xfrm>
            <a:off x="4049360" y="443776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2" name="Line 69"/>
          <p:cNvSpPr>
            <a:spLocks noChangeShapeType="1"/>
          </p:cNvSpPr>
          <p:nvPr>
            <p:custDataLst>
              <p:tags r:id="rId74"/>
            </p:custDataLst>
          </p:nvPr>
        </p:nvSpPr>
        <p:spPr bwMode="auto">
          <a:xfrm>
            <a:off x="2214210" y="4772730"/>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 name="Text Box 72"/>
          <p:cNvSpPr txBox="1">
            <a:spLocks noChangeArrowheads="1"/>
          </p:cNvSpPr>
          <p:nvPr>
            <p:custDataLst>
              <p:tags r:id="rId75"/>
            </p:custDataLst>
          </p:nvPr>
        </p:nvSpPr>
        <p:spPr bwMode="auto">
          <a:xfrm>
            <a:off x="4802541" y="4601280"/>
            <a:ext cx="247879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a:t>
            </a:r>
            <a:r>
              <a:rPr lang="en-US" sz="1500" b="1" dirty="0" smtClean="0">
                <a:latin typeface="Cambria" pitchFamily="18" charset="0"/>
              </a:rPr>
              <a:t>8</a:t>
            </a:r>
            <a:endParaRPr lang="en-US" sz="1500" b="1" dirty="0">
              <a:latin typeface="Cambria" pitchFamily="18" charset="0"/>
            </a:endParaRPr>
          </a:p>
        </p:txBody>
      </p:sp>
      <p:sp>
        <p:nvSpPr>
          <p:cNvPr id="94" name="Text Box 7"/>
          <p:cNvSpPr txBox="1">
            <a:spLocks noChangeArrowheads="1"/>
          </p:cNvSpPr>
          <p:nvPr>
            <p:custDataLst>
              <p:tags r:id="rId76"/>
            </p:custDataLst>
          </p:nvPr>
        </p:nvSpPr>
        <p:spPr bwMode="auto">
          <a:xfrm>
            <a:off x="663222" y="512515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E16E4"/>
                </a:solidFill>
                <a:latin typeface="Courier New" pitchFamily="-106" charset="0"/>
              </a:rPr>
              <a:t>base 10</a:t>
            </a:r>
          </a:p>
        </p:txBody>
      </p:sp>
      <p:sp>
        <p:nvSpPr>
          <p:cNvPr id="95" name="Text Box 16"/>
          <p:cNvSpPr txBox="1">
            <a:spLocks noChangeArrowheads="1"/>
          </p:cNvSpPr>
          <p:nvPr>
            <p:custDataLst>
              <p:tags r:id="rId77"/>
            </p:custDataLst>
          </p:nvPr>
        </p:nvSpPr>
        <p:spPr bwMode="auto">
          <a:xfrm>
            <a:off x="3328283" y="507911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a:latin typeface="Courier New" pitchFamily="-106" charset="0"/>
              </a:rPr>
              <a:t>42</a:t>
            </a:r>
          </a:p>
        </p:txBody>
      </p:sp>
      <p:sp>
        <p:nvSpPr>
          <p:cNvPr id="96" name="Rectangle 17"/>
          <p:cNvSpPr>
            <a:spLocks noChangeArrowheads="1"/>
          </p:cNvSpPr>
          <p:nvPr>
            <p:custDataLst>
              <p:tags r:id="rId78"/>
            </p:custDataLst>
          </p:nvPr>
        </p:nvSpPr>
        <p:spPr bwMode="auto">
          <a:xfrm>
            <a:off x="3771195" y="5018793"/>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a:t>
            </a:r>
          </a:p>
        </p:txBody>
      </p:sp>
      <p:sp>
        <p:nvSpPr>
          <p:cNvPr id="97" name="Rectangle 18"/>
          <p:cNvSpPr>
            <a:spLocks noChangeArrowheads="1"/>
          </p:cNvSpPr>
          <p:nvPr>
            <p:custDataLst>
              <p:tags r:id="rId79"/>
            </p:custDataLst>
          </p:nvPr>
        </p:nvSpPr>
        <p:spPr bwMode="auto">
          <a:xfrm>
            <a:off x="3442583" y="5018793"/>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100</a:t>
            </a:r>
          </a:p>
        </p:txBody>
      </p:sp>
      <p:sp>
        <p:nvSpPr>
          <p:cNvPr id="98" name="Rectangle 19"/>
          <p:cNvSpPr>
            <a:spLocks noChangeArrowheads="1"/>
          </p:cNvSpPr>
          <p:nvPr>
            <p:custDataLst>
              <p:tags r:id="rId80"/>
            </p:custDataLst>
          </p:nvPr>
        </p:nvSpPr>
        <p:spPr bwMode="auto">
          <a:xfrm>
            <a:off x="4052183" y="5018793"/>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99" name="Line 69"/>
          <p:cNvSpPr>
            <a:spLocks noChangeShapeType="1"/>
          </p:cNvSpPr>
          <p:nvPr>
            <p:custDataLst>
              <p:tags r:id="rId81"/>
            </p:custDataLst>
          </p:nvPr>
        </p:nvSpPr>
        <p:spPr bwMode="auto">
          <a:xfrm>
            <a:off x="2217033" y="5353755"/>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0" name="Text Box 72"/>
          <p:cNvSpPr txBox="1">
            <a:spLocks noChangeArrowheads="1"/>
          </p:cNvSpPr>
          <p:nvPr>
            <p:custDataLst>
              <p:tags r:id="rId82"/>
            </p:custDataLst>
          </p:nvPr>
        </p:nvSpPr>
        <p:spPr bwMode="auto">
          <a:xfrm>
            <a:off x="4805364" y="5182305"/>
            <a:ext cx="2701748"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0, 1, 2, 3, 4, 5, 6, 7, 8, 9</a:t>
            </a:r>
          </a:p>
        </p:txBody>
      </p:sp>
      <p:sp>
        <p:nvSpPr>
          <p:cNvPr id="101" name="Text Box 7"/>
          <p:cNvSpPr txBox="1">
            <a:spLocks noChangeArrowheads="1"/>
          </p:cNvSpPr>
          <p:nvPr>
            <p:custDataLst>
              <p:tags r:id="rId83"/>
            </p:custDataLst>
          </p:nvPr>
        </p:nvSpPr>
        <p:spPr bwMode="auto">
          <a:xfrm>
            <a:off x="663222" y="569524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E16E4"/>
                </a:solidFill>
                <a:latin typeface="Courier New" pitchFamily="-106" charset="0"/>
              </a:rPr>
              <a:t>base </a:t>
            </a:r>
            <a:r>
              <a:rPr lang="en-US" b="1" dirty="0" smtClean="0">
                <a:solidFill>
                  <a:srgbClr val="1E16E4"/>
                </a:solidFill>
                <a:latin typeface="Courier New" pitchFamily="-106" charset="0"/>
              </a:rPr>
              <a:t>11</a:t>
            </a:r>
            <a:endParaRPr lang="en-US" b="1" dirty="0">
              <a:solidFill>
                <a:srgbClr val="1E16E4"/>
              </a:solidFill>
              <a:latin typeface="Courier New" pitchFamily="-106" charset="0"/>
            </a:endParaRPr>
          </a:p>
        </p:txBody>
      </p:sp>
      <p:sp>
        <p:nvSpPr>
          <p:cNvPr id="102" name="Text Box 16"/>
          <p:cNvSpPr txBox="1">
            <a:spLocks noChangeArrowheads="1"/>
          </p:cNvSpPr>
          <p:nvPr>
            <p:custDataLst>
              <p:tags r:id="rId84"/>
            </p:custDataLst>
          </p:nvPr>
        </p:nvSpPr>
        <p:spPr bwMode="auto">
          <a:xfrm>
            <a:off x="3325460" y="564920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39</a:t>
            </a:r>
            <a:endParaRPr lang="en-US" sz="3200" b="1" dirty="0">
              <a:latin typeface="Courier New" pitchFamily="-106" charset="0"/>
            </a:endParaRPr>
          </a:p>
        </p:txBody>
      </p:sp>
      <p:sp>
        <p:nvSpPr>
          <p:cNvPr id="103" name="Rectangle 17"/>
          <p:cNvSpPr>
            <a:spLocks noChangeArrowheads="1"/>
          </p:cNvSpPr>
          <p:nvPr>
            <p:custDataLst>
              <p:tags r:id="rId85"/>
            </p:custDataLst>
          </p:nvPr>
        </p:nvSpPr>
        <p:spPr bwMode="auto">
          <a:xfrm>
            <a:off x="3767370" y="5577594"/>
            <a:ext cx="338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11</a:t>
            </a:r>
            <a:endParaRPr lang="en-US" sz="1000" b="1" dirty="0">
              <a:solidFill>
                <a:srgbClr val="067B0E"/>
              </a:solidFill>
              <a:latin typeface="Courier New" pitchFamily="-106" charset="0"/>
            </a:endParaRPr>
          </a:p>
        </p:txBody>
      </p:sp>
      <p:sp>
        <p:nvSpPr>
          <p:cNvPr id="104" name="Rectangle 18"/>
          <p:cNvSpPr>
            <a:spLocks noChangeArrowheads="1"/>
          </p:cNvSpPr>
          <p:nvPr>
            <p:custDataLst>
              <p:tags r:id="rId86"/>
            </p:custDataLst>
          </p:nvPr>
        </p:nvSpPr>
        <p:spPr bwMode="auto">
          <a:xfrm>
            <a:off x="3438386" y="5577594"/>
            <a:ext cx="4154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solidFill>
                  <a:srgbClr val="067B0E"/>
                </a:solidFill>
                <a:latin typeface="Courier New" pitchFamily="-106" charset="0"/>
              </a:rPr>
              <a:t>121</a:t>
            </a:r>
            <a:endParaRPr lang="en-US" sz="1000" b="1" dirty="0">
              <a:solidFill>
                <a:srgbClr val="067B0E"/>
              </a:solidFill>
              <a:latin typeface="Courier New" pitchFamily="-106" charset="0"/>
            </a:endParaRPr>
          </a:p>
        </p:txBody>
      </p:sp>
      <p:sp>
        <p:nvSpPr>
          <p:cNvPr id="105" name="Rectangle 19"/>
          <p:cNvSpPr>
            <a:spLocks noChangeArrowheads="1"/>
          </p:cNvSpPr>
          <p:nvPr>
            <p:custDataLst>
              <p:tags r:id="rId87"/>
            </p:custDataLst>
          </p:nvPr>
        </p:nvSpPr>
        <p:spPr bwMode="auto">
          <a:xfrm>
            <a:off x="4049360" y="5577594"/>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solidFill>
                  <a:srgbClr val="067B0E"/>
                </a:solidFill>
                <a:latin typeface="Courier New" pitchFamily="-106" charset="0"/>
              </a:rPr>
              <a:t>1</a:t>
            </a:r>
          </a:p>
        </p:txBody>
      </p:sp>
      <p:sp>
        <p:nvSpPr>
          <p:cNvPr id="106" name="Line 69"/>
          <p:cNvSpPr>
            <a:spLocks noChangeShapeType="1"/>
          </p:cNvSpPr>
          <p:nvPr>
            <p:custDataLst>
              <p:tags r:id="rId88"/>
            </p:custDataLst>
          </p:nvPr>
        </p:nvSpPr>
        <p:spPr bwMode="auto">
          <a:xfrm>
            <a:off x="2214210" y="5912556"/>
            <a:ext cx="13366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7" name="Text Box 72"/>
          <p:cNvSpPr txBox="1">
            <a:spLocks noChangeArrowheads="1"/>
          </p:cNvSpPr>
          <p:nvPr>
            <p:custDataLst>
              <p:tags r:id="rId89"/>
            </p:custDataLst>
          </p:nvPr>
        </p:nvSpPr>
        <p:spPr bwMode="auto">
          <a:xfrm>
            <a:off x="4802541" y="5752395"/>
            <a:ext cx="2896482" cy="323165"/>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dirty="0">
                <a:solidFill>
                  <a:srgbClr val="1C10EF"/>
                </a:solidFill>
                <a:latin typeface="Cambria" pitchFamily="18" charset="0"/>
              </a:rPr>
              <a:t>digits</a:t>
            </a:r>
            <a:r>
              <a:rPr lang="en-US" sz="1500" b="1" dirty="0">
                <a:solidFill>
                  <a:srgbClr val="1C10EF"/>
                </a:solidFill>
                <a:latin typeface="Cambria" pitchFamily="18" charset="0"/>
              </a:rPr>
              <a:t>: </a:t>
            </a:r>
            <a:r>
              <a:rPr lang="en-US" sz="1500" b="1" dirty="0">
                <a:latin typeface="Cambria" pitchFamily="18" charset="0"/>
              </a:rPr>
              <a:t>0, 1, 2, 3, 4, 5, 6, 7, 8, </a:t>
            </a:r>
            <a:r>
              <a:rPr lang="en-US" sz="1500" b="1" dirty="0" smtClean="0">
                <a:latin typeface="Cambria" pitchFamily="18" charset="0"/>
              </a:rPr>
              <a:t>9, </a:t>
            </a:r>
            <a:r>
              <a:rPr lang="en-US" sz="1500" b="1" dirty="0" smtClean="0">
                <a:solidFill>
                  <a:srgbClr val="1C10EF"/>
                </a:solidFill>
                <a:latin typeface="Cambria" pitchFamily="18" charset="0"/>
              </a:rPr>
              <a:t>A</a:t>
            </a:r>
            <a:endParaRPr lang="en-US" sz="1500" b="1" dirty="0">
              <a:solidFill>
                <a:srgbClr val="1C10EF"/>
              </a:solidFill>
              <a:latin typeface="Cambria" pitchFamily="18" charset="0"/>
            </a:endParaRPr>
          </a:p>
        </p:txBody>
      </p:sp>
      <p:sp>
        <p:nvSpPr>
          <p:cNvPr id="108" name="Text Box 5"/>
          <p:cNvSpPr txBox="1">
            <a:spLocks noChangeArrowheads="1"/>
          </p:cNvSpPr>
          <p:nvPr>
            <p:custDataLst>
              <p:tags r:id="rId90"/>
            </p:custDataLst>
          </p:nvPr>
        </p:nvSpPr>
        <p:spPr bwMode="auto">
          <a:xfrm>
            <a:off x="7281332" y="253747"/>
            <a:ext cx="1413405"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i="1" dirty="0" smtClean="0">
                <a:latin typeface="Cambria" pitchFamily="18" charset="0"/>
              </a:rPr>
              <a:t>All 42s!</a:t>
            </a:r>
            <a:endParaRPr lang="en-US" sz="4000" dirty="0">
              <a:latin typeface="Cambria" pitchFamily="18" charset="0"/>
            </a:endParaRPr>
          </a:p>
        </p:txBody>
      </p:sp>
      <p:pic>
        <p:nvPicPr>
          <p:cNvPr id="7170" name="Picture 2" descr="http://graphics8.nytimes.com/images/2007/04/15/sports/16robinson-600.jpg"/>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228600" y="1745191"/>
            <a:ext cx="8549217" cy="42746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293557" y="452968"/>
            <a:ext cx="1016352" cy="1016352"/>
          </a:xfrm>
          <a:prstGeom prst="rect">
            <a:avLst/>
          </a:prstGeom>
          <a:noFill/>
          <a:ln w="9525">
            <a:solidFill>
              <a:srgbClr val="1C10EF"/>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3105017" y="1979238"/>
            <a:ext cx="5696745" cy="4096322"/>
          </a:xfrm>
          <a:prstGeom prst="rect">
            <a:avLst/>
          </a:prstGeom>
        </p:spPr>
      </p:pic>
      <p:pic>
        <p:nvPicPr>
          <p:cNvPr id="3" name="Picture 2"/>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1198617" y="1909995"/>
            <a:ext cx="6609181" cy="3986490"/>
          </a:xfrm>
          <a:prstGeom prst="rect">
            <a:avLst/>
          </a:prstGeom>
          <a:ln w="38100">
            <a:solidFill>
              <a:srgbClr val="FF0000"/>
            </a:solidFill>
          </a:ln>
        </p:spPr>
      </p:pic>
      <p:sp>
        <p:nvSpPr>
          <p:cNvPr id="4" name="Down Arrow 3"/>
          <p:cNvSpPr/>
          <p:nvPr/>
        </p:nvSpPr>
        <p:spPr bwMode="auto">
          <a:xfrm>
            <a:off x="1773936" y="4636008"/>
            <a:ext cx="428625" cy="581025"/>
          </a:xfrm>
          <a:prstGeom prst="downArrow">
            <a:avLst/>
          </a:prstGeom>
          <a:solidFill>
            <a:srgbClr val="FF0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55581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3629" t="31590" r="14477"/>
          <a:stretch/>
        </p:blipFill>
        <p:spPr>
          <a:xfrm>
            <a:off x="457200" y="188975"/>
            <a:ext cx="8250064" cy="30876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193" y="3962400"/>
            <a:ext cx="3948831" cy="1981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 y="4053840"/>
            <a:ext cx="4670402" cy="2133600"/>
          </a:xfrm>
          <a:prstGeom prst="rect">
            <a:avLst/>
          </a:prstGeom>
        </p:spPr>
      </p:pic>
      <p:sp>
        <p:nvSpPr>
          <p:cNvPr id="3" name="Down Arrow 2"/>
          <p:cNvSpPr/>
          <p:nvPr/>
        </p:nvSpPr>
        <p:spPr bwMode="auto">
          <a:xfrm rot="7222699">
            <a:off x="7137139" y="5631179"/>
            <a:ext cx="457200" cy="624840"/>
          </a:xfrm>
          <a:prstGeom prst="downArrow">
            <a:avLst/>
          </a:prstGeom>
          <a:solidFill>
            <a:schemeClr val="tx1"/>
          </a:solid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 name="TextBox 4"/>
          <p:cNvSpPr txBox="1"/>
          <p:nvPr/>
        </p:nvSpPr>
        <p:spPr>
          <a:xfrm>
            <a:off x="5562600" y="6056376"/>
            <a:ext cx="3429000" cy="461665"/>
          </a:xfrm>
          <a:prstGeom prst="rect">
            <a:avLst/>
          </a:prstGeom>
          <a:noFill/>
        </p:spPr>
        <p:txBody>
          <a:bodyPr wrap="square" rtlCol="0">
            <a:spAutoFit/>
          </a:bodyPr>
          <a:lstStyle/>
          <a:p>
            <a:r>
              <a:rPr lang="en-US" i="1" dirty="0" smtClean="0"/>
              <a:t>back to Python, </a:t>
            </a:r>
            <a:r>
              <a:rPr lang="en-US" i="1" dirty="0" err="1" smtClean="0"/>
              <a:t>boolin</a:t>
            </a:r>
            <a:r>
              <a:rPr lang="en-US" i="1" dirty="0" smtClean="0"/>
              <a:t>'…</a:t>
            </a:r>
            <a:endParaRPr lang="en-US" i="1" dirty="0"/>
          </a:p>
        </p:txBody>
      </p:sp>
    </p:spTree>
    <p:extLst>
      <p:ext uri="{BB962C8B-B14F-4D97-AF65-F5344CB8AC3E}">
        <p14:creationId xmlns:p14="http://schemas.microsoft.com/office/powerpoint/2010/main" val="19646640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lick here to see larger logo.">
            <a:hlinkClick r:id="rId9" tooltip="Click here to see larger logo."/>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3114498" y="286863"/>
            <a:ext cx="20558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p:cNvSpPr txBox="1">
            <a:spLocks noChangeArrowheads="1"/>
          </p:cNvSpPr>
          <p:nvPr>
            <p:custDataLst>
              <p:tags r:id="rId2"/>
            </p:custDataLst>
          </p:nvPr>
        </p:nvSpPr>
        <p:spPr bwMode="auto">
          <a:xfrm>
            <a:off x="5867400" y="152400"/>
            <a:ext cx="3124200" cy="701675"/>
          </a:xfrm>
          <a:prstGeom prst="rect">
            <a:avLst/>
          </a:prstGeom>
          <a:solidFill>
            <a:srgbClr val="CCECFF"/>
          </a:solidFill>
          <a:ln>
            <a:noFill/>
          </a:ln>
        </p:spPr>
        <p:txBody>
          <a:bodyPr>
            <a:spAutoFit/>
          </a:bodyPr>
          <a:lstStyle>
            <a:lvl1pPr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algn="ctr">
              <a:spcBef>
                <a:spcPct val="50000"/>
              </a:spcBef>
              <a:defRPr/>
            </a:pPr>
            <a:r>
              <a:rPr lang="en-US" sz="4000" dirty="0" smtClean="0">
                <a:latin typeface="Cambria" pitchFamily="18" charset="0"/>
              </a:rPr>
              <a:t>Off base?</a:t>
            </a:r>
          </a:p>
        </p:txBody>
      </p:sp>
      <p:sp>
        <p:nvSpPr>
          <p:cNvPr id="39942" name="Rectangle 37"/>
          <p:cNvSpPr>
            <a:spLocks noChangeArrowheads="1"/>
          </p:cNvSpPr>
          <p:nvPr>
            <p:custDataLst>
              <p:tags r:id="rId3"/>
            </p:custDataLst>
          </p:nvPr>
        </p:nvSpPr>
        <p:spPr bwMode="auto">
          <a:xfrm>
            <a:off x="5719928" y="1607403"/>
            <a:ext cx="31192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eaLnBrk="0" hangingPunct="0"/>
            <a:r>
              <a:rPr lang="en-US" dirty="0" smtClean="0">
                <a:latin typeface="Cambria" pitchFamily="18" charset="0"/>
              </a:rPr>
              <a:t>"</a:t>
            </a:r>
            <a:r>
              <a:rPr lang="en-US" dirty="0">
                <a:latin typeface="Cambria" pitchFamily="18" charset="0"/>
              </a:rPr>
              <a:t>Duodecimal Society</a:t>
            </a:r>
            <a:r>
              <a:rPr lang="en-US" dirty="0" smtClean="0">
                <a:latin typeface="Cambria" pitchFamily="18" charset="0"/>
              </a:rPr>
              <a:t>" </a:t>
            </a:r>
            <a:r>
              <a:rPr lang="en-US" dirty="0">
                <a:latin typeface="Cambria" pitchFamily="18" charset="0"/>
              </a:rPr>
              <a:t>"</a:t>
            </a:r>
            <a:r>
              <a:rPr lang="en-US" b="1" i="1" dirty="0" err="1">
                <a:latin typeface="Cambria" pitchFamily="18" charset="0"/>
              </a:rPr>
              <a:t>Dozenal</a:t>
            </a:r>
            <a:r>
              <a:rPr lang="en-US" dirty="0">
                <a:latin typeface="Cambria" pitchFamily="18" charset="0"/>
              </a:rPr>
              <a:t> Society"</a:t>
            </a:r>
          </a:p>
        </p:txBody>
      </p:sp>
      <p:sp>
        <p:nvSpPr>
          <p:cNvPr id="39943" name="Text Box 38"/>
          <p:cNvSpPr txBox="1">
            <a:spLocks noChangeArrowheads="1"/>
          </p:cNvSpPr>
          <p:nvPr>
            <p:custDataLst>
              <p:tags r:id="rId4"/>
            </p:custDataLst>
          </p:nvPr>
        </p:nvSpPr>
        <p:spPr bwMode="auto">
          <a:xfrm>
            <a:off x="56445" y="6258580"/>
            <a:ext cx="20611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a:latin typeface="Cambria" pitchFamily="18" charset="0"/>
              </a:rPr>
              <a:t>Olmec base-20 </a:t>
            </a:r>
            <a:r>
              <a:rPr lang="en-US" sz="1400" dirty="0" smtClean="0">
                <a:latin typeface="Cambria" pitchFamily="18" charset="0"/>
              </a:rPr>
              <a:t>numbers</a:t>
            </a:r>
          </a:p>
          <a:p>
            <a:pPr algn="ctr"/>
            <a:r>
              <a:rPr lang="en-US" sz="1400" dirty="0" smtClean="0">
                <a:latin typeface="Cambria" pitchFamily="18" charset="0"/>
              </a:rPr>
              <a:t>E. </a:t>
            </a:r>
            <a:r>
              <a:rPr lang="en-US" sz="1400" dirty="0">
                <a:latin typeface="Cambria" pitchFamily="18" charset="0"/>
              </a:rPr>
              <a:t>Mexico, </a:t>
            </a:r>
            <a:r>
              <a:rPr lang="en-US" sz="1400" dirty="0" smtClean="0">
                <a:latin typeface="Cambria" pitchFamily="18" charset="0"/>
              </a:rPr>
              <a:t>~ </a:t>
            </a:r>
            <a:r>
              <a:rPr lang="en-US" sz="1400" dirty="0">
                <a:latin typeface="Cambria" pitchFamily="18" charset="0"/>
              </a:rPr>
              <a:t>3</a:t>
            </a:r>
            <a:r>
              <a:rPr lang="en-US" sz="1400" dirty="0" smtClean="0">
                <a:latin typeface="Cambria" pitchFamily="18" charset="0"/>
              </a:rPr>
              <a:t>00 AD</a:t>
            </a:r>
            <a:endParaRPr lang="en-US" sz="1400" dirty="0">
              <a:latin typeface="Cambria" pitchFamily="18" charset="0"/>
            </a:endParaRPr>
          </a:p>
        </p:txBody>
      </p:sp>
      <p:pic>
        <p:nvPicPr>
          <p:cNvPr id="39944" name="Picture 39" descr="olmec"/>
          <p:cNvPicPr>
            <a:picLocks noChangeAspect="1" noChangeArrowheads="1"/>
          </p:cNvPicPr>
          <p:nvPr>
            <p:custDataLst>
              <p:tags r:id="rId5"/>
            </p:custDataLst>
          </p:nvPr>
        </p:nvPicPr>
        <p:blipFill>
          <a:blip r:embed="rId11">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61244" y="3743980"/>
            <a:ext cx="1440263" cy="248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Line 42"/>
          <p:cNvSpPr>
            <a:spLocks noChangeShapeType="1"/>
          </p:cNvSpPr>
          <p:nvPr>
            <p:custDataLst>
              <p:tags r:id="rId6"/>
            </p:custDataLst>
          </p:nvPr>
        </p:nvSpPr>
        <p:spPr bwMode="auto">
          <a:xfrm flipV="1">
            <a:off x="5849675" y="1821254"/>
            <a:ext cx="1675780" cy="6362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9946" name="Rectangle 43"/>
          <p:cNvSpPr>
            <a:spLocks noChangeArrowheads="1"/>
          </p:cNvSpPr>
          <p:nvPr/>
        </p:nvSpPr>
        <p:spPr bwMode="auto">
          <a:xfrm>
            <a:off x="216382" y="2904066"/>
            <a:ext cx="16688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ctr" eaLnBrk="0" hangingPunct="0"/>
            <a:r>
              <a:rPr lang="en-US" dirty="0">
                <a:latin typeface="Cambria" pitchFamily="18" charset="0"/>
              </a:rPr>
              <a:t>Base </a:t>
            </a:r>
            <a:r>
              <a:rPr lang="en-US" dirty="0" smtClean="0">
                <a:latin typeface="Cambria" pitchFamily="18" charset="0"/>
              </a:rPr>
              <a:t>20: Americas</a:t>
            </a:r>
            <a:endParaRPr lang="en-US" dirty="0">
              <a:latin typeface="Cambria" pitchFamily="18" charset="0"/>
            </a:endParaRPr>
          </a:p>
        </p:txBody>
      </p:sp>
      <p:sp>
        <p:nvSpPr>
          <p:cNvPr id="39947" name="Rectangle 44"/>
          <p:cNvSpPr>
            <a:spLocks noChangeArrowheads="1"/>
          </p:cNvSpPr>
          <p:nvPr/>
        </p:nvSpPr>
        <p:spPr bwMode="auto">
          <a:xfrm>
            <a:off x="5218876" y="3166533"/>
            <a:ext cx="3672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dirty="0">
                <a:latin typeface="Cambria" pitchFamily="18" charset="0"/>
              </a:rPr>
              <a:t>Base </a:t>
            </a:r>
            <a:r>
              <a:rPr lang="en-US" dirty="0" smtClean="0">
                <a:latin typeface="Cambria" pitchFamily="18" charset="0"/>
              </a:rPr>
              <a:t>60 – Ancient </a:t>
            </a:r>
            <a:r>
              <a:rPr lang="en-US" dirty="0" err="1" smtClean="0">
                <a:latin typeface="Cambria" pitchFamily="18" charset="0"/>
              </a:rPr>
              <a:t>Sumeria</a:t>
            </a:r>
            <a:endParaRPr lang="en-US" dirty="0">
              <a:latin typeface="Cambria" pitchFamily="18" charset="0"/>
            </a:endParaRPr>
          </a:p>
        </p:txBody>
      </p:sp>
      <p:pic>
        <p:nvPicPr>
          <p:cNvPr id="39948" name="Picture 46" descr="Babylonian_symbol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5400" y="3670003"/>
            <a:ext cx="388620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Text Box 47"/>
          <p:cNvSpPr txBox="1">
            <a:spLocks noChangeArrowheads="1"/>
          </p:cNvSpPr>
          <p:nvPr/>
        </p:nvSpPr>
        <p:spPr bwMode="auto">
          <a:xfrm>
            <a:off x="5141844" y="6400800"/>
            <a:ext cx="3925956" cy="323165"/>
          </a:xfrm>
          <a:prstGeom prst="rect">
            <a:avLst/>
          </a:prstGeom>
          <a:solidFill>
            <a:srgbClr val="FFC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500" dirty="0" smtClean="0">
                <a:latin typeface="Cambria" pitchFamily="18" charset="0"/>
              </a:rPr>
              <a:t>Some of these bases are still echoing around</a:t>
            </a:r>
            <a:r>
              <a:rPr lang="en-US" sz="1500" dirty="0">
                <a:latin typeface="Cambria" pitchFamily="18" charset="0"/>
              </a:rPr>
              <a:t>…</a:t>
            </a:r>
          </a:p>
        </p:txBody>
      </p:sp>
      <p:pic>
        <p:nvPicPr>
          <p:cNvPr id="1026"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9582" t="42858" r="48405" b="11228"/>
          <a:stretch/>
        </p:blipFill>
        <p:spPr bwMode="auto">
          <a:xfrm>
            <a:off x="247004" y="268419"/>
            <a:ext cx="2550593" cy="222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2107096" y="646663"/>
            <a:ext cx="690501" cy="193751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 name="Rectangle 3"/>
          <p:cNvSpPr/>
          <p:nvPr/>
        </p:nvSpPr>
        <p:spPr>
          <a:xfrm>
            <a:off x="5389104" y="1210133"/>
            <a:ext cx="1502334" cy="461665"/>
          </a:xfrm>
          <a:prstGeom prst="rect">
            <a:avLst/>
          </a:prstGeom>
        </p:spPr>
        <p:txBody>
          <a:bodyPr wrap="none">
            <a:spAutoFit/>
          </a:bodyPr>
          <a:lstStyle/>
          <a:p>
            <a:r>
              <a:rPr lang="en-US" dirty="0">
                <a:latin typeface="Cambria" pitchFamily="18" charset="0"/>
              </a:rPr>
              <a:t>Base 12 – </a:t>
            </a:r>
            <a:endParaRPr lang="en-US" dirty="0"/>
          </a:p>
        </p:txBody>
      </p:sp>
      <p:sp>
        <p:nvSpPr>
          <p:cNvPr id="5" name="Right Arrow 4"/>
          <p:cNvSpPr/>
          <p:nvPr/>
        </p:nvSpPr>
        <p:spPr bwMode="auto">
          <a:xfrm rot="10800000">
            <a:off x="2634663" y="360670"/>
            <a:ext cx="457200" cy="350837"/>
          </a:xfrm>
          <a:prstGeom prst="rightArrow">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pic>
        <p:nvPicPr>
          <p:cNvPr id="2050" name="Picture 2" descr="http://www.tretigri.org/files/sarah/Saxe_Oksapmin%20body%20countin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199" y="4169536"/>
            <a:ext cx="3005671" cy="177406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3"/>
          <p:cNvSpPr>
            <a:spLocks noChangeArrowheads="1"/>
          </p:cNvSpPr>
          <p:nvPr/>
        </p:nvSpPr>
        <p:spPr bwMode="auto">
          <a:xfrm>
            <a:off x="2362200" y="5569803"/>
            <a:ext cx="23621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ctr" eaLnBrk="0" hangingPunct="0"/>
            <a:r>
              <a:rPr lang="en-US" dirty="0">
                <a:latin typeface="Cambria" pitchFamily="18" charset="0"/>
              </a:rPr>
              <a:t>Base </a:t>
            </a:r>
            <a:r>
              <a:rPr lang="en-US" dirty="0" smtClean="0">
                <a:latin typeface="Cambria" pitchFamily="18" charset="0"/>
              </a:rPr>
              <a:t>27:         New Guinea</a:t>
            </a:r>
            <a:endParaRPr lang="en-US" dirty="0">
              <a:latin typeface="Cambria" pitchFamily="18" charset="0"/>
            </a:endParaRPr>
          </a:p>
        </p:txBody>
      </p:sp>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9876" y="3437466"/>
            <a:ext cx="2534524" cy="651735"/>
          </a:xfrm>
          <a:prstGeom prst="rect">
            <a:avLst/>
          </a:prstGeom>
        </p:spPr>
      </p:pic>
      <p:sp>
        <p:nvSpPr>
          <p:cNvPr id="7" name="Rectangle 6"/>
          <p:cNvSpPr/>
          <p:nvPr/>
        </p:nvSpPr>
        <p:spPr>
          <a:xfrm>
            <a:off x="235100" y="4354689"/>
            <a:ext cx="301686" cy="369332"/>
          </a:xfrm>
          <a:prstGeom prst="rect">
            <a:avLst/>
          </a:prstGeom>
          <a:solidFill>
            <a:schemeClr val="bg1"/>
          </a:solidFill>
        </p:spPr>
        <p:txBody>
          <a:bodyPr wrap="none">
            <a:spAutoFit/>
          </a:bodyPr>
          <a:lstStyle/>
          <a:p>
            <a:r>
              <a:rPr lang="en-US" sz="1800" b="1" dirty="0" smtClean="0">
                <a:latin typeface="Calibri" panose="020F0502020204030204" pitchFamily="34" charset="0"/>
              </a:rPr>
              <a:t>6</a:t>
            </a:r>
            <a:endParaRPr lang="en-US" sz="1800" b="1" dirty="0">
              <a:latin typeface="Calibri" panose="020F0502020204030204" pitchFamily="34" charset="0"/>
            </a:endParaRPr>
          </a:p>
        </p:txBody>
      </p:sp>
      <p:sp>
        <p:nvSpPr>
          <p:cNvPr id="22" name="Rectangle 21"/>
          <p:cNvSpPr/>
          <p:nvPr/>
        </p:nvSpPr>
        <p:spPr>
          <a:xfrm>
            <a:off x="152400" y="5097313"/>
            <a:ext cx="418704" cy="369332"/>
          </a:xfrm>
          <a:prstGeom prst="rect">
            <a:avLst/>
          </a:prstGeom>
          <a:solidFill>
            <a:schemeClr val="bg1"/>
          </a:solidFill>
        </p:spPr>
        <p:txBody>
          <a:bodyPr wrap="none">
            <a:spAutoFit/>
          </a:bodyPr>
          <a:lstStyle/>
          <a:p>
            <a:r>
              <a:rPr lang="en-US" sz="1800" b="1" dirty="0" smtClean="0">
                <a:latin typeface="Calibri" panose="020F0502020204030204" pitchFamily="34" charset="0"/>
              </a:rPr>
              <a:t>16</a:t>
            </a:r>
            <a:endParaRPr lang="en-US" sz="1800" b="1" dirty="0">
              <a:latin typeface="Calibri" panose="020F0502020204030204" pitchFamily="34" charset="0"/>
            </a:endParaRPr>
          </a:p>
        </p:txBody>
      </p:sp>
    </p:spTree>
    <p:extLst>
      <p:ext uri="{BB962C8B-B14F-4D97-AF65-F5344CB8AC3E}">
        <p14:creationId xmlns:p14="http://schemas.microsoft.com/office/powerpoint/2010/main" val="4260086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custDataLst>
              <p:tags r:id="rId1"/>
            </p:custDataLst>
          </p:nvPr>
        </p:nvSpPr>
        <p:spPr bwMode="auto">
          <a:xfrm>
            <a:off x="152400" y="162827"/>
            <a:ext cx="426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dirty="0" smtClean="0">
                <a:solidFill>
                  <a:srgbClr val="000000"/>
                </a:solidFill>
                <a:latin typeface="Cambria" pitchFamily="18" charset="0"/>
              </a:rPr>
              <a:t>But </a:t>
            </a:r>
            <a:r>
              <a:rPr lang="en-US" sz="4000" b="1" i="1" dirty="0" smtClean="0">
                <a:solidFill>
                  <a:srgbClr val="1C10EF"/>
                </a:solidFill>
                <a:latin typeface="Cambria" pitchFamily="18" charset="0"/>
              </a:rPr>
              <a:t>why</a:t>
            </a:r>
            <a:r>
              <a:rPr lang="en-US" sz="4000" b="1" dirty="0" smtClean="0">
                <a:solidFill>
                  <a:srgbClr val="000000"/>
                </a:solidFill>
                <a:latin typeface="Cambria" pitchFamily="18" charset="0"/>
              </a:rPr>
              <a:t> </a:t>
            </a:r>
            <a:r>
              <a:rPr lang="en-US" sz="4000" dirty="0" smtClean="0">
                <a:latin typeface="Cambria" pitchFamily="18" charset="0"/>
              </a:rPr>
              <a:t>binary</a:t>
            </a:r>
            <a:r>
              <a:rPr lang="en-US" sz="4000" dirty="0" smtClean="0">
                <a:solidFill>
                  <a:srgbClr val="000000"/>
                </a:solidFill>
                <a:latin typeface="Cambria" pitchFamily="18" charset="0"/>
              </a:rPr>
              <a:t>?</a:t>
            </a:r>
            <a:endParaRPr lang="en-US" sz="4000" dirty="0">
              <a:solidFill>
                <a:srgbClr val="000000"/>
              </a:solidFill>
              <a:latin typeface="Cambria" pitchFamily="18" charset="0"/>
            </a:endParaRPr>
          </a:p>
        </p:txBody>
      </p:sp>
    </p:spTree>
    <p:extLst>
      <p:ext uri="{BB962C8B-B14F-4D97-AF65-F5344CB8AC3E}">
        <p14:creationId xmlns:p14="http://schemas.microsoft.com/office/powerpoint/2010/main" val="4953222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144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124200" y="5785104"/>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47444" y="5785104"/>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840988" y="5785104"/>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27986" y="5785104"/>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50314" y="5801577"/>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099143" y="5801577"/>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18499" y="5801577"/>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799002" y="5809640"/>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66787" y="5830407"/>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115616" y="5830407"/>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34972" y="5830407"/>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815475" y="5838470"/>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860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144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124200" y="5785104"/>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47444" y="5785104"/>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840988" y="5785104"/>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27986" y="5785104"/>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50314" y="5801577"/>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099143" y="5801577"/>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18499" y="5801577"/>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799002" y="5809640"/>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p:cNvPicPr>
          <p:nvPr/>
        </p:nvPicPr>
        <p:blipFill rotWithShape="1">
          <a:blip r:embed="rId3">
            <a:extLst>
              <a:ext uri="{28A0092B-C50C-407E-A947-70E740481C1C}">
                <a14:useLocalDpi xmlns:a14="http://schemas.microsoft.com/office/drawing/2010/main" val="0"/>
              </a:ext>
            </a:extLst>
          </a:blip>
          <a:srcRect l="18000" t="84601" r="74222" b="3154"/>
          <a:stretch/>
        </p:blipFill>
        <p:spPr bwMode="auto">
          <a:xfrm>
            <a:off x="1666787" y="5830407"/>
            <a:ext cx="71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p:cNvPicPr>
          <p:nvPr/>
        </p:nvPicPr>
        <p:blipFill rotWithShape="1">
          <a:blip r:embed="rId3">
            <a:extLst>
              <a:ext uri="{28A0092B-C50C-407E-A947-70E740481C1C}">
                <a14:useLocalDpi xmlns:a14="http://schemas.microsoft.com/office/drawing/2010/main" val="0"/>
              </a:ext>
            </a:extLst>
          </a:blip>
          <a:srcRect l="41434" t="84601" r="50333" b="3154"/>
          <a:stretch/>
        </p:blipFill>
        <p:spPr bwMode="auto">
          <a:xfrm>
            <a:off x="3115616" y="5830407"/>
            <a:ext cx="75285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p:cNvPicPr>
          <p:nvPr/>
        </p:nvPicPr>
        <p:blipFill rotWithShape="1">
          <a:blip r:embed="rId3">
            <a:extLst>
              <a:ext uri="{28A0092B-C50C-407E-A947-70E740481C1C}">
                <a14:useLocalDpi xmlns:a14="http://schemas.microsoft.com/office/drawing/2010/main" val="0"/>
              </a:ext>
            </a:extLst>
          </a:blip>
          <a:srcRect l="26284" t="84601" r="66166" b="3154"/>
          <a:stretch/>
        </p:blipFill>
        <p:spPr bwMode="auto">
          <a:xfrm>
            <a:off x="2434972" y="5830407"/>
            <a:ext cx="69037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p:cNvPicPr>
          <p:nvPr/>
        </p:nvPicPr>
        <p:blipFill rotWithShape="1">
          <a:blip r:embed="rId3">
            <a:extLst>
              <a:ext uri="{28A0092B-C50C-407E-A947-70E740481C1C}">
                <a14:useLocalDpi xmlns:a14="http://schemas.microsoft.com/office/drawing/2010/main" val="0"/>
              </a:ext>
            </a:extLst>
          </a:blip>
          <a:srcRect l="33834" t="84601" r="58466" b="3154"/>
          <a:stretch/>
        </p:blipFill>
        <p:spPr bwMode="auto">
          <a:xfrm>
            <a:off x="3815475" y="5838470"/>
            <a:ext cx="704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14" idx="0"/>
          </p:cNvCxnSpPr>
          <p:nvPr/>
        </p:nvCxnSpPr>
        <p:spPr bwMode="auto">
          <a:xfrm flipH="1" flipV="1">
            <a:off x="3429000" y="3581400"/>
            <a:ext cx="722046" cy="2228240"/>
          </a:xfrm>
          <a:prstGeom prst="straightConnector1">
            <a:avLst/>
          </a:prstGeom>
          <a:noFill/>
          <a:ln w="76200" cap="flat" cmpd="sng" algn="ctr">
            <a:solidFill>
              <a:srgbClr val="FF0000"/>
            </a:solidFill>
            <a:prstDash val="solid"/>
            <a:round/>
            <a:headEnd type="none" w="med" len="med"/>
            <a:tailEnd type="triangle"/>
          </a:ln>
          <a:effectLst/>
        </p:spPr>
      </p:cxnSp>
      <p:cxnSp>
        <p:nvCxnSpPr>
          <p:cNvPr id="22" name="Straight Arrow Connector 21"/>
          <p:cNvCxnSpPr>
            <a:stCxn id="17" idx="0"/>
          </p:cNvCxnSpPr>
          <p:nvPr/>
        </p:nvCxnSpPr>
        <p:spPr bwMode="auto">
          <a:xfrm flipV="1">
            <a:off x="2763685" y="3581400"/>
            <a:ext cx="1387361" cy="2220177"/>
          </a:xfrm>
          <a:prstGeom prst="straightConnector1">
            <a:avLst/>
          </a:prstGeom>
          <a:noFill/>
          <a:ln w="76200" cap="flat" cmpd="sng" algn="ctr">
            <a:solidFill>
              <a:srgbClr val="FF0000"/>
            </a:solidFill>
            <a:prstDash val="solid"/>
            <a:round/>
            <a:headEnd type="none" w="med" len="med"/>
            <a:tailEnd type="triangle"/>
          </a:ln>
          <a:effectLst/>
        </p:spPr>
      </p:cxnSp>
      <p:cxnSp>
        <p:nvCxnSpPr>
          <p:cNvPr id="23" name="Straight Arrow Connector 22"/>
          <p:cNvCxnSpPr>
            <a:stCxn id="18" idx="0"/>
          </p:cNvCxnSpPr>
          <p:nvPr/>
        </p:nvCxnSpPr>
        <p:spPr bwMode="auto">
          <a:xfrm flipV="1">
            <a:off x="2022387" y="3581400"/>
            <a:ext cx="5216613" cy="2249007"/>
          </a:xfrm>
          <a:prstGeom prst="straightConnector1">
            <a:avLst/>
          </a:prstGeom>
          <a:noFill/>
          <a:ln w="76200" cap="flat" cmpd="sng" algn="ctr">
            <a:solidFill>
              <a:srgbClr val="FF0000"/>
            </a:solidFill>
            <a:prstDash val="solid"/>
            <a:round/>
            <a:headEnd type="none" w="med" len="med"/>
            <a:tailEnd type="triangle"/>
          </a:ln>
          <a:effectLst/>
        </p:spPr>
      </p:cxnSp>
      <p:cxnSp>
        <p:nvCxnSpPr>
          <p:cNvPr id="24" name="Straight Arrow Connector 23"/>
          <p:cNvCxnSpPr>
            <a:stCxn id="16" idx="0"/>
          </p:cNvCxnSpPr>
          <p:nvPr/>
        </p:nvCxnSpPr>
        <p:spPr bwMode="auto">
          <a:xfrm flipV="1">
            <a:off x="3475571" y="3581400"/>
            <a:ext cx="2696629" cy="2220177"/>
          </a:xfrm>
          <a:prstGeom prst="straightConnector1">
            <a:avLst/>
          </a:prstGeom>
          <a:noFill/>
          <a:ln w="76200" cap="flat" cmpd="sng" algn="ctr">
            <a:solidFill>
              <a:srgbClr val="FF0000"/>
            </a:solidFill>
            <a:prstDash val="solid"/>
            <a:round/>
            <a:headEnd type="none" w="med" len="med"/>
            <a:tailEnd type="triangle"/>
          </a:ln>
          <a:effectLst/>
        </p:spPr>
      </p:cxnSp>
      <p:sp>
        <p:nvSpPr>
          <p:cNvPr id="25" name="TextBox 24"/>
          <p:cNvSpPr txBox="1"/>
          <p:nvPr/>
        </p:nvSpPr>
        <p:spPr>
          <a:xfrm>
            <a:off x="1853406" y="6010264"/>
            <a:ext cx="2514708" cy="461665"/>
          </a:xfrm>
          <a:prstGeom prst="rect">
            <a:avLst/>
          </a:prstGeom>
          <a:noFill/>
        </p:spPr>
        <p:txBody>
          <a:bodyPr wrap="square" rtlCol="0">
            <a:spAutoFit/>
          </a:bodyPr>
          <a:lstStyle/>
          <a:p>
            <a:r>
              <a:rPr lang="en-US" dirty="0" smtClean="0">
                <a:solidFill>
                  <a:schemeClr val="bg1">
                    <a:lumMod val="95000"/>
                  </a:schemeClr>
                </a:solidFill>
              </a:rPr>
              <a:t>8</a:t>
            </a:r>
            <a:r>
              <a:rPr lang="en-US" dirty="0" smtClean="0"/>
              <a:t>        4       </a:t>
            </a:r>
            <a:r>
              <a:rPr lang="en-US" dirty="0" smtClean="0">
                <a:solidFill>
                  <a:schemeClr val="bg1">
                    <a:lumMod val="95000"/>
                  </a:schemeClr>
                </a:solidFill>
              </a:rPr>
              <a:t>7</a:t>
            </a:r>
            <a:r>
              <a:rPr lang="en-US" dirty="0" smtClean="0"/>
              <a:t>       3</a:t>
            </a:r>
            <a:endParaRPr lang="en-US" dirty="0"/>
          </a:p>
        </p:txBody>
      </p:sp>
    </p:spTree>
    <p:extLst>
      <p:ext uri="{BB962C8B-B14F-4D97-AF65-F5344CB8AC3E}">
        <p14:creationId xmlns:p14="http://schemas.microsoft.com/office/powerpoint/2010/main" val="31323298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custDataLst>
              <p:tags r:id="rId1"/>
            </p:custDataLst>
          </p:nvPr>
        </p:nvSpPr>
        <p:spPr bwMode="auto">
          <a:xfrm>
            <a:off x="152400" y="163513"/>
            <a:ext cx="426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solidFill>
                  <a:srgbClr val="000000"/>
                </a:solidFill>
                <a:latin typeface="Cambria" pitchFamily="18" charset="0"/>
              </a:rPr>
              <a:t>But why </a:t>
            </a:r>
            <a:r>
              <a:rPr lang="en-US" sz="4000" b="1" i="1">
                <a:solidFill>
                  <a:srgbClr val="000000"/>
                </a:solidFill>
                <a:latin typeface="Cambria" pitchFamily="18" charset="0"/>
              </a:rPr>
              <a:t>binary </a:t>
            </a:r>
            <a:r>
              <a:rPr lang="en-US" sz="4000">
                <a:solidFill>
                  <a:srgbClr val="000000"/>
                </a:solidFill>
                <a:latin typeface="Cambria" pitchFamily="18" charset="0"/>
              </a:rPr>
              <a:t>?</a:t>
            </a:r>
          </a:p>
        </p:txBody>
      </p:sp>
      <p:pic>
        <p:nvPicPr>
          <p:cNvPr id="1536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350"/>
            <a:ext cx="9144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527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7"/>
          <p:cNvSpPr txBox="1">
            <a:spLocks noChangeArrowheads="1"/>
          </p:cNvSpPr>
          <p:nvPr>
            <p:custDataLst>
              <p:tags r:id="rId1"/>
            </p:custDataLst>
          </p:nvPr>
        </p:nvSpPr>
        <p:spPr bwMode="auto">
          <a:xfrm>
            <a:off x="136525" y="152400"/>
            <a:ext cx="71247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a:solidFill>
                  <a:srgbClr val="000000"/>
                </a:solidFill>
                <a:latin typeface="Cambria" pitchFamily="18" charset="0"/>
              </a:rPr>
              <a:t>Ternary </a:t>
            </a:r>
            <a:r>
              <a:rPr lang="en-US" sz="4200" dirty="0" smtClean="0">
                <a:solidFill>
                  <a:srgbClr val="000000"/>
                </a:solidFill>
                <a:latin typeface="Cambria" pitchFamily="18" charset="0"/>
              </a:rPr>
              <a:t>computers?</a:t>
            </a:r>
            <a:endParaRPr lang="en-US" sz="4200" dirty="0">
              <a:solidFill>
                <a:srgbClr val="000000"/>
              </a:solidFill>
              <a:latin typeface="Cambria" pitchFamily="18" charset="0"/>
            </a:endParaRPr>
          </a:p>
        </p:txBody>
      </p:sp>
      <p:grpSp>
        <p:nvGrpSpPr>
          <p:cNvPr id="16387" name="Group 8"/>
          <p:cNvGrpSpPr>
            <a:grpSpLocks/>
          </p:cNvGrpSpPr>
          <p:nvPr>
            <p:custDataLst>
              <p:tags r:id="rId2"/>
            </p:custDataLst>
          </p:nvPr>
        </p:nvGrpSpPr>
        <p:grpSpPr bwMode="auto">
          <a:xfrm>
            <a:off x="8270247" y="228140"/>
            <a:ext cx="723944" cy="852941"/>
            <a:chOff x="2928" y="1051"/>
            <a:chExt cx="840" cy="957"/>
          </a:xfrm>
        </p:grpSpPr>
        <p:sp>
          <p:nvSpPr>
            <p:cNvPr id="16396" name="Freeform 9"/>
            <p:cNvSpPr>
              <a:spLocks/>
            </p:cNvSpPr>
            <p:nvPr>
              <p:custDataLst>
                <p:tags r:id="rId8"/>
              </p:custDataLst>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6397" name="Oval 10"/>
            <p:cNvSpPr>
              <a:spLocks noChangeArrowheads="1"/>
            </p:cNvSpPr>
            <p:nvPr>
              <p:custDataLst>
                <p:tags r:id="rId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16398" name="Oval 11"/>
            <p:cNvSpPr>
              <a:spLocks noChangeArrowheads="1"/>
            </p:cNvSpPr>
            <p:nvPr>
              <p:custDataLst>
                <p:tags r:id="rId1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399" name="Oval 12"/>
            <p:cNvSpPr>
              <a:spLocks noChangeArrowheads="1"/>
            </p:cNvSpPr>
            <p:nvPr>
              <p:custDataLst>
                <p:tags r:id="rId1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0" name="Oval 13"/>
            <p:cNvSpPr>
              <a:spLocks noChangeArrowheads="1"/>
            </p:cNvSpPr>
            <p:nvPr>
              <p:custDataLst>
                <p:tags r:id="rId1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1" name="Oval 14"/>
            <p:cNvSpPr>
              <a:spLocks noChangeArrowheads="1"/>
            </p:cNvSpPr>
            <p:nvPr>
              <p:custDataLst>
                <p:tags r:id="rId1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2" name="Oval 15"/>
            <p:cNvSpPr>
              <a:spLocks noChangeArrowheads="1"/>
            </p:cNvSpPr>
            <p:nvPr>
              <p:custDataLst>
                <p:tags r:id="rId1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3" name="Oval 16"/>
            <p:cNvSpPr>
              <a:spLocks noChangeArrowheads="1"/>
            </p:cNvSpPr>
            <p:nvPr>
              <p:custDataLst>
                <p:tags r:id="rId1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4" name="AutoShape 17"/>
            <p:cNvSpPr>
              <a:spLocks noChangeArrowheads="1"/>
            </p:cNvSpPr>
            <p:nvPr>
              <p:custDataLst>
                <p:tags r:id="rId1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16405" name="Freeform 18"/>
            <p:cNvSpPr>
              <a:spLocks/>
            </p:cNvSpPr>
            <p:nvPr>
              <p:custDataLst>
                <p:tags r:id="rId1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6406" name="Freeform 19"/>
            <p:cNvSpPr>
              <a:spLocks/>
            </p:cNvSpPr>
            <p:nvPr>
              <p:custDataLst>
                <p:tags r:id="rId1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6407" name="Freeform 20"/>
            <p:cNvSpPr>
              <a:spLocks/>
            </p:cNvSpPr>
            <p:nvPr>
              <p:custDataLst>
                <p:tags r:id="rId1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6408" name="Freeform 21"/>
            <p:cNvSpPr>
              <a:spLocks/>
            </p:cNvSpPr>
            <p:nvPr>
              <p:custDataLst>
                <p:tags r:id="rId2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6388" name="Text Box 22"/>
          <p:cNvSpPr txBox="1">
            <a:spLocks noChangeArrowheads="1"/>
          </p:cNvSpPr>
          <p:nvPr>
            <p:custDataLst>
              <p:tags r:id="rId3"/>
            </p:custDataLst>
          </p:nvPr>
        </p:nvSpPr>
        <p:spPr bwMode="auto">
          <a:xfrm>
            <a:off x="7029097" y="112123"/>
            <a:ext cx="1534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i="1" dirty="0" smtClean="0">
                <a:solidFill>
                  <a:srgbClr val="067B0E"/>
                </a:solidFill>
                <a:latin typeface="Cambria" pitchFamily="18" charset="0"/>
              </a:rPr>
              <a:t>Everything</a:t>
            </a:r>
            <a:r>
              <a:rPr lang="en-US" sz="1200" dirty="0" smtClean="0">
                <a:solidFill>
                  <a:srgbClr val="067B0E"/>
                </a:solidFill>
                <a:latin typeface="Cambria" pitchFamily="18" charset="0"/>
              </a:rPr>
              <a:t> should be base-3!</a:t>
            </a:r>
            <a:endParaRPr lang="en-US" sz="1200" dirty="0">
              <a:solidFill>
                <a:srgbClr val="067B0E"/>
              </a:solidFill>
              <a:latin typeface="Cambria" pitchFamily="18" charset="0"/>
            </a:endParaRPr>
          </a:p>
        </p:txBody>
      </p:sp>
      <p:sp>
        <p:nvSpPr>
          <p:cNvPr id="16389" name="Text Box 23"/>
          <p:cNvSpPr txBox="1">
            <a:spLocks noChangeArrowheads="1"/>
          </p:cNvSpPr>
          <p:nvPr>
            <p:custDataLst>
              <p:tags r:id="rId4"/>
            </p:custDataLst>
          </p:nvPr>
        </p:nvSpPr>
        <p:spPr bwMode="auto">
          <a:xfrm>
            <a:off x="685800" y="1219200"/>
            <a:ext cx="69413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600" dirty="0">
                <a:latin typeface="Cambria" pitchFamily="18" charset="0"/>
              </a:rPr>
              <a:t>50 of these </a:t>
            </a:r>
            <a:r>
              <a:rPr lang="en-US" sz="1600" b="1" i="1" dirty="0" err="1">
                <a:latin typeface="Cambria" pitchFamily="18" charset="0"/>
              </a:rPr>
              <a:t>Setun</a:t>
            </a:r>
            <a:r>
              <a:rPr lang="en-US" sz="1600" b="1" i="1" dirty="0">
                <a:latin typeface="Cambria" pitchFamily="18" charset="0"/>
              </a:rPr>
              <a:t> </a:t>
            </a:r>
            <a:r>
              <a:rPr lang="en-US" sz="1600" dirty="0">
                <a:latin typeface="Cambria" pitchFamily="18" charset="0"/>
              </a:rPr>
              <a:t>ternary machines were made at Moscow U. </a:t>
            </a:r>
            <a:r>
              <a:rPr lang="en-US" sz="1600" dirty="0" smtClean="0">
                <a:latin typeface="Cambria" pitchFamily="18" charset="0"/>
              </a:rPr>
              <a:t>~ </a:t>
            </a:r>
            <a:r>
              <a:rPr lang="en-US" sz="1600" b="1" dirty="0" smtClean="0">
                <a:latin typeface="Cambria" pitchFamily="18" charset="0"/>
              </a:rPr>
              <a:t>1958 </a:t>
            </a:r>
            <a:endParaRPr lang="en-US" sz="1600" b="1" dirty="0">
              <a:latin typeface="Cambria" pitchFamily="18" charset="0"/>
            </a:endParaRPr>
          </a:p>
        </p:txBody>
      </p:sp>
      <p:pic>
        <p:nvPicPr>
          <p:cNvPr id="16390" name="Picture 24"/>
          <p:cNvPicPr>
            <a:picLocks noChangeAspect="1" noChangeArrowheads="1"/>
          </p:cNvPicPr>
          <p:nvPr>
            <p:custDataLst>
              <p:tags r:id="rId5"/>
            </p:custDataLst>
          </p:nvPr>
        </p:nvPicPr>
        <p:blipFill>
          <a:blip r:embed="rId23">
            <a:extLst>
              <a:ext uri="{28A0092B-C50C-407E-A947-70E740481C1C}">
                <a14:useLocalDpi xmlns:a14="http://schemas.microsoft.com/office/drawing/2010/main" val="0"/>
              </a:ext>
            </a:extLst>
          </a:blip>
          <a:srcRect/>
          <a:stretch>
            <a:fillRect/>
          </a:stretch>
        </p:blipFill>
        <p:spPr bwMode="auto">
          <a:xfrm>
            <a:off x="705008" y="1639711"/>
            <a:ext cx="7765677" cy="4610202"/>
          </a:xfrm>
          <a:prstGeom prst="rect">
            <a:avLst/>
          </a:prstGeom>
          <a:noFill/>
          <a:ln w="19050">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6392" name="Text Box 26"/>
          <p:cNvSpPr txBox="1">
            <a:spLocks noChangeArrowheads="1"/>
          </p:cNvSpPr>
          <p:nvPr>
            <p:custDataLst>
              <p:tags r:id="rId6"/>
            </p:custDataLst>
          </p:nvPr>
        </p:nvSpPr>
        <p:spPr bwMode="auto">
          <a:xfrm>
            <a:off x="762000" y="6324600"/>
            <a:ext cx="7548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en-US" sz="1600" dirty="0" smtClean="0">
                <a:latin typeface="Cambria" pitchFamily="18" charset="0"/>
              </a:rPr>
              <a:t>This project was discontinued in 1970… </a:t>
            </a:r>
            <a:r>
              <a:rPr lang="en-US" sz="1600" b="1" i="1" dirty="0" smtClean="0">
                <a:latin typeface="Cambria" pitchFamily="18" charset="0"/>
              </a:rPr>
              <a:t>though </a:t>
            </a:r>
            <a:r>
              <a:rPr lang="en-US" sz="1600" b="1" i="1" dirty="0" smtClean="0">
                <a:solidFill>
                  <a:srgbClr val="067B0E"/>
                </a:solidFill>
                <a:latin typeface="Cambria" pitchFamily="18" charset="0"/>
              </a:rPr>
              <a:t>not because of the ternary design</a:t>
            </a:r>
            <a:r>
              <a:rPr lang="en-US" sz="1600" b="1" i="1" dirty="0" smtClean="0">
                <a:latin typeface="Cambria" pitchFamily="18" charset="0"/>
              </a:rPr>
              <a:t>!</a:t>
            </a:r>
            <a:endParaRPr lang="en-US" sz="1600" b="1" i="1" dirty="0">
              <a:latin typeface="Cambria" pitchFamily="18" charset="0"/>
            </a:endParaRPr>
          </a:p>
        </p:txBody>
      </p:sp>
      <p:pic>
        <p:nvPicPr>
          <p:cNvPr id="16394" name="Picture 29" descr="Picture 10"/>
          <p:cNvPicPr>
            <a:picLocks noChangeAspect="1" noChangeArrowheads="1"/>
          </p:cNvPicPr>
          <p:nvPr>
            <p:custDataLst>
              <p:tags r:id="rId7"/>
            </p:custDataLst>
          </p:nvPr>
        </p:nvPicPr>
        <p:blipFill>
          <a:blip r:embed="rId24">
            <a:extLst>
              <a:ext uri="{28A0092B-C50C-407E-A947-70E740481C1C}">
                <a14:useLocalDpi xmlns:a14="http://schemas.microsoft.com/office/drawing/2010/main" val="0"/>
              </a:ext>
            </a:extLst>
          </a:blip>
          <a:srcRect/>
          <a:stretch>
            <a:fillRect/>
          </a:stretch>
        </p:blipFill>
        <p:spPr bwMode="auto">
          <a:xfrm>
            <a:off x="7477213" y="5791200"/>
            <a:ext cx="838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638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p:cNvSpPr txBox="1">
            <a:spLocks noChangeArrowheads="1"/>
          </p:cNvSpPr>
          <p:nvPr>
            <p:custDataLst>
              <p:tags r:id="rId1"/>
            </p:custDataLst>
          </p:nvPr>
        </p:nvSpPr>
        <p:spPr bwMode="auto">
          <a:xfrm>
            <a:off x="5257800" y="152400"/>
            <a:ext cx="3505200" cy="1384995"/>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dirty="0">
                <a:solidFill>
                  <a:srgbClr val="000000"/>
                </a:solidFill>
                <a:latin typeface="Cambria" pitchFamily="18" charset="0"/>
              </a:rPr>
              <a:t>Eye-catching submissions...</a:t>
            </a:r>
          </a:p>
        </p:txBody>
      </p:sp>
      <p:sp>
        <p:nvSpPr>
          <p:cNvPr id="56324" name="Rectangle 6"/>
          <p:cNvSpPr>
            <a:spLocks noChangeArrowheads="1"/>
          </p:cNvSpPr>
          <p:nvPr/>
        </p:nvSpPr>
        <p:spPr bwMode="auto">
          <a:xfrm>
            <a:off x="7097682" y="3195935"/>
            <a:ext cx="1933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dirty="0" smtClean="0">
                <a:solidFill>
                  <a:srgbClr val="1C10EF"/>
                </a:solidFill>
                <a:latin typeface="Cambria" pitchFamily="18" charset="0"/>
              </a:rPr>
              <a:t>and turtle art</a:t>
            </a:r>
            <a:endParaRPr lang="en-US" dirty="0">
              <a:solidFill>
                <a:srgbClr val="1C10EF"/>
              </a:solidFill>
              <a:latin typeface="Cambria" pitchFamily="18" charset="0"/>
            </a:endParaRPr>
          </a:p>
        </p:txBody>
      </p:sp>
      <p:sp>
        <p:nvSpPr>
          <p:cNvPr id="56325" name="Rectangle 7"/>
          <p:cNvSpPr>
            <a:spLocks noChangeArrowheads="1"/>
          </p:cNvSpPr>
          <p:nvPr/>
        </p:nvSpPr>
        <p:spPr bwMode="auto">
          <a:xfrm>
            <a:off x="152400" y="5295920"/>
            <a:ext cx="26975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mbria" pitchFamily="18" charset="0"/>
              </a:rPr>
              <a:t>ASCII </a:t>
            </a:r>
            <a:r>
              <a:rPr lang="en-US" dirty="0" smtClean="0">
                <a:latin typeface="Cambria" pitchFamily="18" charset="0"/>
              </a:rPr>
              <a:t>wanderings...</a:t>
            </a:r>
            <a:endParaRPr lang="en-US" dirty="0">
              <a:latin typeface="Cambria" pitchFamily="18"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b="14856"/>
          <a:stretch>
            <a:fillRect/>
          </a:stretch>
        </p:blipFill>
        <p:spPr bwMode="auto">
          <a:xfrm>
            <a:off x="4953000" y="3753167"/>
            <a:ext cx="4067175" cy="2887663"/>
          </a:xfrm>
          <a:prstGeom prst="rect">
            <a:avLst/>
          </a:prstGeom>
          <a:noFill/>
          <a:ln w="38100">
            <a:solidFill>
              <a:srgbClr val="1C10E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7680"/>
            <a:ext cx="4615725" cy="5096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164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4860" y="381000"/>
            <a:ext cx="3673198" cy="3535625"/>
          </a:xfrm>
          <a:prstGeom prst="rect">
            <a:avLst/>
          </a:prstGeom>
        </p:spPr>
      </p:pic>
      <p:sp>
        <p:nvSpPr>
          <p:cNvPr id="5" name="TextBox 4"/>
          <p:cNvSpPr txBox="1"/>
          <p:nvPr/>
        </p:nvSpPr>
        <p:spPr>
          <a:xfrm>
            <a:off x="7723169" y="2745125"/>
            <a:ext cx="969699"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Alana G.</a:t>
            </a:r>
          </a:p>
        </p:txBody>
      </p:sp>
      <p:pic>
        <p:nvPicPr>
          <p:cNvPr id="6" name="Picture 5"/>
          <p:cNvPicPr>
            <a:picLocks noChangeAspect="1"/>
          </p:cNvPicPr>
          <p:nvPr/>
        </p:nvPicPr>
        <p:blipFill rotWithShape="1">
          <a:blip r:embed="rId3"/>
          <a:srcRect l="20313" t="21323" r="32115" b="22376"/>
          <a:stretch/>
        </p:blipFill>
        <p:spPr>
          <a:xfrm rot="16200000">
            <a:off x="2752950" y="48242"/>
            <a:ext cx="3140374" cy="3335732"/>
          </a:xfrm>
          <a:prstGeom prst="rect">
            <a:avLst/>
          </a:prstGeom>
        </p:spPr>
      </p:pic>
      <p:sp>
        <p:nvSpPr>
          <p:cNvPr id="7" name="TextBox 6"/>
          <p:cNvSpPr txBox="1"/>
          <p:nvPr/>
        </p:nvSpPr>
        <p:spPr>
          <a:xfrm>
            <a:off x="4607459" y="2929791"/>
            <a:ext cx="979054"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Anant K.</a:t>
            </a:r>
          </a:p>
        </p:txBody>
      </p:sp>
      <p:pic>
        <p:nvPicPr>
          <p:cNvPr id="8" name="Picture 7" descr="Screen Shot 2016-09-27 at 6.34.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06516" y="2671051"/>
            <a:ext cx="3894415" cy="4211130"/>
          </a:xfrm>
          <a:prstGeom prst="rect">
            <a:avLst/>
          </a:prstGeom>
        </p:spPr>
      </p:pic>
      <p:sp>
        <p:nvSpPr>
          <p:cNvPr id="9" name="TextBox 8"/>
          <p:cNvSpPr txBox="1"/>
          <p:nvPr/>
        </p:nvSpPr>
        <p:spPr>
          <a:xfrm>
            <a:off x="1077884" y="5994075"/>
            <a:ext cx="687470"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Ali O.</a:t>
            </a:r>
          </a:p>
        </p:txBody>
      </p:sp>
      <p:pic>
        <p:nvPicPr>
          <p:cNvPr id="10" name="Picture 9"/>
          <p:cNvPicPr>
            <a:picLocks noChangeAspect="1"/>
          </p:cNvPicPr>
          <p:nvPr/>
        </p:nvPicPr>
        <p:blipFill rotWithShape="1">
          <a:blip r:embed="rId5"/>
          <a:srcRect l="22098" t="18068" r="29962" b="33695"/>
          <a:stretch/>
        </p:blipFill>
        <p:spPr>
          <a:xfrm rot="16200000">
            <a:off x="3983326" y="4126049"/>
            <a:ext cx="2873738" cy="2321812"/>
          </a:xfrm>
          <a:prstGeom prst="rect">
            <a:avLst/>
          </a:prstGeom>
        </p:spPr>
      </p:pic>
      <p:sp>
        <p:nvSpPr>
          <p:cNvPr id="11" name="TextBox 10"/>
          <p:cNvSpPr txBox="1"/>
          <p:nvPr/>
        </p:nvSpPr>
        <p:spPr>
          <a:xfrm>
            <a:off x="3605233" y="5997622"/>
            <a:ext cx="1570900"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ChongHyeon J.</a:t>
            </a:r>
          </a:p>
        </p:txBody>
      </p:sp>
      <p:pic>
        <p:nvPicPr>
          <p:cNvPr id="12" name="Picture 11" descr="Screen Shot 2016-09-27 at 6.46.1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2633" y="3850085"/>
            <a:ext cx="2019889" cy="1495485"/>
          </a:xfrm>
          <a:prstGeom prst="rect">
            <a:avLst/>
          </a:prstGeom>
        </p:spPr>
      </p:pic>
      <p:sp>
        <p:nvSpPr>
          <p:cNvPr id="13" name="TextBox 12"/>
          <p:cNvSpPr txBox="1"/>
          <p:nvPr/>
        </p:nvSpPr>
        <p:spPr>
          <a:xfrm>
            <a:off x="6786368" y="4756008"/>
            <a:ext cx="992579"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Darren L</a:t>
            </a:r>
          </a:p>
        </p:txBody>
      </p:sp>
      <p:pic>
        <p:nvPicPr>
          <p:cNvPr id="14" name="Picture 13" descr="Screen Shot 2016-09-27 at 6.54.5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56642" y="330457"/>
            <a:ext cx="2933700" cy="2324100"/>
          </a:xfrm>
          <a:prstGeom prst="rect">
            <a:avLst/>
          </a:prstGeom>
        </p:spPr>
      </p:pic>
      <p:sp>
        <p:nvSpPr>
          <p:cNvPr id="15" name="TextBox 14"/>
          <p:cNvSpPr txBox="1"/>
          <p:nvPr/>
        </p:nvSpPr>
        <p:spPr>
          <a:xfrm>
            <a:off x="1486636" y="2374262"/>
            <a:ext cx="1347620"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Elizabeth M.</a:t>
            </a:r>
          </a:p>
        </p:txBody>
      </p:sp>
      <p:pic>
        <p:nvPicPr>
          <p:cNvPr id="16" name="Picture 15" descr="Screen Shot 2016-09-27 at 7.18.2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7037959" y="4935305"/>
            <a:ext cx="1076010" cy="2501027"/>
          </a:xfrm>
          <a:prstGeom prst="rect">
            <a:avLst/>
          </a:prstGeom>
        </p:spPr>
      </p:pic>
      <p:sp>
        <p:nvSpPr>
          <p:cNvPr id="17" name="TextBox 16"/>
          <p:cNvSpPr txBox="1"/>
          <p:nvPr/>
        </p:nvSpPr>
        <p:spPr>
          <a:xfrm>
            <a:off x="8151064" y="6414548"/>
            <a:ext cx="893732"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Yuexi L.</a:t>
            </a:r>
          </a:p>
        </p:txBody>
      </p:sp>
      <p:sp>
        <p:nvSpPr>
          <p:cNvPr id="18" name="TextBox 17"/>
          <p:cNvSpPr txBox="1"/>
          <p:nvPr/>
        </p:nvSpPr>
        <p:spPr>
          <a:xfrm>
            <a:off x="7239000" y="39469"/>
            <a:ext cx="1803599" cy="646331"/>
          </a:xfrm>
          <a:prstGeom prst="rect">
            <a:avLst/>
          </a:prstGeom>
          <a:solidFill>
            <a:srgbClr val="CCFFCC"/>
          </a:solidFill>
        </p:spPr>
        <p:txBody>
          <a:bodyPr wrap="square" rtlCol="0">
            <a:spAutoFit/>
          </a:bodyPr>
          <a:lstStyle/>
          <a:p>
            <a:pPr algn="ctr"/>
            <a:r>
              <a:rPr lang="en-US" sz="3600" dirty="0">
                <a:latin typeface="Cambria" pitchFamily="18" charset="0"/>
              </a:rPr>
              <a:t>T</a:t>
            </a:r>
            <a:r>
              <a:rPr lang="en-US" sz="3600" dirty="0" smtClean="0">
                <a:latin typeface="Cambria" pitchFamily="18" charset="0"/>
              </a:rPr>
              <a:t>rees...</a:t>
            </a:r>
            <a:endParaRPr lang="en-US" sz="3600" dirty="0">
              <a:latin typeface="Cambria" pitchFamily="18" charset="0"/>
            </a:endParaRPr>
          </a:p>
        </p:txBody>
      </p:sp>
    </p:spTree>
    <p:extLst>
      <p:ext uri="{BB962C8B-B14F-4D97-AF65-F5344CB8AC3E}">
        <p14:creationId xmlns:p14="http://schemas.microsoft.com/office/powerpoint/2010/main" val="39932570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073"/>
            <a:ext cx="3903251" cy="3429127"/>
          </a:xfrm>
          <a:prstGeom prst="rect">
            <a:avLst/>
          </a:prstGeom>
        </p:spPr>
      </p:pic>
      <p:sp>
        <p:nvSpPr>
          <p:cNvPr id="3" name="TextBox 2"/>
          <p:cNvSpPr txBox="1"/>
          <p:nvPr/>
        </p:nvSpPr>
        <p:spPr>
          <a:xfrm>
            <a:off x="333560" y="3158281"/>
            <a:ext cx="1310650"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Aathmika K.</a:t>
            </a:r>
          </a:p>
        </p:txBody>
      </p:sp>
      <p:pic>
        <p:nvPicPr>
          <p:cNvPr id="4" name="Picture 3" descr="Screen Shot 2016-09-27 at 6.35.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82" y="3776948"/>
            <a:ext cx="3022600" cy="2870200"/>
          </a:xfrm>
          <a:prstGeom prst="rect">
            <a:avLst/>
          </a:prstGeom>
        </p:spPr>
      </p:pic>
      <p:pic>
        <p:nvPicPr>
          <p:cNvPr id="6" name="Picture 5" descr="Screen Shot 2016-09-27 at 6.40.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704" y="1757392"/>
            <a:ext cx="3222408" cy="3090432"/>
          </a:xfrm>
          <a:prstGeom prst="rect">
            <a:avLst/>
          </a:prstGeom>
        </p:spPr>
      </p:pic>
      <p:sp>
        <p:nvSpPr>
          <p:cNvPr id="5" name="TextBox 4"/>
          <p:cNvSpPr txBox="1"/>
          <p:nvPr/>
        </p:nvSpPr>
        <p:spPr>
          <a:xfrm>
            <a:off x="4083439" y="3683953"/>
            <a:ext cx="936111"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Celine P</a:t>
            </a:r>
          </a:p>
        </p:txBody>
      </p:sp>
      <p:sp>
        <p:nvSpPr>
          <p:cNvPr id="7" name="TextBox 6"/>
          <p:cNvSpPr txBox="1"/>
          <p:nvPr/>
        </p:nvSpPr>
        <p:spPr>
          <a:xfrm>
            <a:off x="153330" y="6310301"/>
            <a:ext cx="994157"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James R.</a:t>
            </a:r>
          </a:p>
        </p:txBody>
      </p:sp>
      <p:pic>
        <p:nvPicPr>
          <p:cNvPr id="9" name="Picture 8" descr="Screen Shot 2016-09-27 at 6.53.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296" y="0"/>
            <a:ext cx="2934904" cy="2724517"/>
          </a:xfrm>
          <a:prstGeom prst="rect">
            <a:avLst/>
          </a:prstGeom>
        </p:spPr>
      </p:pic>
      <p:sp>
        <p:nvSpPr>
          <p:cNvPr id="10" name="TextBox 9"/>
          <p:cNvSpPr txBox="1"/>
          <p:nvPr/>
        </p:nvSpPr>
        <p:spPr>
          <a:xfrm>
            <a:off x="8058935" y="2725393"/>
            <a:ext cx="751265"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Emi S.</a:t>
            </a:r>
          </a:p>
        </p:txBody>
      </p:sp>
      <p:pic>
        <p:nvPicPr>
          <p:cNvPr id="11" name="Picture 10" descr="Screen Shot 2016-09-27 at 7.00.4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1480" y="3322301"/>
            <a:ext cx="2501008" cy="2401253"/>
          </a:xfrm>
          <a:prstGeom prst="rect">
            <a:avLst/>
          </a:prstGeom>
        </p:spPr>
      </p:pic>
      <p:sp>
        <p:nvSpPr>
          <p:cNvPr id="12" name="TextBox 11"/>
          <p:cNvSpPr txBox="1"/>
          <p:nvPr/>
        </p:nvSpPr>
        <p:spPr>
          <a:xfrm>
            <a:off x="7824805" y="5538888"/>
            <a:ext cx="1292842"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Henrietta T.</a:t>
            </a:r>
          </a:p>
        </p:txBody>
      </p:sp>
      <p:pic>
        <p:nvPicPr>
          <p:cNvPr id="13" name="Picture 12" descr="Screen Shot 2016-09-27 at 7.12.1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245478" y="4718050"/>
            <a:ext cx="2082800" cy="2197100"/>
          </a:xfrm>
          <a:prstGeom prst="rect">
            <a:avLst/>
          </a:prstGeom>
        </p:spPr>
      </p:pic>
      <p:sp>
        <p:nvSpPr>
          <p:cNvPr id="14" name="TextBox 13"/>
          <p:cNvSpPr txBox="1"/>
          <p:nvPr/>
        </p:nvSpPr>
        <p:spPr>
          <a:xfrm>
            <a:off x="5517956" y="6310301"/>
            <a:ext cx="927432"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Peter B.</a:t>
            </a:r>
          </a:p>
        </p:txBody>
      </p:sp>
      <p:pic>
        <p:nvPicPr>
          <p:cNvPr id="15" name="Picture 14" descr="Screen Shot 2016-09-27 at 7.13.3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201701" y="-178702"/>
            <a:ext cx="1320800" cy="1917700"/>
          </a:xfrm>
          <a:prstGeom prst="rect">
            <a:avLst/>
          </a:prstGeom>
        </p:spPr>
      </p:pic>
      <p:sp>
        <p:nvSpPr>
          <p:cNvPr id="16" name="TextBox 15"/>
          <p:cNvSpPr txBox="1"/>
          <p:nvPr/>
        </p:nvSpPr>
        <p:spPr>
          <a:xfrm>
            <a:off x="92370" y="36576"/>
            <a:ext cx="2016029" cy="646331"/>
          </a:xfrm>
          <a:prstGeom prst="rect">
            <a:avLst/>
          </a:prstGeom>
          <a:solidFill>
            <a:srgbClr val="CCFFCC"/>
          </a:solidFill>
        </p:spPr>
        <p:txBody>
          <a:bodyPr wrap="square" rtlCol="0">
            <a:spAutoFit/>
          </a:bodyPr>
          <a:lstStyle/>
          <a:p>
            <a:pPr algn="ctr"/>
            <a:r>
              <a:rPr lang="en-US" sz="3600" dirty="0" smtClean="0">
                <a:latin typeface="Cambria" pitchFamily="18" charset="0"/>
              </a:rPr>
              <a:t>Spirals...</a:t>
            </a:r>
            <a:endParaRPr lang="en-US" sz="3600" dirty="0">
              <a:latin typeface="Cambria" pitchFamily="18" charset="0"/>
            </a:endParaRPr>
          </a:p>
        </p:txBody>
      </p:sp>
    </p:spTree>
    <p:extLst>
      <p:ext uri="{BB962C8B-B14F-4D97-AF65-F5344CB8AC3E}">
        <p14:creationId xmlns:p14="http://schemas.microsoft.com/office/powerpoint/2010/main" val="17432534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27 at 6.3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61" y="185904"/>
            <a:ext cx="4276334" cy="4098543"/>
          </a:xfrm>
          <a:prstGeom prst="rect">
            <a:avLst/>
          </a:prstGeom>
        </p:spPr>
      </p:pic>
      <p:sp>
        <p:nvSpPr>
          <p:cNvPr id="3" name="TextBox 2"/>
          <p:cNvSpPr txBox="1"/>
          <p:nvPr/>
        </p:nvSpPr>
        <p:spPr>
          <a:xfrm>
            <a:off x="593901" y="3697044"/>
            <a:ext cx="1196474"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Brendan S.</a:t>
            </a:r>
          </a:p>
        </p:txBody>
      </p:sp>
      <p:pic>
        <p:nvPicPr>
          <p:cNvPr id="4" name="Picture 3" descr="Screen Shot 2016-09-27 at 6.41.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539" y="153870"/>
            <a:ext cx="3615992" cy="3008188"/>
          </a:xfrm>
          <a:prstGeom prst="rect">
            <a:avLst/>
          </a:prstGeom>
        </p:spPr>
      </p:pic>
      <p:sp>
        <p:nvSpPr>
          <p:cNvPr id="5" name="TextBox 4"/>
          <p:cNvSpPr txBox="1"/>
          <p:nvPr/>
        </p:nvSpPr>
        <p:spPr>
          <a:xfrm>
            <a:off x="7742148" y="174215"/>
            <a:ext cx="994383"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Celine P.</a:t>
            </a:r>
          </a:p>
        </p:txBody>
      </p:sp>
      <p:pic>
        <p:nvPicPr>
          <p:cNvPr id="6" name="Picture 5" descr="Screen Shot 2016-09-27 at 6.50.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33" y="4516613"/>
            <a:ext cx="1955800" cy="1993900"/>
          </a:xfrm>
          <a:prstGeom prst="rect">
            <a:avLst/>
          </a:prstGeom>
        </p:spPr>
      </p:pic>
      <p:sp>
        <p:nvSpPr>
          <p:cNvPr id="7" name="TextBox 6"/>
          <p:cNvSpPr txBox="1"/>
          <p:nvPr/>
        </p:nvSpPr>
        <p:spPr>
          <a:xfrm>
            <a:off x="1790375" y="6154884"/>
            <a:ext cx="680144"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Liz H.</a:t>
            </a:r>
          </a:p>
        </p:txBody>
      </p:sp>
      <p:pic>
        <p:nvPicPr>
          <p:cNvPr id="8" name="Picture 7" descr="Screen Shot 2016-09-27 at 7.08.0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3445" y="3581400"/>
            <a:ext cx="2967755" cy="2743957"/>
          </a:xfrm>
          <a:prstGeom prst="rect">
            <a:avLst/>
          </a:prstGeom>
        </p:spPr>
      </p:pic>
      <p:sp>
        <p:nvSpPr>
          <p:cNvPr id="9" name="TextBox 8"/>
          <p:cNvSpPr txBox="1"/>
          <p:nvPr/>
        </p:nvSpPr>
        <p:spPr>
          <a:xfrm>
            <a:off x="2911252" y="6126724"/>
            <a:ext cx="926756"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Lilian H.</a:t>
            </a:r>
          </a:p>
        </p:txBody>
      </p:sp>
      <p:pic>
        <p:nvPicPr>
          <p:cNvPr id="10" name="Picture 9"/>
          <p:cNvPicPr>
            <a:picLocks noChangeAspect="1"/>
          </p:cNvPicPr>
          <p:nvPr/>
        </p:nvPicPr>
        <p:blipFill rotWithShape="1">
          <a:blip r:embed="rId6"/>
          <a:srcRect l="9082" t="3784" r="13716" b="5484"/>
          <a:stretch/>
        </p:blipFill>
        <p:spPr>
          <a:xfrm>
            <a:off x="6003038" y="3501959"/>
            <a:ext cx="3101089" cy="3206922"/>
          </a:xfrm>
          <a:prstGeom prst="rect">
            <a:avLst/>
          </a:prstGeom>
        </p:spPr>
      </p:pic>
      <p:sp>
        <p:nvSpPr>
          <p:cNvPr id="11" name="TextBox 10"/>
          <p:cNvSpPr txBox="1"/>
          <p:nvPr/>
        </p:nvSpPr>
        <p:spPr>
          <a:xfrm>
            <a:off x="7817430" y="6345472"/>
            <a:ext cx="1198277"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Wenhao Z.</a:t>
            </a:r>
          </a:p>
        </p:txBody>
      </p:sp>
      <p:sp>
        <p:nvSpPr>
          <p:cNvPr id="12" name="TextBox 11"/>
          <p:cNvSpPr txBox="1"/>
          <p:nvPr/>
        </p:nvSpPr>
        <p:spPr>
          <a:xfrm>
            <a:off x="239661" y="185904"/>
            <a:ext cx="1584030" cy="646331"/>
          </a:xfrm>
          <a:prstGeom prst="rect">
            <a:avLst/>
          </a:prstGeom>
          <a:solidFill>
            <a:srgbClr val="CCFFCC"/>
          </a:solidFill>
        </p:spPr>
        <p:txBody>
          <a:bodyPr wrap="square" rtlCol="0">
            <a:spAutoFit/>
          </a:bodyPr>
          <a:lstStyle/>
          <a:p>
            <a:pPr algn="ctr"/>
            <a:r>
              <a:rPr lang="en-US" sz="3600" dirty="0" smtClean="0">
                <a:latin typeface="Cambria" pitchFamily="18" charset="0"/>
              </a:rPr>
              <a:t>Both!?</a:t>
            </a:r>
            <a:endParaRPr lang="en-US" sz="3600" dirty="0">
              <a:latin typeface="Cambria" pitchFamily="18" charset="0"/>
            </a:endParaRPr>
          </a:p>
        </p:txBody>
      </p:sp>
      <p:pic>
        <p:nvPicPr>
          <p:cNvPr id="13" name="Picture 12" descr="Screen Shot 2016-09-27 at 6.55.5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0797" y="84414"/>
            <a:ext cx="2089742" cy="1896786"/>
          </a:xfrm>
          <a:prstGeom prst="rect">
            <a:avLst/>
          </a:prstGeom>
        </p:spPr>
      </p:pic>
      <p:sp>
        <p:nvSpPr>
          <p:cNvPr id="15" name="TextBox 14"/>
          <p:cNvSpPr txBox="1"/>
          <p:nvPr/>
        </p:nvSpPr>
        <p:spPr>
          <a:xfrm>
            <a:off x="4495800" y="990600"/>
            <a:ext cx="1095556"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Evelyn 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8536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6" name="Picture 51" descr="http://www.thinkgeek.com/images/products/frontsquare/binary-people.jpg"/>
          <p:cNvPicPr>
            <a:picLocks noChangeAspect="1" noChangeArrowheads="1"/>
          </p:cNvPicPr>
          <p:nvPr/>
        </p:nvPicPr>
        <p:blipFill>
          <a:blip r:embed="rId12">
            <a:extLst>
              <a:ext uri="{28A0092B-C50C-407E-A947-70E740481C1C}">
                <a14:useLocalDpi xmlns:a14="http://schemas.microsoft.com/office/drawing/2010/main" val="0"/>
              </a:ext>
            </a:extLst>
          </a:blip>
          <a:srcRect l="10626" r="12573"/>
          <a:stretch>
            <a:fillRect/>
          </a:stretch>
        </p:blipFill>
        <p:spPr bwMode="auto">
          <a:xfrm>
            <a:off x="4623486" y="1295400"/>
            <a:ext cx="2208378" cy="287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 Box 3"/>
          <p:cNvSpPr txBox="1">
            <a:spLocks noChangeArrowheads="1"/>
          </p:cNvSpPr>
          <p:nvPr>
            <p:custDataLst>
              <p:tags r:id="rId1"/>
            </p:custDataLst>
          </p:nvPr>
        </p:nvSpPr>
        <p:spPr bwMode="auto">
          <a:xfrm>
            <a:off x="1365187" y="4572000"/>
            <a:ext cx="6904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67B0E"/>
                </a:solidFill>
                <a:effectLst/>
                <a:uLnTx/>
                <a:uFillTx/>
                <a:latin typeface="Cambria" pitchFamily="18" charset="0"/>
                <a:ea typeface="ＭＳ Ｐゴシック" pitchFamily="-106" charset="-128"/>
              </a:rPr>
              <a:t>Looking Back </a:t>
            </a:r>
            <a:r>
              <a:rPr kumimoji="0" lang="en-US" sz="2400" b="0" i="0" u="none" strike="noStrike" kern="1200" cap="none" spc="0" normalizeH="0" baseline="0" noProof="0" dirty="0" smtClean="0">
                <a:ln>
                  <a:noFill/>
                </a:ln>
                <a:solidFill>
                  <a:srgbClr val="067B0E"/>
                </a:solidFill>
                <a:effectLst/>
                <a:uLnTx/>
                <a:uFillTx/>
                <a:latin typeface="Cambria" pitchFamily="18" charset="0"/>
                <a:ea typeface="ＭＳ Ｐゴシック" pitchFamily="-106" charset="-128"/>
              </a:rPr>
              <a:t>         </a:t>
            </a:r>
            <a:r>
              <a:rPr kumimoji="0" lang="en-US" sz="2400" b="1" i="0" u="none" strike="noStrike" kern="1200" cap="none" spc="0" normalizeH="0" baseline="0" noProof="0" dirty="0">
                <a:ln>
                  <a:noFill/>
                </a:ln>
                <a:solidFill>
                  <a:srgbClr val="C00000"/>
                </a:solidFill>
                <a:effectLst/>
                <a:uLnTx/>
                <a:uFillTx/>
                <a:latin typeface="Cambria" pitchFamily="18" charset="0"/>
                <a:ea typeface="ＭＳ Ｐゴシック" pitchFamily="-106" charset="-128"/>
              </a:rPr>
              <a:t>Looking Forward</a:t>
            </a:r>
          </a:p>
        </p:txBody>
      </p:sp>
      <p:sp>
        <p:nvSpPr>
          <p:cNvPr id="26628" name="Text Box 46"/>
          <p:cNvSpPr txBox="1">
            <a:spLocks noChangeArrowheads="1"/>
          </p:cNvSpPr>
          <p:nvPr>
            <p:custDataLst>
              <p:tags r:id="rId2"/>
            </p:custDataLst>
          </p:nvPr>
        </p:nvSpPr>
        <p:spPr bwMode="auto">
          <a:xfrm>
            <a:off x="533400" y="202768"/>
            <a:ext cx="39703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42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CS  </a:t>
            </a:r>
            <a:r>
              <a:rPr kumimoji="0" lang="en-US" sz="4200" b="0" i="0" u="sng"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101</a:t>
            </a:r>
            <a:r>
              <a:rPr kumimoji="0" lang="en-US" sz="42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  Today...</a:t>
            </a:r>
            <a:endParaRPr kumimoji="0" lang="en-US" sz="42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sp>
        <p:nvSpPr>
          <p:cNvPr id="26629" name="Rectangle 53"/>
          <p:cNvSpPr>
            <a:spLocks noChangeArrowheads="1"/>
          </p:cNvSpPr>
          <p:nvPr>
            <p:custDataLst>
              <p:tags r:id="rId3"/>
            </p:custDataLst>
          </p:nvPr>
        </p:nvSpPr>
        <p:spPr bwMode="auto">
          <a:xfrm>
            <a:off x="660400" y="5181600"/>
            <a:ext cx="3581400" cy="1447800"/>
          </a:xfrm>
          <a:prstGeom prst="rect">
            <a:avLst/>
          </a:prstGeom>
          <a:solidFill>
            <a:srgbClr val="CCFFCC"/>
          </a:solidFill>
          <a:ln w="19050">
            <a:noFill/>
            <a:miter lim="800000"/>
            <a:headEnd/>
            <a:tailEnd/>
          </a:ln>
          <a:extLst/>
        </p:spPr>
        <p:txBody>
          <a:bodyPr wrap="non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26630" name="Rectangle 54"/>
          <p:cNvSpPr>
            <a:spLocks noChangeArrowheads="1"/>
          </p:cNvSpPr>
          <p:nvPr>
            <p:custDataLst>
              <p:tags r:id="rId4"/>
            </p:custDataLst>
          </p:nvPr>
        </p:nvSpPr>
        <p:spPr bwMode="auto">
          <a:xfrm>
            <a:off x="4902200" y="5181600"/>
            <a:ext cx="3581400" cy="1447800"/>
          </a:xfrm>
          <a:prstGeom prst="rect">
            <a:avLst/>
          </a:prstGeom>
          <a:solidFill>
            <a:srgbClr val="FEDDDA"/>
          </a:solidFill>
          <a:ln w="19050">
            <a:noFill/>
            <a:miter lim="800000"/>
            <a:headEnd/>
            <a:tailEnd/>
          </a:ln>
          <a:extLst/>
        </p:spPr>
        <p:txBody>
          <a:bodyPr wrap="non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26631" name="Text Box 72"/>
          <p:cNvSpPr txBox="1">
            <a:spLocks noChangeArrowheads="1"/>
          </p:cNvSpPr>
          <p:nvPr>
            <p:custDataLst>
              <p:tags r:id="rId5"/>
            </p:custDataLst>
          </p:nvPr>
        </p:nvSpPr>
        <p:spPr bwMode="auto">
          <a:xfrm>
            <a:off x="1066800" y="5257800"/>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Computing as </a:t>
            </a:r>
            <a:r>
              <a:rPr kumimoji="0" lang="en-US" sz="24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composition</a:t>
            </a:r>
          </a:p>
        </p:txBody>
      </p:sp>
      <p:sp>
        <p:nvSpPr>
          <p:cNvPr id="26632" name="Text Box 73"/>
          <p:cNvSpPr txBox="1">
            <a:spLocks noChangeArrowheads="1"/>
          </p:cNvSpPr>
          <p:nvPr>
            <p:custDataLst>
              <p:tags r:id="rId6"/>
            </p:custDataLst>
          </p:nvPr>
        </p:nvSpPr>
        <p:spPr bwMode="auto">
          <a:xfrm>
            <a:off x="914400" y="6096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1" u="none" strike="noStrike" kern="1200" cap="none" spc="0" normalizeH="0" baseline="0" noProof="0" dirty="0" smtClean="0">
                <a:ln>
                  <a:noFill/>
                </a:ln>
                <a:solidFill>
                  <a:srgbClr val="067B0E"/>
                </a:solidFill>
                <a:effectLst/>
                <a:uLnTx/>
                <a:uFillTx/>
                <a:latin typeface="Times" pitchFamily="-106" charset="0"/>
                <a:ea typeface="ＭＳ Ｐゴシック" pitchFamily="-106" charset="-128"/>
              </a:rPr>
              <a:t>clay</a:t>
            </a:r>
            <a:r>
              <a:rPr kumimoji="0" lang="en-US" sz="2400" b="1" i="0" u="none" strike="noStrike" kern="1200" cap="none" spc="0" normalizeH="0" baseline="0" noProof="0" dirty="0" smtClean="0">
                <a:ln>
                  <a:noFill/>
                </a:ln>
                <a:solidFill>
                  <a:srgbClr val="067B0E"/>
                </a:solidFill>
                <a:effectLst/>
                <a:uLnTx/>
                <a:uFillTx/>
                <a:latin typeface="Times" pitchFamily="-106" charset="0"/>
                <a:ea typeface="ＭＳ Ｐゴシック" pitchFamily="-106" charset="-128"/>
              </a:rPr>
              <a:t>  ==  </a:t>
            </a:r>
            <a:r>
              <a:rPr kumimoji="0" lang="en-US" sz="2400" b="1" i="0" u="none" strike="noStrike" kern="1200" cap="none" spc="0" normalizeH="0" baseline="0" noProof="0" dirty="0">
                <a:ln>
                  <a:noFill/>
                </a:ln>
                <a:solidFill>
                  <a:srgbClr val="067B0E"/>
                </a:solidFill>
                <a:effectLst/>
                <a:uLnTx/>
                <a:uFillTx/>
                <a:latin typeface="Times" pitchFamily="-106" charset="0"/>
                <a:ea typeface="ＭＳ Ｐゴシック" pitchFamily="-106" charset="-128"/>
              </a:rPr>
              <a:t>functions</a:t>
            </a:r>
          </a:p>
        </p:txBody>
      </p:sp>
      <p:sp>
        <p:nvSpPr>
          <p:cNvPr id="26633" name="Text Box 74"/>
          <p:cNvSpPr txBox="1">
            <a:spLocks noChangeArrowheads="1"/>
          </p:cNvSpPr>
          <p:nvPr>
            <p:custDataLst>
              <p:tags r:id="rId7"/>
            </p:custDataLst>
          </p:nvPr>
        </p:nvSpPr>
        <p:spPr bwMode="auto">
          <a:xfrm>
            <a:off x="5257800" y="5257800"/>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Computing as representation</a:t>
            </a:r>
            <a:endParaRPr kumimoji="0" lang="en-US" sz="24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sp>
        <p:nvSpPr>
          <p:cNvPr id="26634" name="Text Box 75"/>
          <p:cNvSpPr txBox="1">
            <a:spLocks noChangeArrowheads="1"/>
          </p:cNvSpPr>
          <p:nvPr>
            <p:custDataLst>
              <p:tags r:id="rId8"/>
            </p:custDataLst>
          </p:nvPr>
        </p:nvSpPr>
        <p:spPr bwMode="auto">
          <a:xfrm>
            <a:off x="5017008" y="6096000"/>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1" u="none" strike="noStrike" kern="1200" cap="none" spc="0" normalizeH="0" baseline="0" noProof="0" dirty="0" smtClean="0">
                <a:ln>
                  <a:noFill/>
                </a:ln>
                <a:solidFill>
                  <a:srgbClr val="C00000"/>
                </a:solidFill>
                <a:effectLst/>
                <a:uLnTx/>
                <a:uFillTx/>
                <a:latin typeface="Times" pitchFamily="-106" charset="0"/>
                <a:ea typeface="ＭＳ Ｐゴシック" pitchFamily="-106" charset="-128"/>
              </a:rPr>
              <a:t>clay </a:t>
            </a:r>
            <a:r>
              <a:rPr kumimoji="0" lang="en-US" sz="2400" b="1" i="0" u="none" strike="noStrike" kern="1200" cap="none" spc="0" normalizeH="0" baseline="0" noProof="0" dirty="0" smtClean="0">
                <a:ln>
                  <a:noFill/>
                </a:ln>
                <a:solidFill>
                  <a:srgbClr val="C00000"/>
                </a:solidFill>
                <a:effectLst/>
                <a:uLnTx/>
                <a:uFillTx/>
                <a:latin typeface="Times" pitchFamily="-106" charset="0"/>
                <a:ea typeface="ＭＳ Ｐゴシック" pitchFamily="-106" charset="-128"/>
              </a:rPr>
              <a:t> ==  data &amp; </a:t>
            </a:r>
            <a:r>
              <a:rPr kumimoji="0" lang="en-US" sz="2400" b="1" i="1" u="none" strike="noStrike" kern="1200" cap="none" spc="0" normalizeH="0" baseline="0" noProof="0" dirty="0" smtClean="0">
                <a:ln>
                  <a:noFill/>
                </a:ln>
                <a:solidFill>
                  <a:srgbClr val="C00000"/>
                </a:solidFill>
                <a:effectLst/>
                <a:uLnTx/>
                <a:uFillTx/>
                <a:latin typeface="Times" pitchFamily="-106" charset="0"/>
                <a:ea typeface="ＭＳ Ｐゴシック" pitchFamily="-106" charset="-128"/>
              </a:rPr>
              <a:t>bits</a:t>
            </a:r>
            <a:endParaRPr kumimoji="0" lang="en-US" sz="2400" b="1" i="0" u="none" strike="noStrike" kern="1200" cap="none" spc="0" normalizeH="0" baseline="0" noProof="0" dirty="0">
              <a:ln>
                <a:noFill/>
              </a:ln>
              <a:solidFill>
                <a:srgbClr val="C00000"/>
              </a:solidFill>
              <a:effectLst/>
              <a:uLnTx/>
              <a:uFillTx/>
              <a:latin typeface="Times" pitchFamily="-106" charset="0"/>
              <a:ea typeface="ＭＳ Ｐゴシック" pitchFamily="-106" charset="-128"/>
            </a:endParaRPr>
          </a:p>
        </p:txBody>
      </p:sp>
      <p:sp>
        <p:nvSpPr>
          <p:cNvPr id="26635" name="Line 76"/>
          <p:cNvSpPr>
            <a:spLocks noChangeShapeType="1"/>
          </p:cNvSpPr>
          <p:nvPr>
            <p:custDataLst>
              <p:tags r:id="rId9"/>
            </p:custDataLst>
          </p:nvPr>
        </p:nvSpPr>
        <p:spPr bwMode="auto">
          <a:xfrm flipH="1">
            <a:off x="915987" y="4800600"/>
            <a:ext cx="1065213" cy="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26636" name="Line 77"/>
          <p:cNvSpPr>
            <a:spLocks noChangeShapeType="1"/>
          </p:cNvSpPr>
          <p:nvPr>
            <p:custDataLst>
              <p:tags r:id="rId10"/>
            </p:custDataLst>
          </p:nvPr>
        </p:nvSpPr>
        <p:spPr bwMode="auto">
          <a:xfrm>
            <a:off x="7708900" y="4800600"/>
            <a:ext cx="977900" cy="0"/>
          </a:xfrm>
          <a:prstGeom prst="line">
            <a:avLst/>
          </a:prstGeom>
          <a:noFill/>
          <a:ln w="19050">
            <a:solidFill>
              <a:srgbClr val="C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pic>
        <p:nvPicPr>
          <p:cNvPr id="26645" name="Picture 42" descr="1_to_10.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889750" y="1089431"/>
            <a:ext cx="21018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Rectangle 24"/>
          <p:cNvSpPr>
            <a:spLocks noChangeArrowheads="1"/>
          </p:cNvSpPr>
          <p:nvPr/>
        </p:nvSpPr>
        <p:spPr bwMode="auto">
          <a:xfrm>
            <a:off x="4728497" y="381000"/>
            <a:ext cx="42631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lumMod val="50000"/>
                  </a:srgbClr>
                </a:solidFill>
                <a:effectLst/>
                <a:uLnTx/>
                <a:uFillTx/>
                <a:latin typeface="Calibri" pitchFamily="-106" charset="0"/>
                <a:ea typeface="ＭＳ Ｐゴシック" pitchFamily="-106" charset="-128"/>
              </a:rPr>
              <a:t>Our </a:t>
            </a:r>
            <a:r>
              <a:rPr kumimoji="0" lang="en-US" sz="2000" b="0" i="0" u="none" strike="noStrike" kern="1200" cap="none" spc="0" normalizeH="0" baseline="0" noProof="0" dirty="0">
                <a:ln>
                  <a:noFill/>
                </a:ln>
                <a:solidFill>
                  <a:srgbClr val="FFFFFF">
                    <a:lumMod val="50000"/>
                  </a:srgbClr>
                </a:solidFill>
                <a:effectLst/>
                <a:uLnTx/>
                <a:uFillTx/>
                <a:latin typeface="Calibri" pitchFamily="-106" charset="0"/>
                <a:ea typeface="ＭＳ Ｐゴシック" pitchFamily="-106" charset="-128"/>
              </a:rPr>
              <a:t>t</a:t>
            </a:r>
            <a:r>
              <a:rPr kumimoji="0" lang="en-US" sz="2000" b="0" i="0" u="none" strike="noStrike" kern="1200" cap="none" spc="0" normalizeH="0" baseline="0" noProof="0" dirty="0" smtClean="0">
                <a:ln>
                  <a:noFill/>
                </a:ln>
                <a:solidFill>
                  <a:srgbClr val="FFFFFF">
                    <a:lumMod val="50000"/>
                  </a:srgbClr>
                </a:solidFill>
                <a:effectLst/>
                <a:uLnTx/>
                <a:uFillTx/>
                <a:latin typeface="Calibri" pitchFamily="-106" charset="0"/>
                <a:ea typeface="ＭＳ Ｐゴシック" pitchFamily="-106" charset="-128"/>
              </a:rPr>
              <a:t>op-10 </a:t>
            </a:r>
            <a:r>
              <a:rPr kumimoji="0" lang="en-US" sz="2000" b="0" i="0" u="none" strike="noStrike" kern="1200" cap="none" spc="0" normalizeH="0" baseline="0" noProof="0" dirty="0">
                <a:ln>
                  <a:noFill/>
                </a:ln>
                <a:solidFill>
                  <a:srgbClr val="FFFFFF">
                    <a:lumMod val="50000"/>
                  </a:srgbClr>
                </a:solidFill>
                <a:effectLst/>
                <a:uLnTx/>
                <a:uFillTx/>
                <a:latin typeface="Calibri" pitchFamily="-106" charset="0"/>
                <a:ea typeface="ＭＳ Ｐゴシック" pitchFamily="-106" charset="-128"/>
              </a:rPr>
              <a:t>list of binary jokes...</a:t>
            </a:r>
          </a:p>
        </p:txBody>
      </p:sp>
      <p:sp>
        <p:nvSpPr>
          <p:cNvPr id="28" name="Rounded Rectangle 27"/>
          <p:cNvSpPr/>
          <p:nvPr/>
        </p:nvSpPr>
        <p:spPr bwMode="auto">
          <a:xfrm>
            <a:off x="425944" y="1229810"/>
            <a:ext cx="4077794" cy="3037390"/>
          </a:xfrm>
          <a:prstGeom prst="roundRect">
            <a:avLst>
              <a:gd name="adj" fmla="val 11220"/>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5" charset="0"/>
              <a:ea typeface="ＭＳ Ｐゴシック" pitchFamily="-105" charset="-128"/>
              <a:cs typeface="ＭＳ Ｐゴシック" pitchFamily="-105" charset="-128"/>
            </a:endParaRPr>
          </a:p>
        </p:txBody>
      </p:sp>
      <p:sp>
        <p:nvSpPr>
          <p:cNvPr id="29" name="Text Box 78"/>
          <p:cNvSpPr txBox="1">
            <a:spLocks noChangeArrowheads="1"/>
          </p:cNvSpPr>
          <p:nvPr/>
        </p:nvSpPr>
        <p:spPr bwMode="auto">
          <a:xfrm>
            <a:off x="1227438" y="1515093"/>
            <a:ext cx="2435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dirty="0" err="1" smtClean="0">
                <a:ln>
                  <a:noFill/>
                </a:ln>
                <a:solidFill>
                  <a:srgbClr val="000000"/>
                </a:solidFill>
                <a:effectLst/>
                <a:uLnTx/>
                <a:uFillTx/>
                <a:latin typeface="Cambria" pitchFamily="18" charset="0"/>
                <a:ea typeface="ＭＳ Ｐゴシック" pitchFamily="-106" charset="-128"/>
              </a:rPr>
              <a:t>Jotto</a:t>
            </a:r>
            <a:r>
              <a:rPr kumimoji="0" lang="en-US" sz="28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 Corner</a:t>
            </a:r>
            <a:endParaRPr kumimoji="0" lang="en-US" sz="28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sp>
        <p:nvSpPr>
          <p:cNvPr id="30" name="TextBox 39"/>
          <p:cNvSpPr txBox="1">
            <a:spLocks noChangeArrowheads="1"/>
          </p:cNvSpPr>
          <p:nvPr/>
        </p:nvSpPr>
        <p:spPr bwMode="auto">
          <a:xfrm>
            <a:off x="649897" y="2813959"/>
            <a:ext cx="902763" cy="954107"/>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alien: 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C10EF"/>
                </a:solidFill>
                <a:effectLst/>
                <a:uLnTx/>
                <a:uFillTx/>
                <a:latin typeface="Calibri" panose="020F0502020204030204" pitchFamily="34" charset="0"/>
                <a:ea typeface="ＭＳ Ｐゴシック" pitchFamily="-106" charset="-128"/>
              </a:rPr>
              <a:t>?????: ?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p:txBody>
      </p:sp>
      <p:sp>
        <p:nvSpPr>
          <p:cNvPr id="31" name="TextBox 40"/>
          <p:cNvSpPr txBox="1">
            <a:spLocks noChangeArrowheads="1"/>
          </p:cNvSpPr>
          <p:nvPr/>
        </p:nvSpPr>
        <p:spPr bwMode="auto">
          <a:xfrm>
            <a:off x="1630412" y="2813959"/>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diner: </a:t>
            </a:r>
            <a:r>
              <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rPr>
              <a:t>0</a:t>
            </a:r>
            <a:endPar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1C10EF"/>
                </a:solidFill>
                <a:effectLst/>
                <a:uLnTx/>
                <a:uFillTx/>
                <a:latin typeface="Calibri" panose="020F0502020204030204" pitchFamily="34" charset="0"/>
                <a:ea typeface="ＭＳ Ｐゴシック" pitchFamily="-106" charset="-128"/>
              </a:rPr>
              <a:t>savvy: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 </a:t>
            </a: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p:txBody>
      </p:sp>
      <p:sp>
        <p:nvSpPr>
          <p:cNvPr id="34" name="Rectangle 33"/>
          <p:cNvSpPr/>
          <p:nvPr/>
        </p:nvSpPr>
        <p:spPr>
          <a:xfrm>
            <a:off x="1606431" y="2374656"/>
            <a:ext cx="829073"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alibri" pitchFamily="-106" charset="0"/>
                <a:ea typeface="ＭＳ Ｐゴシック" pitchFamily="-106" charset="-128"/>
              </a:rPr>
              <a:t>ZD </a:t>
            </a:r>
            <a:r>
              <a:rPr kumimoji="0" lang="en-US" sz="1400" b="0" i="0" u="none" strike="noStrike" kern="1200" cap="none" spc="0" normalizeH="0" baseline="0" noProof="0" dirty="0">
                <a:ln>
                  <a:noFill/>
                </a:ln>
                <a:solidFill>
                  <a:srgbClr val="000000"/>
                </a:solidFill>
                <a:effectLst/>
                <a:uLnTx/>
                <a:uFillTx/>
                <a:latin typeface="Calibri" pitchFamily="-106" charset="0"/>
                <a:ea typeface="ＭＳ Ｐゴシック" pitchFamily="-106" charset="-128"/>
              </a:rPr>
              <a:t>guess</a:t>
            </a:r>
          </a:p>
        </p:txBody>
      </p:sp>
      <p:sp>
        <p:nvSpPr>
          <p:cNvPr id="35" name="Rectangle 34"/>
          <p:cNvSpPr/>
          <p:nvPr/>
        </p:nvSpPr>
        <p:spPr>
          <a:xfrm>
            <a:off x="685163" y="2374656"/>
            <a:ext cx="822661" cy="307777"/>
          </a:xfrm>
          <a:prstGeom prst="rect">
            <a:avLst/>
          </a:prstGeom>
          <a:solidFill>
            <a:schemeClr val="bg1"/>
          </a:solid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alibri" pitchFamily="-106" charset="0"/>
                <a:ea typeface="ＭＳ Ｐゴシック" pitchFamily="-106" charset="-128"/>
              </a:rPr>
              <a:t>5C guess</a:t>
            </a:r>
            <a:endParaRPr kumimoji="0" lang="en-US" sz="1400" b="0" i="0" u="none" strike="noStrike" kern="1200" cap="none" spc="0" normalizeH="0" baseline="0" noProof="0" dirty="0">
              <a:ln>
                <a:noFill/>
              </a:ln>
              <a:solidFill>
                <a:srgbClr val="000000"/>
              </a:solidFill>
              <a:effectLst/>
              <a:uLnTx/>
              <a:uFillTx/>
              <a:latin typeface="Calibri" pitchFamily="-106" charset="0"/>
              <a:ea typeface="ＭＳ Ｐゴシック" pitchFamily="-106" charset="-128"/>
            </a:endParaRPr>
          </a:p>
        </p:txBody>
      </p:sp>
      <p:sp>
        <p:nvSpPr>
          <p:cNvPr id="26" name="TextBox 39"/>
          <p:cNvSpPr txBox="1">
            <a:spLocks noChangeArrowheads="1"/>
          </p:cNvSpPr>
          <p:nvPr/>
        </p:nvSpPr>
        <p:spPr bwMode="auto">
          <a:xfrm>
            <a:off x="2626417" y="2811582"/>
            <a:ext cx="912333" cy="954107"/>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400" b="1" dirty="0" smtClean="0">
                <a:solidFill>
                  <a:srgbClr val="FFFFFF">
                    <a:lumMod val="50000"/>
                  </a:srgbClr>
                </a:solidFill>
                <a:latin typeface="Calibri" panose="020F0502020204030204" pitchFamily="34" charset="0"/>
              </a:rPr>
              <a:t>?????</a:t>
            </a: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 </a:t>
            </a:r>
            <a:r>
              <a:rPr lang="en-US" sz="1400" b="1" dirty="0">
                <a:solidFill>
                  <a:srgbClr val="FFFFFF">
                    <a:lumMod val="50000"/>
                  </a:srgbClr>
                </a:solidFill>
                <a:latin typeface="Calibri" panose="020F0502020204030204" pitchFamily="34" charset="0"/>
              </a:rPr>
              <a:t>0</a:t>
            </a:r>
            <a:endPar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1C10EF"/>
                </a:solidFill>
                <a:effectLst/>
                <a:uLnTx/>
                <a:uFillTx/>
                <a:latin typeface="Calibri" panose="020F0502020204030204" pitchFamily="34" charset="0"/>
                <a:ea typeface="ＭＳ Ｐゴシック" pitchFamily="-106" charset="-128"/>
              </a:rPr>
              <a:t>?????: </a:t>
            </a:r>
            <a:r>
              <a:rPr kumimoji="0" lang="en-US" sz="1400" b="1" i="0" u="none" strike="noStrike" kern="1200" cap="none" spc="0" normalizeH="0" baseline="0" noProof="0" dirty="0">
                <a:ln>
                  <a:noFill/>
                </a:ln>
                <a:solidFill>
                  <a:srgbClr val="1C10EF"/>
                </a:solidFill>
                <a:effectLst/>
                <a:uLnTx/>
                <a:uFillTx/>
                <a:latin typeface="Calibri" panose="020F0502020204030204" pitchFamily="34" charset="0"/>
                <a:ea typeface="ＭＳ Ｐゴシック" pitchFamily="-106" charset="-128"/>
              </a:rPr>
              <a:t>?</a:t>
            </a:r>
            <a:endParaRPr kumimoji="0" lang="en-US" sz="1400" b="1" i="0" u="none" strike="noStrike" kern="1200" cap="none" spc="0" normalizeH="0" baseline="0" noProof="0" dirty="0" smtClean="0">
              <a:ln>
                <a:noFill/>
              </a:ln>
              <a:solidFill>
                <a:srgbClr val="1C10EF"/>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p:txBody>
      </p:sp>
      <p:sp>
        <p:nvSpPr>
          <p:cNvPr id="27" name="TextBox 40"/>
          <p:cNvSpPr txBox="1">
            <a:spLocks noChangeArrowheads="1"/>
          </p:cNvSpPr>
          <p:nvPr/>
        </p:nvSpPr>
        <p:spPr bwMode="auto">
          <a:xfrm>
            <a:off x="3559795" y="2811582"/>
            <a:ext cx="781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diner: </a:t>
            </a:r>
            <a:r>
              <a:rPr lang="en-US" sz="1400" b="1" dirty="0">
                <a:solidFill>
                  <a:srgbClr val="FFFFFF">
                    <a:lumMod val="50000"/>
                  </a:srgbClr>
                </a:solidFill>
                <a:latin typeface="Calibri" panose="020F0502020204030204" pitchFamily="34" charset="0"/>
              </a:rPr>
              <a:t>2</a:t>
            </a:r>
            <a:endPar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1C10EF"/>
                </a:solidFill>
                <a:effectLst/>
                <a:uLnTx/>
                <a:uFillTx/>
                <a:latin typeface="Calibri" panose="020F0502020204030204" pitchFamily="34" charset="0"/>
                <a:ea typeface="ＭＳ Ｐゴシック" pitchFamily="-106" charset="-128"/>
              </a:rPr>
              <a:t>savvy: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rgbClr val="FFFFFF">
                    <a:lumMod val="50000"/>
                  </a:srgbClr>
                </a:solidFill>
                <a:effectLst/>
                <a:uLnTx/>
                <a:uFillTx/>
                <a:latin typeface="Calibri" panose="020F0502020204030204" pitchFamily="34" charset="0"/>
                <a:ea typeface="ＭＳ Ｐゴシック" pitchFamily="-106" charset="-128"/>
              </a:rPr>
              <a:t> </a:t>
            </a:r>
            <a:endParaRPr kumimoji="0" lang="en-US" sz="1400" b="1"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pitchFamily="-106" charset="-128"/>
            </a:endParaRPr>
          </a:p>
        </p:txBody>
      </p:sp>
      <p:sp>
        <p:nvSpPr>
          <p:cNvPr id="36" name="Rectangle 35"/>
          <p:cNvSpPr/>
          <p:nvPr/>
        </p:nvSpPr>
        <p:spPr>
          <a:xfrm>
            <a:off x="3535816" y="2372279"/>
            <a:ext cx="829073"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dirty="0" smtClean="0">
                <a:solidFill>
                  <a:srgbClr val="FFFFFF">
                    <a:lumMod val="50000"/>
                  </a:srgbClr>
                </a:solidFill>
                <a:latin typeface="Calibri" pitchFamily="-106" charset="0"/>
              </a:rPr>
              <a:t>ZD</a:t>
            </a:r>
            <a:r>
              <a:rPr kumimoji="0" lang="en-US" sz="1400" b="0" i="0" u="none" strike="noStrike" kern="1200" cap="none" spc="0" normalizeH="0" baseline="0" noProof="0" dirty="0" smtClean="0">
                <a:ln>
                  <a:noFill/>
                </a:ln>
                <a:solidFill>
                  <a:srgbClr val="FFFFFF">
                    <a:lumMod val="50000"/>
                  </a:srgbClr>
                </a:solidFill>
                <a:effectLst/>
                <a:uLnTx/>
                <a:uFillTx/>
                <a:latin typeface="Calibri" pitchFamily="-106" charset="0"/>
                <a:ea typeface="ＭＳ Ｐゴシック" pitchFamily="-106" charset="-128"/>
              </a:rPr>
              <a:t> </a:t>
            </a:r>
            <a:r>
              <a:rPr kumimoji="0" lang="en-US" sz="1400" b="0" i="0" u="none" strike="noStrike" kern="1200" cap="none" spc="0" normalizeH="0" baseline="0" noProof="0" dirty="0">
                <a:ln>
                  <a:noFill/>
                </a:ln>
                <a:solidFill>
                  <a:srgbClr val="FFFFFF">
                    <a:lumMod val="50000"/>
                  </a:srgbClr>
                </a:solidFill>
                <a:effectLst/>
                <a:uLnTx/>
                <a:uFillTx/>
                <a:latin typeface="Calibri" pitchFamily="-106" charset="0"/>
                <a:ea typeface="ＭＳ Ｐゴシック" pitchFamily="-106" charset="-128"/>
              </a:rPr>
              <a:t>guess</a:t>
            </a:r>
          </a:p>
        </p:txBody>
      </p:sp>
      <p:sp>
        <p:nvSpPr>
          <p:cNvPr id="37" name="Rectangle 36"/>
          <p:cNvSpPr/>
          <p:nvPr/>
        </p:nvSpPr>
        <p:spPr>
          <a:xfrm>
            <a:off x="2668045" y="2372279"/>
            <a:ext cx="829074" cy="307777"/>
          </a:xfrm>
          <a:prstGeom prst="rect">
            <a:avLst/>
          </a:prstGeom>
          <a:solidFill>
            <a:schemeClr val="bg1">
              <a:lumMod val="95000"/>
            </a:schemeClr>
          </a:solid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dirty="0" smtClean="0">
                <a:solidFill>
                  <a:srgbClr val="FFFFFF">
                    <a:lumMod val="50000"/>
                  </a:srgbClr>
                </a:solidFill>
                <a:latin typeface="Calibri" pitchFamily="-106" charset="0"/>
              </a:rPr>
              <a:t>HS</a:t>
            </a:r>
            <a:r>
              <a:rPr kumimoji="0" lang="en-US" sz="1400" b="0" i="0" u="none" strike="noStrike" kern="1200" cap="none" spc="0" normalizeH="0" baseline="0" noProof="0" dirty="0" smtClean="0">
                <a:ln>
                  <a:noFill/>
                </a:ln>
                <a:solidFill>
                  <a:srgbClr val="FFFFFF">
                    <a:lumMod val="50000"/>
                  </a:srgbClr>
                </a:solidFill>
                <a:effectLst/>
                <a:uLnTx/>
                <a:uFillTx/>
                <a:latin typeface="Calibri" pitchFamily="-106" charset="0"/>
                <a:ea typeface="ＭＳ Ｐゴシック" pitchFamily="-106" charset="-128"/>
              </a:rPr>
              <a:t> guess</a:t>
            </a:r>
            <a:endParaRPr kumimoji="0" lang="en-US" sz="1400" b="0" i="0" u="none" strike="noStrike" kern="1200" cap="none" spc="0" normalizeH="0" baseline="0" noProof="0" dirty="0">
              <a:ln>
                <a:noFill/>
              </a:ln>
              <a:solidFill>
                <a:srgbClr val="FFFFFF">
                  <a:lumMod val="50000"/>
                </a:srgbClr>
              </a:solidFill>
              <a:effectLst/>
              <a:uLnTx/>
              <a:uFillTx/>
              <a:latin typeface="Calibri" pitchFamily="-106" charset="0"/>
              <a:ea typeface="ＭＳ Ｐゴシック" pitchFamily="-106" charset="-128"/>
            </a:endParaRPr>
          </a:p>
        </p:txBody>
      </p:sp>
      <p:cxnSp>
        <p:nvCxnSpPr>
          <p:cNvPr id="4" name="Straight Connector 3"/>
          <p:cNvCxnSpPr/>
          <p:nvPr/>
        </p:nvCxnSpPr>
        <p:spPr bwMode="auto">
          <a:xfrm>
            <a:off x="2522217" y="2394857"/>
            <a:ext cx="0" cy="1546578"/>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2" name="Rectangle 31"/>
          <p:cNvSpPr/>
          <p:nvPr/>
        </p:nvSpPr>
        <p:spPr>
          <a:xfrm>
            <a:off x="440442" y="3765446"/>
            <a:ext cx="397866" cy="215444"/>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dirty="0" smtClean="0">
                <a:solidFill>
                  <a:schemeClr val="bg1">
                    <a:lumMod val="65000"/>
                  </a:schemeClr>
                </a:solidFill>
                <a:latin typeface="Calibri" pitchFamily="-106" charset="0"/>
              </a:rPr>
              <a:t>Reed</a:t>
            </a:r>
            <a:endParaRPr kumimoji="0" lang="en-US" sz="800" i="0" u="none" strike="noStrike" kern="1200" cap="none" spc="0" normalizeH="0" baseline="0" noProof="0" dirty="0">
              <a:ln>
                <a:noFill/>
              </a:ln>
              <a:solidFill>
                <a:schemeClr val="bg1">
                  <a:lumMod val="65000"/>
                </a:schemeClr>
              </a:solidFill>
              <a:effectLst/>
              <a:uLnTx/>
              <a:uFillTx/>
              <a:latin typeface="Calibri" pitchFamily="-106" charset="0"/>
            </a:endParaRPr>
          </a:p>
        </p:txBody>
      </p:sp>
      <p:sp>
        <p:nvSpPr>
          <p:cNvPr id="33" name="Rectangle 32"/>
          <p:cNvSpPr/>
          <p:nvPr/>
        </p:nvSpPr>
        <p:spPr>
          <a:xfrm>
            <a:off x="2504269" y="3765446"/>
            <a:ext cx="513282" cy="215444"/>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dirty="0" smtClean="0">
                <a:solidFill>
                  <a:schemeClr val="bg1">
                    <a:lumMod val="65000"/>
                  </a:schemeClr>
                </a:solidFill>
                <a:latin typeface="Calibri" pitchFamily="-106" charset="0"/>
              </a:rPr>
              <a:t>Jessica?</a:t>
            </a:r>
            <a:endParaRPr kumimoji="0" lang="en-US" sz="800" i="0" u="none" strike="noStrike" kern="1200" cap="none" spc="0" normalizeH="0" baseline="0" noProof="0" dirty="0">
              <a:ln>
                <a:noFill/>
              </a:ln>
              <a:solidFill>
                <a:schemeClr val="bg1">
                  <a:lumMod val="65000"/>
                </a:schemeClr>
              </a:solidFill>
              <a:effectLst/>
              <a:uLnTx/>
              <a:uFillTx/>
              <a:latin typeface="Calibri" pitchFamily="-106" charset="0"/>
            </a:endParaRPr>
          </a:p>
        </p:txBody>
      </p:sp>
    </p:spTree>
    <p:extLst>
      <p:ext uri="{BB962C8B-B14F-4D97-AF65-F5344CB8AC3E}">
        <p14:creationId xmlns:p14="http://schemas.microsoft.com/office/powerpoint/2010/main" val="4031290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27 at 6.4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09" y="218071"/>
            <a:ext cx="6751162" cy="6542632"/>
          </a:xfrm>
          <a:prstGeom prst="rect">
            <a:avLst/>
          </a:prstGeom>
        </p:spPr>
      </p:pic>
      <p:sp>
        <p:nvSpPr>
          <p:cNvPr id="3" name="TextBox 2"/>
          <p:cNvSpPr txBox="1"/>
          <p:nvPr/>
        </p:nvSpPr>
        <p:spPr>
          <a:xfrm>
            <a:off x="247513" y="6185615"/>
            <a:ext cx="843051" cy="369332"/>
          </a:xfrm>
          <a:prstGeom prst="rect">
            <a:avLst/>
          </a:prstGeom>
          <a:solidFill>
            <a:srgbClr val="FDEADA"/>
          </a:solidFill>
        </p:spPr>
        <p:txBody>
          <a:bodyPr wrap="none" rtlCol="0">
            <a:spAutoFit/>
          </a:bodyPr>
          <a:lstStyle/>
          <a:p>
            <a:r>
              <a:rPr lang="en-US" sz="1800" dirty="0">
                <a:latin typeface="+mj-lt"/>
              </a:rPr>
              <a:t>Dory L.</a:t>
            </a:r>
          </a:p>
        </p:txBody>
      </p:sp>
      <p:sp>
        <p:nvSpPr>
          <p:cNvPr id="4" name="TextBox 3"/>
          <p:cNvSpPr txBox="1"/>
          <p:nvPr/>
        </p:nvSpPr>
        <p:spPr>
          <a:xfrm>
            <a:off x="7239000" y="218071"/>
            <a:ext cx="1584030" cy="646331"/>
          </a:xfrm>
          <a:prstGeom prst="rect">
            <a:avLst/>
          </a:prstGeom>
          <a:solidFill>
            <a:srgbClr val="CCFFCC"/>
          </a:solidFill>
        </p:spPr>
        <p:txBody>
          <a:bodyPr wrap="square" rtlCol="0">
            <a:spAutoFit/>
          </a:bodyPr>
          <a:lstStyle/>
          <a:p>
            <a:pPr algn="ctr"/>
            <a:r>
              <a:rPr lang="en-US" sz="3600" dirty="0" smtClean="0">
                <a:latin typeface="Cambria" pitchFamily="18" charset="0"/>
              </a:rPr>
              <a:t>!!!</a:t>
            </a:r>
            <a:endParaRPr lang="en-US" sz="3600" dirty="0">
              <a:latin typeface="Cambria" pitchFamily="18" charset="0"/>
            </a:endParaRPr>
          </a:p>
        </p:txBody>
      </p:sp>
    </p:spTree>
    <p:extLst>
      <p:ext uri="{BB962C8B-B14F-4D97-AF65-F5344CB8AC3E}">
        <p14:creationId xmlns:p14="http://schemas.microsoft.com/office/powerpoint/2010/main" val="1969109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27 at 6.47.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2848"/>
            <a:ext cx="7389984" cy="6745152"/>
          </a:xfrm>
          <a:prstGeom prst="rect">
            <a:avLst/>
          </a:prstGeom>
        </p:spPr>
      </p:pic>
      <p:sp>
        <p:nvSpPr>
          <p:cNvPr id="5" name="TextBox 4"/>
          <p:cNvSpPr txBox="1"/>
          <p:nvPr/>
        </p:nvSpPr>
        <p:spPr>
          <a:xfrm>
            <a:off x="6705600" y="6096000"/>
            <a:ext cx="1938351" cy="369332"/>
          </a:xfrm>
          <a:prstGeom prst="rect">
            <a:avLst/>
          </a:prstGeom>
          <a:solidFill>
            <a:srgbClr val="FDEADA"/>
          </a:solidFill>
        </p:spPr>
        <p:txBody>
          <a:bodyPr wrap="none" rtlCol="0">
            <a:spAutoFit/>
          </a:bodyPr>
          <a:lstStyle/>
          <a:p>
            <a:r>
              <a:rPr lang="en-US" sz="1800" dirty="0">
                <a:latin typeface="+mj-lt"/>
              </a:rPr>
              <a:t>Eliana K. + Emily C.</a:t>
            </a:r>
          </a:p>
        </p:txBody>
      </p:sp>
      <p:sp>
        <p:nvSpPr>
          <p:cNvPr id="6" name="TextBox 5"/>
          <p:cNvSpPr txBox="1"/>
          <p:nvPr/>
        </p:nvSpPr>
        <p:spPr>
          <a:xfrm>
            <a:off x="7239000" y="218071"/>
            <a:ext cx="1584030" cy="646331"/>
          </a:xfrm>
          <a:prstGeom prst="rect">
            <a:avLst/>
          </a:prstGeom>
          <a:solidFill>
            <a:srgbClr val="CCFFCC"/>
          </a:solidFill>
        </p:spPr>
        <p:txBody>
          <a:bodyPr wrap="square" rtlCol="0">
            <a:spAutoFit/>
          </a:bodyPr>
          <a:lstStyle/>
          <a:p>
            <a:pPr algn="ctr"/>
            <a:r>
              <a:rPr lang="en-US" sz="3600" dirty="0" smtClean="0">
                <a:latin typeface="Cambria" pitchFamily="18" charset="0"/>
              </a:rPr>
              <a:t>!!!</a:t>
            </a:r>
            <a:endParaRPr lang="en-US" sz="3600" dirty="0">
              <a:latin typeface="Cambria" pitchFamily="18" charset="0"/>
            </a:endParaRPr>
          </a:p>
        </p:txBody>
      </p:sp>
    </p:spTree>
    <p:extLst>
      <p:ext uri="{BB962C8B-B14F-4D97-AF65-F5344CB8AC3E}">
        <p14:creationId xmlns:p14="http://schemas.microsoft.com/office/powerpoint/2010/main" val="3281039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27" y="0"/>
            <a:ext cx="7547145" cy="685800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80088" y="1118392"/>
            <a:ext cx="4431019" cy="4467519"/>
          </a:xfrm>
          <a:prstGeom prst="rect">
            <a:avLst/>
          </a:prstGeom>
        </p:spPr>
      </p:pic>
    </p:spTree>
    <p:extLst>
      <p:ext uri="{BB962C8B-B14F-4D97-AF65-F5344CB8AC3E}">
        <p14:creationId xmlns:p14="http://schemas.microsoft.com/office/powerpoint/2010/main" val="2409650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5-02-23 at 9.36.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18264"/>
            <a:ext cx="4620309" cy="3272331"/>
          </a:xfrm>
          <a:prstGeom prst="rect">
            <a:avLst/>
          </a:prstGeom>
        </p:spPr>
      </p:pic>
      <p:sp>
        <p:nvSpPr>
          <p:cNvPr id="5" name="TextBox 4"/>
          <p:cNvSpPr txBox="1"/>
          <p:nvPr/>
        </p:nvSpPr>
        <p:spPr>
          <a:xfrm>
            <a:off x="7950383" y="135912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Sloan Cinelli</a:t>
            </a:r>
            <a:endParaRPr lang="en-US" sz="1000" dirty="0">
              <a:solidFill>
                <a:prstClr val="black"/>
              </a:solidFill>
              <a:latin typeface="Calibri"/>
              <a:ea typeface="+mn-ea"/>
            </a:endParaRPr>
          </a:p>
        </p:txBody>
      </p:sp>
      <p:sp>
        <p:nvSpPr>
          <p:cNvPr id="14" name="TextBox 13"/>
          <p:cNvSpPr txBox="1"/>
          <p:nvPr/>
        </p:nvSpPr>
        <p:spPr>
          <a:xfrm>
            <a:off x="283070" y="6222656"/>
            <a:ext cx="755525"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R. Kim</a:t>
            </a:r>
            <a:endParaRPr lang="en-US" sz="1000" dirty="0">
              <a:solidFill>
                <a:prstClr val="black"/>
              </a:solidFill>
              <a:latin typeface="Calibri"/>
              <a:ea typeface="+mn-ea"/>
            </a:endParaRPr>
          </a:p>
        </p:txBody>
      </p:sp>
      <p:sp>
        <p:nvSpPr>
          <p:cNvPr id="4" name="AutoShape 2" descr="http://cicero.cs.hmc.edu/assignment/55f8854ac6dd4a27207d6258/55e5ddbbc6dd4a165151022f/1/mutated%20tree%20art.jpg/ser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376" y="3833529"/>
            <a:ext cx="2905424" cy="2731099"/>
          </a:xfrm>
          <a:prstGeom prst="rect">
            <a:avLst/>
          </a:prstGeom>
        </p:spPr>
      </p:pic>
      <p:sp>
        <p:nvSpPr>
          <p:cNvPr id="10" name="TextBox 9"/>
          <p:cNvSpPr txBox="1"/>
          <p:nvPr/>
        </p:nvSpPr>
        <p:spPr>
          <a:xfrm>
            <a:off x="5491433" y="6358731"/>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err="1" smtClean="0">
                <a:solidFill>
                  <a:prstClr val="black"/>
                </a:solidFill>
                <a:latin typeface="Calibri"/>
                <a:ea typeface="+mn-ea"/>
              </a:rPr>
              <a:t>Kepa</a:t>
            </a:r>
            <a:r>
              <a:rPr lang="en-US" sz="1000" dirty="0" smtClean="0">
                <a:solidFill>
                  <a:prstClr val="black"/>
                </a:solidFill>
                <a:latin typeface="Calibri"/>
                <a:ea typeface="+mn-ea"/>
              </a:rPr>
              <a:t> Barrett</a:t>
            </a:r>
            <a:endParaRPr lang="en-US" sz="1000" dirty="0">
              <a:solidFill>
                <a:prstClr val="black"/>
              </a:solidFill>
              <a:latin typeface="Calibri"/>
              <a:ea typeface="+mn-ea"/>
            </a:endParaRPr>
          </a:p>
        </p:txBody>
      </p:sp>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0284" t="41164" r="28776" b="47407"/>
          <a:stretch/>
        </p:blipFill>
        <p:spPr bwMode="auto">
          <a:xfrm>
            <a:off x="6807658" y="3228810"/>
            <a:ext cx="2245786" cy="60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634" y="1591960"/>
            <a:ext cx="1222221" cy="56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20572" t="14157" r="7808" b="41312"/>
          <a:stretch/>
        </p:blipFill>
        <p:spPr bwMode="auto">
          <a:xfrm>
            <a:off x="7223068" y="2013260"/>
            <a:ext cx="1609278" cy="97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605" y="2801893"/>
            <a:ext cx="1315556" cy="56749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4419600"/>
            <a:ext cx="3386808" cy="1537611"/>
          </a:xfrm>
          <a:prstGeom prst="rect">
            <a:avLst/>
          </a:prstGeom>
        </p:spPr>
      </p:pic>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l="23932" r="35536" b="77964"/>
          <a:stretch/>
        </p:blipFill>
        <p:spPr>
          <a:xfrm>
            <a:off x="4312713" y="830096"/>
            <a:ext cx="1935687" cy="617704"/>
          </a:xfrm>
          <a:prstGeom prst="rect">
            <a:avLst/>
          </a:prstGeom>
        </p:spPr>
      </p:pic>
      <p:pic>
        <p:nvPicPr>
          <p:cNvPr id="29" name="Picture 28"/>
          <p:cNvPicPr>
            <a:picLocks noChangeAspect="1"/>
          </p:cNvPicPr>
          <p:nvPr/>
        </p:nvPicPr>
        <p:blipFill rotWithShape="1">
          <a:blip r:embed="rId9">
            <a:extLst>
              <a:ext uri="{28A0092B-C50C-407E-A947-70E740481C1C}">
                <a14:useLocalDpi xmlns:a14="http://schemas.microsoft.com/office/drawing/2010/main" val="0"/>
              </a:ext>
            </a:extLst>
          </a:blip>
          <a:srcRect l="13179" t="70285"/>
          <a:stretch/>
        </p:blipFill>
        <p:spPr>
          <a:xfrm>
            <a:off x="4183554" y="187011"/>
            <a:ext cx="4146374" cy="83296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5350" y="3923331"/>
            <a:ext cx="2285450" cy="2144082"/>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4600" y="4995372"/>
            <a:ext cx="2345114" cy="1825243"/>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069" y="218264"/>
            <a:ext cx="3820849" cy="3737384"/>
          </a:xfrm>
          <a:prstGeom prst="rect">
            <a:avLst/>
          </a:prstGeom>
          <a:ln w="57150">
            <a:solidFill>
              <a:srgbClr val="FFCC99"/>
            </a:solidFill>
          </a:ln>
        </p:spPr>
      </p:pic>
      <p:sp>
        <p:nvSpPr>
          <p:cNvPr id="28" name="TextBox 27"/>
          <p:cNvSpPr txBox="1"/>
          <p:nvPr/>
        </p:nvSpPr>
        <p:spPr>
          <a:xfrm>
            <a:off x="7544462" y="160338"/>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Hannah </a:t>
            </a:r>
            <a:r>
              <a:rPr lang="en-US" sz="1000" dirty="0" err="1" smtClean="0">
                <a:solidFill>
                  <a:prstClr val="black"/>
                </a:solidFill>
                <a:latin typeface="Calibri"/>
                <a:ea typeface="+mn-ea"/>
              </a:rPr>
              <a:t>Slocumb</a:t>
            </a:r>
            <a:endParaRPr lang="en-US" sz="1000" dirty="0">
              <a:solidFill>
                <a:prstClr val="black"/>
              </a:solidFill>
              <a:latin typeface="Calibri"/>
              <a:ea typeface="+mn-ea"/>
            </a:endParaRPr>
          </a:p>
        </p:txBody>
      </p:sp>
      <p:sp>
        <p:nvSpPr>
          <p:cNvPr id="18" name="TextBox 17"/>
          <p:cNvSpPr txBox="1"/>
          <p:nvPr/>
        </p:nvSpPr>
        <p:spPr>
          <a:xfrm>
            <a:off x="4576692" y="1872572"/>
            <a:ext cx="1829482"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Well-named</a:t>
            </a:r>
            <a:r>
              <a:rPr lang="en-US" sz="3200" dirty="0" smtClean="0">
                <a:latin typeface="Cambria" pitchFamily="18" charset="0"/>
              </a:rPr>
              <a:t> images!</a:t>
            </a:r>
            <a:endParaRPr lang="en-US" sz="3200" dirty="0">
              <a:latin typeface="Cambria" pitchFamily="18" charset="0"/>
            </a:endParaRPr>
          </a:p>
        </p:txBody>
      </p:sp>
    </p:spTree>
    <p:extLst>
      <p:ext uri="{BB962C8B-B14F-4D97-AF65-F5344CB8AC3E}">
        <p14:creationId xmlns:p14="http://schemas.microsoft.com/office/powerpoint/2010/main" val="39419534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9-27 at 7.02.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13" y="419100"/>
            <a:ext cx="2831374" cy="3313756"/>
          </a:xfrm>
          <a:prstGeom prst="rect">
            <a:avLst/>
          </a:prstGeom>
        </p:spPr>
      </p:pic>
      <p:sp>
        <p:nvSpPr>
          <p:cNvPr id="3" name="TextBox 2"/>
          <p:cNvSpPr txBox="1"/>
          <p:nvPr/>
        </p:nvSpPr>
        <p:spPr>
          <a:xfrm>
            <a:off x="247513" y="1118680"/>
            <a:ext cx="819455" cy="369332"/>
          </a:xfrm>
          <a:prstGeom prst="rect">
            <a:avLst/>
          </a:prstGeom>
          <a:solidFill>
            <a:srgbClr val="FDEADA"/>
          </a:solidFill>
        </p:spPr>
        <p:txBody>
          <a:bodyPr wrap="none" rtlCol="0">
            <a:spAutoFit/>
          </a:bodyPr>
          <a:lstStyle/>
          <a:p>
            <a:r>
              <a:rPr lang="en-US" sz="1800">
                <a:latin typeface="+mj-lt"/>
              </a:rPr>
              <a:t>Jeni Z. </a:t>
            </a:r>
          </a:p>
        </p:txBody>
      </p:sp>
      <p:pic>
        <p:nvPicPr>
          <p:cNvPr id="15" name="Picture 14" descr="Screen Shot 2016-09-27 at 7.05.26 AM.png"/>
          <p:cNvPicPr>
            <a:picLocks noChangeAspect="1"/>
          </p:cNvPicPr>
          <p:nvPr/>
        </p:nvPicPr>
        <p:blipFill rotWithShape="1">
          <a:blip r:embed="rId3">
            <a:extLst>
              <a:ext uri="{28A0092B-C50C-407E-A947-70E740481C1C}">
                <a14:useLocalDpi xmlns:a14="http://schemas.microsoft.com/office/drawing/2010/main" val="0"/>
              </a:ext>
            </a:extLst>
          </a:blip>
          <a:srcRect l="38937" t="49672"/>
          <a:stretch/>
        </p:blipFill>
        <p:spPr>
          <a:xfrm rot="16200000">
            <a:off x="5106013" y="897938"/>
            <a:ext cx="2753049" cy="2582237"/>
          </a:xfrm>
          <a:prstGeom prst="rect">
            <a:avLst/>
          </a:prstGeom>
        </p:spPr>
      </p:pic>
      <p:sp>
        <p:nvSpPr>
          <p:cNvPr id="16" name="TextBox 15"/>
          <p:cNvSpPr txBox="1"/>
          <p:nvPr/>
        </p:nvSpPr>
        <p:spPr>
          <a:xfrm>
            <a:off x="7721114" y="1303346"/>
            <a:ext cx="832279" cy="369332"/>
          </a:xfrm>
          <a:prstGeom prst="rect">
            <a:avLst/>
          </a:prstGeom>
          <a:solidFill>
            <a:srgbClr val="FDEADA"/>
          </a:solidFill>
        </p:spPr>
        <p:txBody>
          <a:bodyPr wrap="none" rtlCol="0">
            <a:spAutoFit/>
          </a:bodyPr>
          <a:lstStyle/>
          <a:p>
            <a:r>
              <a:rPr lang="en-US" sz="1800" dirty="0">
                <a:latin typeface="+mj-lt"/>
              </a:rPr>
              <a:t>Julie K.</a:t>
            </a:r>
          </a:p>
        </p:txBody>
      </p:sp>
      <p:pic>
        <p:nvPicPr>
          <p:cNvPr id="17" name="Picture 16" descr="Screen Shot 2016-09-27 at 7.05.26 AM.png"/>
          <p:cNvPicPr>
            <a:picLocks noChangeAspect="1"/>
          </p:cNvPicPr>
          <p:nvPr/>
        </p:nvPicPr>
        <p:blipFill rotWithShape="1">
          <a:blip r:embed="rId3">
            <a:extLst>
              <a:ext uri="{28A0092B-C50C-407E-A947-70E740481C1C}">
                <a14:useLocalDpi xmlns:a14="http://schemas.microsoft.com/office/drawing/2010/main" val="0"/>
              </a:ext>
            </a:extLst>
          </a:blip>
          <a:srcRect r="13223" b="88300"/>
          <a:stretch/>
        </p:blipFill>
        <p:spPr>
          <a:xfrm>
            <a:off x="4516469" y="297650"/>
            <a:ext cx="3912304" cy="600288"/>
          </a:xfrm>
          <a:prstGeom prst="rect">
            <a:avLst/>
          </a:prstGeom>
        </p:spPr>
      </p:pic>
      <p:pic>
        <p:nvPicPr>
          <p:cNvPr id="18" name="Picture 17" descr="Screen Shot 2016-09-27 at 7.08.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101" y="3732856"/>
            <a:ext cx="4419600" cy="2057400"/>
          </a:xfrm>
          <a:prstGeom prst="rect">
            <a:avLst/>
          </a:prstGeom>
        </p:spPr>
      </p:pic>
      <p:sp>
        <p:nvSpPr>
          <p:cNvPr id="19" name="TextBox 18"/>
          <p:cNvSpPr txBox="1"/>
          <p:nvPr/>
        </p:nvSpPr>
        <p:spPr>
          <a:xfrm>
            <a:off x="3221241" y="5602636"/>
            <a:ext cx="899413" cy="369332"/>
          </a:xfrm>
          <a:prstGeom prst="rect">
            <a:avLst/>
          </a:prstGeom>
          <a:solidFill>
            <a:srgbClr val="FDEADA"/>
          </a:solidFill>
        </p:spPr>
        <p:txBody>
          <a:bodyPr wrap="none" rtlCol="0">
            <a:spAutoFit/>
          </a:bodyPr>
          <a:lstStyle/>
          <a:p>
            <a:r>
              <a:rPr lang="en-US" sz="1800">
                <a:latin typeface="+mj-lt"/>
              </a:rPr>
              <a:t>Maya T.</a:t>
            </a:r>
          </a:p>
        </p:txBody>
      </p:sp>
      <p:pic>
        <p:nvPicPr>
          <p:cNvPr id="20" name="Picture 19" descr="Screen Shot 2016-09-27 at 7.11.3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96" y="4104721"/>
            <a:ext cx="2823445" cy="2627113"/>
          </a:xfrm>
          <a:prstGeom prst="rect">
            <a:avLst/>
          </a:prstGeom>
        </p:spPr>
      </p:pic>
      <p:sp>
        <p:nvSpPr>
          <p:cNvPr id="21" name="TextBox 20"/>
          <p:cNvSpPr txBox="1"/>
          <p:nvPr/>
        </p:nvSpPr>
        <p:spPr>
          <a:xfrm>
            <a:off x="859122" y="5997022"/>
            <a:ext cx="935435" cy="369332"/>
          </a:xfrm>
          <a:prstGeom prst="rect">
            <a:avLst/>
          </a:prstGeom>
          <a:solidFill>
            <a:srgbClr val="FDEADA"/>
          </a:solidFill>
        </p:spPr>
        <p:txBody>
          <a:bodyPr wrap="none" rtlCol="0">
            <a:spAutoFit/>
          </a:bodyPr>
          <a:lstStyle/>
          <a:p>
            <a:r>
              <a:rPr lang="en-US" sz="1800">
                <a:latin typeface="+mj-lt"/>
              </a:rPr>
              <a:t>Peter A.</a:t>
            </a:r>
          </a:p>
        </p:txBody>
      </p:sp>
      <p:pic>
        <p:nvPicPr>
          <p:cNvPr id="23" name="Picture 22" descr="Screen Shot 2016-09-27 at 7.14.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182" y="4807905"/>
            <a:ext cx="3575114" cy="1964702"/>
          </a:xfrm>
          <a:prstGeom prst="rect">
            <a:avLst/>
          </a:prstGeom>
        </p:spPr>
      </p:pic>
      <p:sp>
        <p:nvSpPr>
          <p:cNvPr id="22" name="TextBox 21"/>
          <p:cNvSpPr txBox="1"/>
          <p:nvPr/>
        </p:nvSpPr>
        <p:spPr>
          <a:xfrm>
            <a:off x="5512757" y="6366354"/>
            <a:ext cx="877997" cy="369332"/>
          </a:xfrm>
          <a:prstGeom prst="rect">
            <a:avLst/>
          </a:prstGeom>
          <a:solidFill>
            <a:srgbClr val="FDEADA"/>
          </a:solidFill>
        </p:spPr>
        <p:txBody>
          <a:bodyPr wrap="none" rtlCol="0">
            <a:spAutoFit/>
          </a:bodyPr>
          <a:lstStyle/>
          <a:p>
            <a:r>
              <a:rPr lang="en-US" sz="1800">
                <a:latin typeface="+mj-lt"/>
              </a:rPr>
              <a:t>Vaiva P.</a:t>
            </a:r>
          </a:p>
        </p:txBody>
      </p:sp>
      <p:sp>
        <p:nvSpPr>
          <p:cNvPr id="13" name="TextBox 12"/>
          <p:cNvSpPr txBox="1"/>
          <p:nvPr/>
        </p:nvSpPr>
        <p:spPr>
          <a:xfrm>
            <a:off x="3361937" y="1011422"/>
            <a:ext cx="1829482"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Well-named</a:t>
            </a:r>
            <a:r>
              <a:rPr lang="en-US" sz="3200" dirty="0" smtClean="0">
                <a:latin typeface="Cambria" pitchFamily="18" charset="0"/>
              </a:rPr>
              <a:t> images!</a:t>
            </a:r>
            <a:endParaRPr lang="en-US" sz="3200" dirty="0">
              <a:latin typeface="Cambria" pitchFamily="18" charset="0"/>
            </a:endParaRPr>
          </a:p>
        </p:txBody>
      </p:sp>
    </p:spTree>
    <p:extLst>
      <p:ext uri="{BB962C8B-B14F-4D97-AF65-F5344CB8AC3E}">
        <p14:creationId xmlns:p14="http://schemas.microsoft.com/office/powerpoint/2010/main" val="752618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6-09-27 at 7.15.37 AM.png"/>
          <p:cNvPicPr>
            <a:picLocks noChangeAspect="1"/>
          </p:cNvPicPr>
          <p:nvPr/>
        </p:nvPicPr>
        <p:blipFill rotWithShape="1">
          <a:blip r:embed="rId2">
            <a:extLst>
              <a:ext uri="{28A0092B-C50C-407E-A947-70E740481C1C}">
                <a14:useLocalDpi xmlns:a14="http://schemas.microsoft.com/office/drawing/2010/main" val="0"/>
              </a:ext>
            </a:extLst>
          </a:blip>
          <a:srcRect b="75951"/>
          <a:stretch/>
        </p:blipFill>
        <p:spPr>
          <a:xfrm>
            <a:off x="4260462" y="1"/>
            <a:ext cx="4883538" cy="546100"/>
          </a:xfrm>
          <a:prstGeom prst="rect">
            <a:avLst/>
          </a:prstGeom>
        </p:spPr>
      </p:pic>
      <p:pic>
        <p:nvPicPr>
          <p:cNvPr id="2" name="Picture 1" descr="Screen Shot 2016-09-27 at 6.39.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97" y="442799"/>
            <a:ext cx="4601886" cy="2733045"/>
          </a:xfrm>
          <a:prstGeom prst="rect">
            <a:avLst/>
          </a:prstGeom>
        </p:spPr>
      </p:pic>
      <p:sp>
        <p:nvSpPr>
          <p:cNvPr id="3" name="TextBox 2"/>
          <p:cNvSpPr txBox="1"/>
          <p:nvPr/>
        </p:nvSpPr>
        <p:spPr>
          <a:xfrm>
            <a:off x="247513" y="991680"/>
            <a:ext cx="963725" cy="369332"/>
          </a:xfrm>
          <a:prstGeom prst="rect">
            <a:avLst/>
          </a:prstGeom>
          <a:solidFill>
            <a:srgbClr val="FDEADA"/>
          </a:solidFill>
        </p:spPr>
        <p:txBody>
          <a:bodyPr wrap="none" rtlCol="0">
            <a:spAutoFit/>
          </a:bodyPr>
          <a:lstStyle/>
          <a:p>
            <a:r>
              <a:rPr lang="en-US" sz="1800">
                <a:latin typeface="+mj-lt"/>
              </a:rPr>
              <a:t>Carly M.</a:t>
            </a:r>
          </a:p>
        </p:txBody>
      </p:sp>
      <p:sp>
        <p:nvSpPr>
          <p:cNvPr id="6" name="TextBox 5"/>
          <p:cNvSpPr txBox="1"/>
          <p:nvPr/>
        </p:nvSpPr>
        <p:spPr>
          <a:xfrm>
            <a:off x="6261676" y="3817249"/>
            <a:ext cx="1938351" cy="369332"/>
          </a:xfrm>
          <a:prstGeom prst="rect">
            <a:avLst/>
          </a:prstGeom>
          <a:solidFill>
            <a:srgbClr val="FDEADA"/>
          </a:solidFill>
        </p:spPr>
        <p:txBody>
          <a:bodyPr wrap="none" rtlCol="0">
            <a:spAutoFit/>
          </a:bodyPr>
          <a:lstStyle/>
          <a:p>
            <a:r>
              <a:rPr lang="en-US" sz="1800" dirty="0">
                <a:latin typeface="+mj-lt"/>
              </a:rPr>
              <a:t>Eliana K. + Emily C.</a:t>
            </a:r>
          </a:p>
        </p:txBody>
      </p:sp>
      <p:pic>
        <p:nvPicPr>
          <p:cNvPr id="7" name="Picture 6" descr="Screen Shot 2016-09-27 at 6.47.07 AM.png"/>
          <p:cNvPicPr>
            <a:picLocks noChangeAspect="1"/>
          </p:cNvPicPr>
          <p:nvPr/>
        </p:nvPicPr>
        <p:blipFill rotWithShape="1">
          <a:blip r:embed="rId4">
            <a:extLst>
              <a:ext uri="{28A0092B-C50C-407E-A947-70E740481C1C}">
                <a14:useLocalDpi xmlns:a14="http://schemas.microsoft.com/office/drawing/2010/main" val="0"/>
              </a:ext>
            </a:extLst>
          </a:blip>
          <a:srcRect l="43943" t="63503" r="22619" b="3995"/>
          <a:stretch/>
        </p:blipFill>
        <p:spPr>
          <a:xfrm>
            <a:off x="6404715" y="4766796"/>
            <a:ext cx="1639183" cy="1667599"/>
          </a:xfrm>
          <a:prstGeom prst="rect">
            <a:avLst/>
          </a:prstGeom>
        </p:spPr>
      </p:pic>
      <p:pic>
        <p:nvPicPr>
          <p:cNvPr id="8" name="Picture 7" descr="Screen Shot 2016-09-27 at 6.47.07 AM.png"/>
          <p:cNvPicPr>
            <a:picLocks noChangeAspect="1"/>
          </p:cNvPicPr>
          <p:nvPr/>
        </p:nvPicPr>
        <p:blipFill rotWithShape="1">
          <a:blip r:embed="rId4">
            <a:extLst>
              <a:ext uri="{28A0092B-C50C-407E-A947-70E740481C1C}">
                <a14:useLocalDpi xmlns:a14="http://schemas.microsoft.com/office/drawing/2010/main" val="0"/>
              </a:ext>
            </a:extLst>
          </a:blip>
          <a:srcRect b="87749"/>
          <a:stretch/>
        </p:blipFill>
        <p:spPr>
          <a:xfrm>
            <a:off x="6016161" y="4394945"/>
            <a:ext cx="2900122" cy="371851"/>
          </a:xfrm>
          <a:prstGeom prst="rect">
            <a:avLst/>
          </a:prstGeom>
        </p:spPr>
      </p:pic>
      <p:pic>
        <p:nvPicPr>
          <p:cNvPr id="9" name="Picture 8" descr="Screen Shot 2016-09-27 at 6.46.3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3863" y="3622938"/>
            <a:ext cx="3013977" cy="2738749"/>
          </a:xfrm>
          <a:prstGeom prst="rect">
            <a:avLst/>
          </a:prstGeom>
        </p:spPr>
      </p:pic>
      <p:pic>
        <p:nvPicPr>
          <p:cNvPr id="13" name="Picture 12" descr="Screen Shot 2016-09-27 at 6.58.4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13" y="3830313"/>
            <a:ext cx="2417496" cy="2639046"/>
          </a:xfrm>
          <a:prstGeom prst="rect">
            <a:avLst/>
          </a:prstGeom>
        </p:spPr>
      </p:pic>
      <p:sp>
        <p:nvSpPr>
          <p:cNvPr id="14" name="TextBox 13"/>
          <p:cNvSpPr txBox="1"/>
          <p:nvPr/>
        </p:nvSpPr>
        <p:spPr>
          <a:xfrm>
            <a:off x="1047177" y="5415929"/>
            <a:ext cx="1124026" cy="369332"/>
          </a:xfrm>
          <a:prstGeom prst="rect">
            <a:avLst/>
          </a:prstGeom>
          <a:solidFill>
            <a:srgbClr val="FDEADA"/>
          </a:solidFill>
        </p:spPr>
        <p:txBody>
          <a:bodyPr wrap="none" rtlCol="0">
            <a:spAutoFit/>
          </a:bodyPr>
          <a:lstStyle/>
          <a:p>
            <a:r>
              <a:rPr lang="en-US" sz="1800" dirty="0">
                <a:latin typeface="+mj-lt"/>
              </a:rPr>
              <a:t>Hannah L.</a:t>
            </a:r>
          </a:p>
        </p:txBody>
      </p:sp>
      <p:pic>
        <p:nvPicPr>
          <p:cNvPr id="17" name="Picture 16" descr="Screen Shot 2016-09-27 at 7.15.37 AM.png"/>
          <p:cNvPicPr>
            <a:picLocks noChangeAspect="1"/>
          </p:cNvPicPr>
          <p:nvPr/>
        </p:nvPicPr>
        <p:blipFill rotWithShape="1">
          <a:blip r:embed="rId2">
            <a:extLst>
              <a:ext uri="{28A0092B-C50C-407E-A947-70E740481C1C}">
                <a14:useLocalDpi xmlns:a14="http://schemas.microsoft.com/office/drawing/2010/main" val="0"/>
              </a:ext>
            </a:extLst>
          </a:blip>
          <a:srcRect l="31865" t="30759" r="35368"/>
          <a:stretch/>
        </p:blipFill>
        <p:spPr>
          <a:xfrm>
            <a:off x="4863829" y="569799"/>
            <a:ext cx="2724262" cy="2676840"/>
          </a:xfrm>
          <a:prstGeom prst="rect">
            <a:avLst/>
          </a:prstGeom>
        </p:spPr>
      </p:pic>
      <p:sp>
        <p:nvSpPr>
          <p:cNvPr id="16" name="TextBox 15"/>
          <p:cNvSpPr txBox="1"/>
          <p:nvPr/>
        </p:nvSpPr>
        <p:spPr>
          <a:xfrm>
            <a:off x="7555780" y="569799"/>
            <a:ext cx="976549" cy="369332"/>
          </a:xfrm>
          <a:prstGeom prst="rect">
            <a:avLst/>
          </a:prstGeom>
          <a:solidFill>
            <a:srgbClr val="FDEADA"/>
          </a:solidFill>
        </p:spPr>
        <p:txBody>
          <a:bodyPr wrap="none" rtlCol="0">
            <a:spAutoFit/>
          </a:bodyPr>
          <a:lstStyle/>
          <a:p>
            <a:r>
              <a:rPr lang="en-US" sz="1800" dirty="0">
                <a:latin typeface="+mj-lt"/>
              </a:rPr>
              <a:t>Vivian Z.</a:t>
            </a:r>
          </a:p>
        </p:txBody>
      </p:sp>
      <p:pic>
        <p:nvPicPr>
          <p:cNvPr id="18" name="Picture 17" descr="Screen Shot 2016-09-27 at 6.46.33 AM.png"/>
          <p:cNvPicPr>
            <a:picLocks noChangeAspect="1"/>
          </p:cNvPicPr>
          <p:nvPr/>
        </p:nvPicPr>
        <p:blipFill rotWithShape="1">
          <a:blip r:embed="rId5">
            <a:extLst>
              <a:ext uri="{28A0092B-C50C-407E-A947-70E740481C1C}">
                <a14:useLocalDpi xmlns:a14="http://schemas.microsoft.com/office/drawing/2010/main" val="0"/>
              </a:ext>
            </a:extLst>
          </a:blip>
          <a:srcRect l="34248" t="1532" r="34570" b="91976"/>
          <a:stretch/>
        </p:blipFill>
        <p:spPr>
          <a:xfrm>
            <a:off x="3461712" y="3481501"/>
            <a:ext cx="2146300" cy="406057"/>
          </a:xfrm>
          <a:prstGeom prst="rect">
            <a:avLst/>
          </a:prstGeom>
        </p:spPr>
      </p:pic>
    </p:spTree>
    <p:extLst>
      <p:ext uri="{BB962C8B-B14F-4D97-AF65-F5344CB8AC3E}">
        <p14:creationId xmlns:p14="http://schemas.microsoft.com/office/powerpoint/2010/main" val="826919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9-27 at 7.02.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13" y="419100"/>
            <a:ext cx="2831374" cy="3313756"/>
          </a:xfrm>
          <a:prstGeom prst="rect">
            <a:avLst/>
          </a:prstGeom>
        </p:spPr>
      </p:pic>
      <p:sp>
        <p:nvSpPr>
          <p:cNvPr id="3" name="TextBox 2"/>
          <p:cNvSpPr txBox="1"/>
          <p:nvPr/>
        </p:nvSpPr>
        <p:spPr>
          <a:xfrm>
            <a:off x="247513" y="1118680"/>
            <a:ext cx="819455" cy="369332"/>
          </a:xfrm>
          <a:prstGeom prst="rect">
            <a:avLst/>
          </a:prstGeom>
          <a:solidFill>
            <a:srgbClr val="FDEADA"/>
          </a:solidFill>
        </p:spPr>
        <p:txBody>
          <a:bodyPr wrap="none" rtlCol="0">
            <a:spAutoFit/>
          </a:bodyPr>
          <a:lstStyle/>
          <a:p>
            <a:r>
              <a:rPr lang="en-US" sz="1800">
                <a:latin typeface="+mj-lt"/>
              </a:rPr>
              <a:t>Jeni Z. </a:t>
            </a:r>
          </a:p>
        </p:txBody>
      </p:sp>
      <p:pic>
        <p:nvPicPr>
          <p:cNvPr id="15" name="Picture 14" descr="Screen Shot 2016-09-27 at 7.05.26 AM.png"/>
          <p:cNvPicPr>
            <a:picLocks noChangeAspect="1"/>
          </p:cNvPicPr>
          <p:nvPr/>
        </p:nvPicPr>
        <p:blipFill rotWithShape="1">
          <a:blip r:embed="rId3">
            <a:extLst>
              <a:ext uri="{28A0092B-C50C-407E-A947-70E740481C1C}">
                <a14:useLocalDpi xmlns:a14="http://schemas.microsoft.com/office/drawing/2010/main" val="0"/>
              </a:ext>
            </a:extLst>
          </a:blip>
          <a:srcRect l="38937" t="49672"/>
          <a:stretch/>
        </p:blipFill>
        <p:spPr>
          <a:xfrm rot="16200000">
            <a:off x="5106013" y="897938"/>
            <a:ext cx="2753049" cy="2582237"/>
          </a:xfrm>
          <a:prstGeom prst="rect">
            <a:avLst/>
          </a:prstGeom>
        </p:spPr>
      </p:pic>
      <p:sp>
        <p:nvSpPr>
          <p:cNvPr id="16" name="TextBox 15"/>
          <p:cNvSpPr txBox="1"/>
          <p:nvPr/>
        </p:nvSpPr>
        <p:spPr>
          <a:xfrm>
            <a:off x="7721114" y="1303346"/>
            <a:ext cx="832279" cy="369332"/>
          </a:xfrm>
          <a:prstGeom prst="rect">
            <a:avLst/>
          </a:prstGeom>
          <a:solidFill>
            <a:srgbClr val="FDEADA"/>
          </a:solidFill>
        </p:spPr>
        <p:txBody>
          <a:bodyPr wrap="none" rtlCol="0">
            <a:spAutoFit/>
          </a:bodyPr>
          <a:lstStyle/>
          <a:p>
            <a:r>
              <a:rPr lang="en-US" sz="1800" dirty="0">
                <a:latin typeface="+mj-lt"/>
              </a:rPr>
              <a:t>Julie K.</a:t>
            </a:r>
          </a:p>
        </p:txBody>
      </p:sp>
      <p:pic>
        <p:nvPicPr>
          <p:cNvPr id="17" name="Picture 16" descr="Screen Shot 2016-09-27 at 7.05.26 AM.png"/>
          <p:cNvPicPr>
            <a:picLocks noChangeAspect="1"/>
          </p:cNvPicPr>
          <p:nvPr/>
        </p:nvPicPr>
        <p:blipFill rotWithShape="1">
          <a:blip r:embed="rId3">
            <a:extLst>
              <a:ext uri="{28A0092B-C50C-407E-A947-70E740481C1C}">
                <a14:useLocalDpi xmlns:a14="http://schemas.microsoft.com/office/drawing/2010/main" val="0"/>
              </a:ext>
            </a:extLst>
          </a:blip>
          <a:srcRect r="13223" b="88300"/>
          <a:stretch/>
        </p:blipFill>
        <p:spPr>
          <a:xfrm>
            <a:off x="4516469" y="297650"/>
            <a:ext cx="3912304" cy="600288"/>
          </a:xfrm>
          <a:prstGeom prst="rect">
            <a:avLst/>
          </a:prstGeom>
        </p:spPr>
      </p:pic>
      <p:pic>
        <p:nvPicPr>
          <p:cNvPr id="18" name="Picture 17" descr="Screen Shot 2016-09-27 at 7.08.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101" y="3732856"/>
            <a:ext cx="4419600" cy="2057400"/>
          </a:xfrm>
          <a:prstGeom prst="rect">
            <a:avLst/>
          </a:prstGeom>
        </p:spPr>
      </p:pic>
      <p:sp>
        <p:nvSpPr>
          <p:cNvPr id="19" name="TextBox 18"/>
          <p:cNvSpPr txBox="1"/>
          <p:nvPr/>
        </p:nvSpPr>
        <p:spPr>
          <a:xfrm>
            <a:off x="3221241" y="5602636"/>
            <a:ext cx="899413" cy="369332"/>
          </a:xfrm>
          <a:prstGeom prst="rect">
            <a:avLst/>
          </a:prstGeom>
          <a:solidFill>
            <a:srgbClr val="FDEADA"/>
          </a:solidFill>
        </p:spPr>
        <p:txBody>
          <a:bodyPr wrap="none" rtlCol="0">
            <a:spAutoFit/>
          </a:bodyPr>
          <a:lstStyle/>
          <a:p>
            <a:r>
              <a:rPr lang="en-US" sz="1800">
                <a:latin typeface="+mj-lt"/>
              </a:rPr>
              <a:t>Maya T.</a:t>
            </a:r>
          </a:p>
        </p:txBody>
      </p:sp>
      <p:pic>
        <p:nvPicPr>
          <p:cNvPr id="20" name="Picture 19" descr="Screen Shot 2016-09-27 at 7.11.3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96" y="4104721"/>
            <a:ext cx="2823445" cy="2627113"/>
          </a:xfrm>
          <a:prstGeom prst="rect">
            <a:avLst/>
          </a:prstGeom>
        </p:spPr>
      </p:pic>
      <p:sp>
        <p:nvSpPr>
          <p:cNvPr id="21" name="TextBox 20"/>
          <p:cNvSpPr txBox="1"/>
          <p:nvPr/>
        </p:nvSpPr>
        <p:spPr>
          <a:xfrm>
            <a:off x="859122" y="5997022"/>
            <a:ext cx="935435" cy="369332"/>
          </a:xfrm>
          <a:prstGeom prst="rect">
            <a:avLst/>
          </a:prstGeom>
          <a:solidFill>
            <a:srgbClr val="FDEADA"/>
          </a:solidFill>
        </p:spPr>
        <p:txBody>
          <a:bodyPr wrap="none" rtlCol="0">
            <a:spAutoFit/>
          </a:bodyPr>
          <a:lstStyle/>
          <a:p>
            <a:r>
              <a:rPr lang="en-US" sz="1800">
                <a:latin typeface="+mj-lt"/>
              </a:rPr>
              <a:t>Peter A.</a:t>
            </a:r>
          </a:p>
        </p:txBody>
      </p:sp>
      <p:pic>
        <p:nvPicPr>
          <p:cNvPr id="23" name="Picture 22" descr="Screen Shot 2016-09-27 at 7.14.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182" y="4807905"/>
            <a:ext cx="3575114" cy="1964702"/>
          </a:xfrm>
          <a:prstGeom prst="rect">
            <a:avLst/>
          </a:prstGeom>
        </p:spPr>
      </p:pic>
      <p:sp>
        <p:nvSpPr>
          <p:cNvPr id="22" name="TextBox 21"/>
          <p:cNvSpPr txBox="1"/>
          <p:nvPr/>
        </p:nvSpPr>
        <p:spPr>
          <a:xfrm>
            <a:off x="5512757" y="6366354"/>
            <a:ext cx="877997" cy="369332"/>
          </a:xfrm>
          <a:prstGeom prst="rect">
            <a:avLst/>
          </a:prstGeom>
          <a:solidFill>
            <a:srgbClr val="FDEADA"/>
          </a:solidFill>
        </p:spPr>
        <p:txBody>
          <a:bodyPr wrap="none" rtlCol="0">
            <a:spAutoFit/>
          </a:bodyPr>
          <a:lstStyle/>
          <a:p>
            <a:r>
              <a:rPr lang="en-US" sz="1800">
                <a:latin typeface="+mj-lt"/>
              </a:rPr>
              <a:t>Vaiva P.</a:t>
            </a:r>
          </a:p>
        </p:txBody>
      </p:sp>
      <p:sp>
        <p:nvSpPr>
          <p:cNvPr id="13" name="TextBox 12"/>
          <p:cNvSpPr txBox="1"/>
          <p:nvPr/>
        </p:nvSpPr>
        <p:spPr>
          <a:xfrm>
            <a:off x="3361937" y="1011422"/>
            <a:ext cx="1829482"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Well-named</a:t>
            </a:r>
            <a:r>
              <a:rPr lang="en-US" sz="3200" dirty="0" smtClean="0">
                <a:latin typeface="Cambria" pitchFamily="18" charset="0"/>
              </a:rPr>
              <a:t> images!</a:t>
            </a:r>
            <a:endParaRPr lang="en-US" sz="3200" dirty="0">
              <a:latin typeface="Cambria" pitchFamily="18" charset="0"/>
            </a:endParaRPr>
          </a:p>
        </p:txBody>
      </p:sp>
      <p:pic>
        <p:nvPicPr>
          <p:cNvPr id="14"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7680" r="4833"/>
          <a:stretch/>
        </p:blipFill>
        <p:spPr bwMode="auto">
          <a:xfrm>
            <a:off x="1336604" y="304800"/>
            <a:ext cx="6588196" cy="5983332"/>
          </a:xfrm>
          <a:prstGeom prst="rect">
            <a:avLst/>
          </a:prstGeom>
          <a:noFill/>
          <a:ln w="76200">
            <a:solidFill>
              <a:srgbClr val="FFCC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147973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27 at 6.51.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54" y="218070"/>
            <a:ext cx="2741174" cy="2514226"/>
          </a:xfrm>
          <a:prstGeom prst="rect">
            <a:avLst/>
          </a:prstGeom>
        </p:spPr>
      </p:pic>
      <p:sp>
        <p:nvSpPr>
          <p:cNvPr id="3" name="TextBox 2"/>
          <p:cNvSpPr txBox="1"/>
          <p:nvPr/>
        </p:nvSpPr>
        <p:spPr>
          <a:xfrm>
            <a:off x="1144005" y="360051"/>
            <a:ext cx="1346718"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Elisabeth M.</a:t>
            </a:r>
          </a:p>
        </p:txBody>
      </p:sp>
      <p:pic>
        <p:nvPicPr>
          <p:cNvPr id="5" name="Picture 4" descr="Screen Shot 2016-09-27 at 7.06.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091" y="241259"/>
            <a:ext cx="2654300" cy="2946400"/>
          </a:xfrm>
          <a:prstGeom prst="rect">
            <a:avLst/>
          </a:prstGeom>
        </p:spPr>
      </p:pic>
      <p:sp>
        <p:nvSpPr>
          <p:cNvPr id="6" name="TextBox 5"/>
          <p:cNvSpPr txBox="1"/>
          <p:nvPr/>
        </p:nvSpPr>
        <p:spPr>
          <a:xfrm>
            <a:off x="5670607" y="234959"/>
            <a:ext cx="764339"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Kris B.</a:t>
            </a:r>
          </a:p>
        </p:txBody>
      </p:sp>
      <p:pic>
        <p:nvPicPr>
          <p:cNvPr id="7" name="Picture 6" descr="Screen Shot 2016-09-27 at 7.07.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85" y="3540440"/>
            <a:ext cx="2044838" cy="2487694"/>
          </a:xfrm>
          <a:prstGeom prst="rect">
            <a:avLst/>
          </a:prstGeom>
        </p:spPr>
      </p:pic>
      <p:sp>
        <p:nvSpPr>
          <p:cNvPr id="8" name="TextBox 7"/>
          <p:cNvSpPr txBox="1"/>
          <p:nvPr/>
        </p:nvSpPr>
        <p:spPr>
          <a:xfrm>
            <a:off x="589385" y="6228486"/>
            <a:ext cx="926756"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Lilian H.</a:t>
            </a:r>
          </a:p>
        </p:txBody>
      </p:sp>
      <p:sp>
        <p:nvSpPr>
          <p:cNvPr id="9" name="TextBox 8"/>
          <p:cNvSpPr txBox="1"/>
          <p:nvPr/>
        </p:nvSpPr>
        <p:spPr>
          <a:xfrm>
            <a:off x="5995434" y="5058638"/>
            <a:ext cx="2890908"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No-name-needed </a:t>
            </a:r>
            <a:r>
              <a:rPr lang="en-US" sz="3200" i="1" dirty="0" smtClean="0">
                <a:latin typeface="Cambria" pitchFamily="18" charset="0"/>
              </a:rPr>
              <a:t>images!</a:t>
            </a:r>
            <a:endParaRPr lang="en-US" sz="3200" i="1" dirty="0">
              <a:latin typeface="Cambria" pitchFamily="18" charset="0"/>
            </a:endParaRP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0284" t="41164" r="28776" b="47407"/>
          <a:stretch/>
        </p:blipFill>
        <p:spPr bwMode="auto">
          <a:xfrm>
            <a:off x="3389876" y="2462731"/>
            <a:ext cx="2245786" cy="60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20572" t="14157" r="7808" b="41312"/>
          <a:stretch/>
        </p:blipFill>
        <p:spPr bwMode="auto">
          <a:xfrm>
            <a:off x="3622688" y="988715"/>
            <a:ext cx="1609278" cy="97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13179" t="70285"/>
          <a:stretch/>
        </p:blipFill>
        <p:spPr>
          <a:xfrm>
            <a:off x="4416733" y="3470879"/>
            <a:ext cx="4146374" cy="832961"/>
          </a:xfrm>
          <a:prstGeom prst="rect">
            <a:avLst/>
          </a:prstGeom>
        </p:spPr>
      </p:pic>
      <p:pic>
        <p:nvPicPr>
          <p:cNvPr id="14" name="Picture 13"/>
          <p:cNvPicPr>
            <a:picLocks noChangeAspect="1"/>
          </p:cNvPicPr>
          <p:nvPr/>
        </p:nvPicPr>
        <p:blipFill rotWithShape="1">
          <a:blip r:embed="rId8"/>
          <a:srcRect l="38472" t="32099" r="17361" b="18271"/>
          <a:stretch/>
        </p:blipFill>
        <p:spPr>
          <a:xfrm>
            <a:off x="2993502" y="4876799"/>
            <a:ext cx="2775578" cy="1754375"/>
          </a:xfrm>
          <a:prstGeom prst="rect">
            <a:avLst/>
          </a:prstGeom>
        </p:spPr>
      </p:pic>
      <p:sp>
        <p:nvSpPr>
          <p:cNvPr id="15" name="TextBox 14"/>
          <p:cNvSpPr txBox="1"/>
          <p:nvPr/>
        </p:nvSpPr>
        <p:spPr>
          <a:xfrm>
            <a:off x="3305547" y="4689306"/>
            <a:ext cx="996683" cy="369332"/>
          </a:xfrm>
          <a:prstGeom prst="rect">
            <a:avLst/>
          </a:prstGeom>
          <a:solidFill>
            <a:srgbClr val="FDEADA"/>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Forest K.</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05874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descr="C:\Users\dodds\Desktop\CS5_fall_2011\2011_week_4\CoolTreesNStuff2011\trees and sleepwalkers\sadSnowflak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2672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2"/>
          <p:cNvSpPr>
            <a:spLocks noChangeArrowheads="1"/>
          </p:cNvSpPr>
          <p:nvPr/>
        </p:nvSpPr>
        <p:spPr bwMode="auto">
          <a:xfrm>
            <a:off x="1524000" y="3200400"/>
            <a:ext cx="16735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mbria" pitchFamily="18" charset="0"/>
              </a:rPr>
              <a:t>Snowflake?</a:t>
            </a:r>
          </a:p>
        </p:txBody>
      </p:sp>
      <p:sp>
        <p:nvSpPr>
          <p:cNvPr id="62468" name="Text Box 5"/>
          <p:cNvSpPr txBox="1">
            <a:spLocks noChangeArrowheads="1"/>
          </p:cNvSpPr>
          <p:nvPr>
            <p:custDataLst>
              <p:tags r:id="rId1"/>
            </p:custDataLst>
          </p:nvPr>
        </p:nvSpPr>
        <p:spPr bwMode="auto">
          <a:xfrm>
            <a:off x="914400" y="5016500"/>
            <a:ext cx="723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dirty="0" smtClean="0">
                <a:solidFill>
                  <a:srgbClr val="000000"/>
                </a:solidFill>
                <a:latin typeface="Cambria" pitchFamily="18" charset="0"/>
              </a:rPr>
              <a:t>It all </a:t>
            </a:r>
            <a:r>
              <a:rPr lang="en-US" sz="4200" dirty="0">
                <a:solidFill>
                  <a:srgbClr val="000000"/>
                </a:solidFill>
                <a:latin typeface="Cambria" pitchFamily="18" charset="0"/>
              </a:rPr>
              <a:t>depends on how you define </a:t>
            </a:r>
            <a:r>
              <a:rPr lang="en-US" sz="4200" b="1" i="1" dirty="0" smtClean="0">
                <a:solidFill>
                  <a:srgbClr val="000000"/>
                </a:solidFill>
                <a:latin typeface="Cambria" pitchFamily="18" charset="0"/>
              </a:rPr>
              <a:t>success</a:t>
            </a:r>
            <a:r>
              <a:rPr lang="en-US" sz="4200" dirty="0" smtClean="0">
                <a:solidFill>
                  <a:srgbClr val="000000"/>
                </a:solidFill>
                <a:latin typeface="Cambria" pitchFamily="18" charset="0"/>
              </a:rPr>
              <a:t> </a:t>
            </a:r>
            <a:r>
              <a:rPr lang="en-US" sz="4200" dirty="0">
                <a:solidFill>
                  <a:srgbClr val="000000"/>
                </a:solidFill>
                <a:latin typeface="Cambria" pitchFamily="18" charset="0"/>
              </a:rPr>
              <a:t>...</a:t>
            </a:r>
          </a:p>
        </p:txBody>
      </p:sp>
      <p:pic>
        <p:nvPicPr>
          <p:cNvPr id="62469" name="Picture 3"/>
          <p:cNvPicPr>
            <a:picLocks noChangeAspect="1" noChangeArrowheads="1"/>
          </p:cNvPicPr>
          <p:nvPr/>
        </p:nvPicPr>
        <p:blipFill>
          <a:blip r:embed="rId4">
            <a:extLst>
              <a:ext uri="{28A0092B-C50C-407E-A947-70E740481C1C}">
                <a14:useLocalDpi xmlns:a14="http://schemas.microsoft.com/office/drawing/2010/main" val="0"/>
              </a:ext>
            </a:extLst>
          </a:blip>
          <a:srcRect l="43716" b="35600"/>
          <a:stretch>
            <a:fillRect/>
          </a:stretch>
        </p:blipFill>
        <p:spPr bwMode="auto">
          <a:xfrm>
            <a:off x="5027613" y="295275"/>
            <a:ext cx="3763962" cy="4276725"/>
          </a:xfrm>
          <a:prstGeom prst="rect">
            <a:avLst/>
          </a:prstGeom>
          <a:noFill/>
          <a:ln w="381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Rectangle 2"/>
          <p:cNvSpPr>
            <a:spLocks noChangeArrowheads="1"/>
          </p:cNvSpPr>
          <p:nvPr/>
        </p:nvSpPr>
        <p:spPr bwMode="auto">
          <a:xfrm>
            <a:off x="5486400" y="3962400"/>
            <a:ext cx="1128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err="1" smtClean="0">
                <a:solidFill>
                  <a:srgbClr val="000000"/>
                </a:solidFill>
                <a:latin typeface="Cambria" pitchFamily="18" charset="0"/>
              </a:rPr>
              <a:t>svtree</a:t>
            </a:r>
            <a:r>
              <a:rPr lang="en-US" dirty="0">
                <a:solidFill>
                  <a:srgbClr val="000000"/>
                </a:solidFill>
                <a:latin typeface="Cambria" pitchFamily="18" charset="0"/>
              </a:rPr>
              <a:t>?</a:t>
            </a:r>
          </a:p>
        </p:txBody>
      </p:sp>
    </p:spTree>
    <p:extLst>
      <p:ext uri="{BB962C8B-B14F-4D97-AF65-F5344CB8AC3E}">
        <p14:creationId xmlns:p14="http://schemas.microsoft.com/office/powerpoint/2010/main" val="26730985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descr="C:\Users\dodds\Desktop\CS5_fall_2011\2011_week_4\CoolTreesNStuff2011\trees and sleepwalkers\sadSnowflak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2672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2"/>
          <p:cNvSpPr>
            <a:spLocks noChangeArrowheads="1"/>
          </p:cNvSpPr>
          <p:nvPr/>
        </p:nvSpPr>
        <p:spPr bwMode="auto">
          <a:xfrm>
            <a:off x="1524000" y="3200400"/>
            <a:ext cx="16735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mbria" pitchFamily="18" charset="0"/>
              </a:rPr>
              <a:t>Snowflake?</a:t>
            </a:r>
          </a:p>
        </p:txBody>
      </p:sp>
      <p:pic>
        <p:nvPicPr>
          <p:cNvPr id="62469" name="Picture 3"/>
          <p:cNvPicPr>
            <a:picLocks noChangeAspect="1" noChangeArrowheads="1"/>
          </p:cNvPicPr>
          <p:nvPr/>
        </p:nvPicPr>
        <p:blipFill>
          <a:blip r:embed="rId4">
            <a:extLst>
              <a:ext uri="{28A0092B-C50C-407E-A947-70E740481C1C}">
                <a14:useLocalDpi xmlns:a14="http://schemas.microsoft.com/office/drawing/2010/main" val="0"/>
              </a:ext>
            </a:extLst>
          </a:blip>
          <a:srcRect l="43716" b="35600"/>
          <a:stretch>
            <a:fillRect/>
          </a:stretch>
        </p:blipFill>
        <p:spPr bwMode="auto">
          <a:xfrm>
            <a:off x="5027613" y="295275"/>
            <a:ext cx="3763962" cy="4276725"/>
          </a:xfrm>
          <a:prstGeom prst="rect">
            <a:avLst/>
          </a:prstGeom>
          <a:noFill/>
          <a:ln w="381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Rectangle 2"/>
          <p:cNvSpPr>
            <a:spLocks noChangeArrowheads="1"/>
          </p:cNvSpPr>
          <p:nvPr/>
        </p:nvSpPr>
        <p:spPr bwMode="auto">
          <a:xfrm>
            <a:off x="5486400" y="3962400"/>
            <a:ext cx="1128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err="1" smtClean="0">
                <a:solidFill>
                  <a:srgbClr val="000000"/>
                </a:solidFill>
                <a:latin typeface="Cambria" pitchFamily="18" charset="0"/>
              </a:rPr>
              <a:t>svtree</a:t>
            </a:r>
            <a:r>
              <a:rPr lang="en-US" dirty="0">
                <a:solidFill>
                  <a:srgbClr val="000000"/>
                </a:solidFill>
                <a:latin typeface="Cambria" pitchFamily="18" charset="0"/>
              </a:rPr>
              <a:t>?</a:t>
            </a:r>
          </a:p>
        </p:txBody>
      </p:sp>
      <p:pic>
        <p:nvPicPr>
          <p:cNvPr id="5122" name="Picture 2" descr="C:\Users\Owner\Desktop\treefail3.png"/>
          <p:cNvPicPr>
            <a:picLocks noChangeAspect="1" noChangeArrowheads="1"/>
          </p:cNvPicPr>
          <p:nvPr/>
        </p:nvPicPr>
        <p:blipFill rotWithShape="1">
          <a:blip r:embed="rId5">
            <a:extLst>
              <a:ext uri="{28A0092B-C50C-407E-A947-70E740481C1C}">
                <a14:useLocalDpi xmlns:a14="http://schemas.microsoft.com/office/drawing/2010/main" val="0"/>
              </a:ext>
            </a:extLst>
          </a:blip>
          <a:srcRect l="36173" t="41163" r="11093" b="23965"/>
          <a:stretch/>
        </p:blipFill>
        <p:spPr bwMode="auto">
          <a:xfrm>
            <a:off x="3505200" y="1453630"/>
            <a:ext cx="5410200" cy="3510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43300" y="1531727"/>
            <a:ext cx="3276600" cy="461665"/>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rPr>
              <a:t>treefail3</a:t>
            </a:r>
            <a:r>
              <a:rPr lang="en-US" dirty="0" smtClean="0">
                <a:solidFill>
                  <a:schemeClr val="bg1"/>
                </a:solidFill>
                <a:latin typeface="Calibri" panose="020F0502020204030204" pitchFamily="34" charset="0"/>
              </a:rPr>
              <a:t>.png</a:t>
            </a:r>
            <a:endParaRPr lang="en-US" dirty="0">
              <a:solidFill>
                <a:schemeClr val="bg1"/>
              </a:solidFill>
              <a:latin typeface="Calibri" panose="020F0502020204030204" pitchFamily="34" charset="0"/>
            </a:endParaRPr>
          </a:p>
        </p:txBody>
      </p:sp>
      <p:sp>
        <p:nvSpPr>
          <p:cNvPr id="9" name="Text Box 5"/>
          <p:cNvSpPr txBox="1">
            <a:spLocks noChangeArrowheads="1"/>
          </p:cNvSpPr>
          <p:nvPr>
            <p:custDataLst>
              <p:tags r:id="rId1"/>
            </p:custDataLst>
          </p:nvPr>
        </p:nvSpPr>
        <p:spPr bwMode="auto">
          <a:xfrm>
            <a:off x="914400" y="5016500"/>
            <a:ext cx="723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dirty="0" smtClean="0">
                <a:solidFill>
                  <a:srgbClr val="000000"/>
                </a:solidFill>
                <a:latin typeface="Cambria" pitchFamily="18" charset="0"/>
              </a:rPr>
              <a:t>It all </a:t>
            </a:r>
            <a:r>
              <a:rPr lang="en-US" sz="4200" dirty="0">
                <a:solidFill>
                  <a:srgbClr val="000000"/>
                </a:solidFill>
                <a:latin typeface="Cambria" pitchFamily="18" charset="0"/>
              </a:rPr>
              <a:t>depends on how you define </a:t>
            </a:r>
            <a:r>
              <a:rPr lang="en-US" sz="4200" b="1" i="1" dirty="0" smtClean="0">
                <a:solidFill>
                  <a:srgbClr val="000000"/>
                </a:solidFill>
                <a:latin typeface="Cambria" pitchFamily="18" charset="0"/>
              </a:rPr>
              <a:t>success</a:t>
            </a:r>
            <a:r>
              <a:rPr lang="en-US" sz="4200" dirty="0" smtClean="0">
                <a:solidFill>
                  <a:srgbClr val="000000"/>
                </a:solidFill>
                <a:latin typeface="Cambria" pitchFamily="18" charset="0"/>
              </a:rPr>
              <a:t> </a:t>
            </a:r>
            <a:r>
              <a:rPr lang="en-US" sz="4200" dirty="0">
                <a:solidFill>
                  <a:srgbClr val="000000"/>
                </a:solidFill>
                <a:latin typeface="Cambria" pitchFamily="18" charset="0"/>
              </a:rPr>
              <a:t>...</a:t>
            </a:r>
          </a:p>
        </p:txBody>
      </p:sp>
      <p:pic>
        <p:nvPicPr>
          <p:cNvPr id="10" name="Picture 9"/>
          <p:cNvPicPr>
            <a:picLocks noChangeAspect="1"/>
          </p:cNvPicPr>
          <p:nvPr/>
        </p:nvPicPr>
        <p:blipFill>
          <a:blip r:embed="rId6"/>
          <a:stretch>
            <a:fillRect/>
          </a:stretch>
        </p:blipFill>
        <p:spPr>
          <a:xfrm>
            <a:off x="270935" y="1762559"/>
            <a:ext cx="2947936" cy="3061008"/>
          </a:xfrm>
          <a:prstGeom prst="rect">
            <a:avLst/>
          </a:prstGeom>
          <a:ln w="28575">
            <a:solidFill>
              <a:schemeClr val="tx1">
                <a:lumMod val="85000"/>
                <a:lumOff val="15000"/>
              </a:schemeClr>
            </a:solidFill>
          </a:ln>
        </p:spPr>
      </p:pic>
      <p:pic>
        <p:nvPicPr>
          <p:cNvPr id="11"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3423" t="32800" b="14621"/>
          <a:stretch/>
        </p:blipFill>
        <p:spPr bwMode="auto">
          <a:xfrm>
            <a:off x="150304" y="123277"/>
            <a:ext cx="3944408" cy="292472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393402" y="244269"/>
            <a:ext cx="752729"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a:solidFill>
                  <a:prstClr val="black"/>
                </a:solidFill>
                <a:latin typeface="Calibri"/>
                <a:ea typeface="+mn-ea"/>
              </a:rPr>
              <a:t>S</a:t>
            </a:r>
            <a:r>
              <a:rPr lang="en-US" sz="1000" dirty="0" smtClean="0">
                <a:solidFill>
                  <a:prstClr val="black"/>
                </a:solidFill>
                <a:latin typeface="Calibri"/>
                <a:ea typeface="+mn-ea"/>
              </a:rPr>
              <a:t>amantha </a:t>
            </a:r>
            <a:r>
              <a:rPr lang="en-US" sz="1000" dirty="0">
                <a:solidFill>
                  <a:prstClr val="black"/>
                </a:solidFill>
                <a:latin typeface="Calibri"/>
                <a:ea typeface="+mn-ea"/>
              </a:rPr>
              <a:t>R</a:t>
            </a:r>
            <a:r>
              <a:rPr lang="en-US" sz="1000" dirty="0" smtClean="0">
                <a:solidFill>
                  <a:prstClr val="black"/>
                </a:solidFill>
                <a:latin typeface="Calibri"/>
                <a:ea typeface="+mn-ea"/>
              </a:rPr>
              <a:t>ichards</a:t>
            </a:r>
            <a:endParaRPr lang="en-US" sz="1000" dirty="0">
              <a:solidFill>
                <a:prstClr val="black"/>
              </a:solidFill>
              <a:latin typeface="Calibri"/>
              <a:ea typeface="+mn-ea"/>
            </a:endParaRPr>
          </a:p>
        </p:txBody>
      </p:sp>
    </p:spTree>
    <p:extLst>
      <p:ext uri="{BB962C8B-B14F-4D97-AF65-F5344CB8AC3E}">
        <p14:creationId xmlns:p14="http://schemas.microsoft.com/office/powerpoint/2010/main" val="3602570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5"/>
          <p:cNvSpPr txBox="1">
            <a:spLocks noChangeArrowheads="1"/>
          </p:cNvSpPr>
          <p:nvPr>
            <p:custDataLst>
              <p:tags r:id="rId1"/>
            </p:custDataLst>
          </p:nvPr>
        </p:nvSpPr>
        <p:spPr bwMode="auto">
          <a:xfrm>
            <a:off x="990600" y="42333"/>
            <a:ext cx="7231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solidFill>
                  <a:srgbClr val="000000"/>
                </a:solidFill>
                <a:latin typeface="Cambria" pitchFamily="18" charset="0"/>
              </a:rPr>
              <a:t>Some legs to stand on</a:t>
            </a:r>
            <a:r>
              <a:rPr lang="en-US" sz="4000" dirty="0" smtClean="0">
                <a:solidFill>
                  <a:srgbClr val="000000"/>
                </a:solidFill>
                <a:latin typeface="Cambria" pitchFamily="18" charset="0"/>
              </a:rPr>
              <a:t>… ?</a:t>
            </a:r>
            <a:endParaRPr lang="en-US" sz="4000" dirty="0">
              <a:solidFill>
                <a:srgbClr val="000000"/>
              </a:solidFill>
              <a:latin typeface="Cambria" pitchFamily="18" charset="0"/>
            </a:endParaRPr>
          </a:p>
        </p:txBody>
      </p:sp>
      <p:sp>
        <p:nvSpPr>
          <p:cNvPr id="27652" name="Rectangle 6"/>
          <p:cNvSpPr>
            <a:spLocks noChangeArrowheads="1"/>
          </p:cNvSpPr>
          <p:nvPr>
            <p:custDataLst>
              <p:tags r:id="rId2"/>
            </p:custDataLst>
          </p:nvPr>
        </p:nvSpPr>
        <p:spPr bwMode="auto">
          <a:xfrm>
            <a:off x="3429000" y="1371600"/>
            <a:ext cx="21351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B410CE"/>
                </a:solidFill>
                <a:latin typeface="Courier New" pitchFamily="-106" charset="0"/>
              </a:rPr>
              <a:t>decipher</a:t>
            </a:r>
            <a:endParaRPr lang="en-US" sz="3200" b="1">
              <a:solidFill>
                <a:srgbClr val="1E16E4"/>
              </a:solidFill>
              <a:latin typeface="Courier New" pitchFamily="-106" charset="0"/>
            </a:endParaRPr>
          </a:p>
        </p:txBody>
      </p:sp>
      <p:sp>
        <p:nvSpPr>
          <p:cNvPr id="27653" name="Line 7"/>
          <p:cNvSpPr>
            <a:spLocks noChangeShapeType="1"/>
          </p:cNvSpPr>
          <p:nvPr>
            <p:custDataLst>
              <p:tags r:id="rId3"/>
            </p:custDataLst>
          </p:nvPr>
        </p:nvSpPr>
        <p:spPr bwMode="auto">
          <a:xfrm flipH="1">
            <a:off x="1676400" y="1905000"/>
            <a:ext cx="2286000" cy="4572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54" name="Line 8"/>
          <p:cNvSpPr>
            <a:spLocks noChangeShapeType="1"/>
          </p:cNvSpPr>
          <p:nvPr>
            <p:custDataLst>
              <p:tags r:id="rId4"/>
            </p:custDataLst>
          </p:nvPr>
        </p:nvSpPr>
        <p:spPr bwMode="auto">
          <a:xfrm flipH="1">
            <a:off x="4486275" y="1912938"/>
            <a:ext cx="0" cy="576262"/>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55" name="Line 9"/>
          <p:cNvSpPr>
            <a:spLocks noChangeShapeType="1"/>
          </p:cNvSpPr>
          <p:nvPr>
            <p:custDataLst>
              <p:tags r:id="rId5"/>
            </p:custDataLst>
          </p:nvPr>
        </p:nvSpPr>
        <p:spPr bwMode="auto">
          <a:xfrm>
            <a:off x="5008563" y="1917700"/>
            <a:ext cx="1965325" cy="47783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56" name="Rectangle 10"/>
          <p:cNvSpPr>
            <a:spLocks noChangeArrowheads="1"/>
          </p:cNvSpPr>
          <p:nvPr>
            <p:custDataLst>
              <p:tags r:id="rId6"/>
            </p:custDataLst>
          </p:nvPr>
        </p:nvSpPr>
        <p:spPr bwMode="auto">
          <a:xfrm>
            <a:off x="3429000" y="2468563"/>
            <a:ext cx="21351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encipher</a:t>
            </a:r>
          </a:p>
        </p:txBody>
      </p:sp>
      <p:sp>
        <p:nvSpPr>
          <p:cNvPr id="27657" name="Rectangle 11"/>
          <p:cNvSpPr>
            <a:spLocks noChangeArrowheads="1"/>
          </p:cNvSpPr>
          <p:nvPr>
            <p:custDataLst>
              <p:tags r:id="rId7"/>
            </p:custDataLst>
          </p:nvPr>
        </p:nvSpPr>
        <p:spPr bwMode="auto">
          <a:xfrm>
            <a:off x="1216025" y="2392363"/>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max</a:t>
            </a:r>
          </a:p>
        </p:txBody>
      </p:sp>
      <p:sp>
        <p:nvSpPr>
          <p:cNvPr id="27658" name="Rectangle 12"/>
          <p:cNvSpPr>
            <a:spLocks noChangeArrowheads="1"/>
          </p:cNvSpPr>
          <p:nvPr>
            <p:custDataLst>
              <p:tags r:id="rId8"/>
            </p:custDataLst>
          </p:nvPr>
        </p:nvSpPr>
        <p:spPr bwMode="auto">
          <a:xfrm>
            <a:off x="6400800" y="236220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err="1" smtClean="0">
                <a:solidFill>
                  <a:srgbClr val="000000"/>
                </a:solidFill>
                <a:latin typeface="Courier New" pitchFamily="-106" charset="0"/>
              </a:rPr>
              <a:t>sScore</a:t>
            </a:r>
            <a:endParaRPr lang="en-US" sz="3200" b="1" dirty="0">
              <a:solidFill>
                <a:srgbClr val="000000"/>
              </a:solidFill>
              <a:latin typeface="Courier New" pitchFamily="-106" charset="0"/>
            </a:endParaRPr>
          </a:p>
        </p:txBody>
      </p:sp>
      <p:sp>
        <p:nvSpPr>
          <p:cNvPr id="27659" name="Rectangle 13"/>
          <p:cNvSpPr>
            <a:spLocks noChangeArrowheads="1"/>
          </p:cNvSpPr>
          <p:nvPr>
            <p:custDataLst>
              <p:tags r:id="rId9"/>
            </p:custDataLst>
          </p:nvPr>
        </p:nvSpPr>
        <p:spPr bwMode="auto">
          <a:xfrm>
            <a:off x="3429000" y="3382963"/>
            <a:ext cx="215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rot(c,n)</a:t>
            </a:r>
          </a:p>
        </p:txBody>
      </p:sp>
      <p:sp>
        <p:nvSpPr>
          <p:cNvPr id="27660" name="Rectangle 14"/>
          <p:cNvSpPr>
            <a:spLocks noChangeArrowheads="1"/>
          </p:cNvSpPr>
          <p:nvPr>
            <p:custDataLst>
              <p:tags r:id="rId10"/>
            </p:custDataLst>
          </p:nvPr>
        </p:nvSpPr>
        <p:spPr bwMode="auto">
          <a:xfrm>
            <a:off x="2971800" y="4343400"/>
            <a:ext cx="91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ord</a:t>
            </a:r>
          </a:p>
        </p:txBody>
      </p:sp>
      <p:sp>
        <p:nvSpPr>
          <p:cNvPr id="27661" name="Rectangle 15"/>
          <p:cNvSpPr>
            <a:spLocks noChangeArrowheads="1"/>
          </p:cNvSpPr>
          <p:nvPr>
            <p:custDataLst>
              <p:tags r:id="rId11"/>
            </p:custDataLst>
          </p:nvPr>
        </p:nvSpPr>
        <p:spPr bwMode="auto">
          <a:xfrm>
            <a:off x="5029200" y="4343400"/>
            <a:ext cx="91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chr</a:t>
            </a:r>
          </a:p>
        </p:txBody>
      </p:sp>
      <p:sp>
        <p:nvSpPr>
          <p:cNvPr id="27662" name="Line 16"/>
          <p:cNvSpPr>
            <a:spLocks noChangeShapeType="1"/>
          </p:cNvSpPr>
          <p:nvPr>
            <p:custDataLst>
              <p:tags r:id="rId12"/>
            </p:custDataLst>
          </p:nvPr>
        </p:nvSpPr>
        <p:spPr bwMode="auto">
          <a:xfrm flipH="1">
            <a:off x="3459163" y="3937000"/>
            <a:ext cx="939800" cy="49371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63" name="Line 17"/>
          <p:cNvSpPr>
            <a:spLocks noChangeShapeType="1"/>
          </p:cNvSpPr>
          <p:nvPr>
            <p:custDataLst>
              <p:tags r:id="rId13"/>
            </p:custDataLst>
          </p:nvPr>
        </p:nvSpPr>
        <p:spPr bwMode="auto">
          <a:xfrm>
            <a:off x="4613275" y="3927475"/>
            <a:ext cx="803275" cy="50641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64" name="Line 18"/>
          <p:cNvSpPr>
            <a:spLocks noChangeShapeType="1"/>
          </p:cNvSpPr>
          <p:nvPr>
            <p:custDataLst>
              <p:tags r:id="rId14"/>
            </p:custDataLst>
          </p:nvPr>
        </p:nvSpPr>
        <p:spPr bwMode="auto">
          <a:xfrm flipH="1">
            <a:off x="4483100" y="2987675"/>
            <a:ext cx="0" cy="428625"/>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7665" name="AutoShape 19"/>
          <p:cNvSpPr>
            <a:spLocks noChangeArrowheads="1"/>
          </p:cNvSpPr>
          <p:nvPr>
            <p:custDataLst>
              <p:tags r:id="rId15"/>
            </p:custDataLst>
          </p:nvPr>
        </p:nvSpPr>
        <p:spPr bwMode="auto">
          <a:xfrm>
            <a:off x="457200" y="1447800"/>
            <a:ext cx="533400" cy="3200400"/>
          </a:xfrm>
          <a:prstGeom prst="upArrow">
            <a:avLst>
              <a:gd name="adj1" fmla="val 40472"/>
              <a:gd name="adj2" fmla="val 129167"/>
            </a:avLst>
          </a:prstGeom>
          <a:solidFill>
            <a:srgbClr val="B410CE"/>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eaLnBrk="0" hangingPunct="0"/>
            <a:endParaRPr lang="en-US">
              <a:solidFill>
                <a:srgbClr val="000000"/>
              </a:solidFill>
            </a:endParaRPr>
          </a:p>
        </p:txBody>
      </p:sp>
      <p:sp>
        <p:nvSpPr>
          <p:cNvPr id="27666" name="Text Box 21"/>
          <p:cNvSpPr txBox="1">
            <a:spLocks noChangeArrowheads="1"/>
          </p:cNvSpPr>
          <p:nvPr>
            <p:custDataLst>
              <p:tags r:id="rId16"/>
            </p:custDataLst>
          </p:nvPr>
        </p:nvSpPr>
        <p:spPr bwMode="auto">
          <a:xfrm>
            <a:off x="857250" y="3810000"/>
            <a:ext cx="1562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B410CE"/>
                </a:solidFill>
                <a:latin typeface="Cambria" pitchFamily="18" charset="0"/>
              </a:rPr>
              <a:t>creating more and more capable compositions </a:t>
            </a:r>
          </a:p>
        </p:txBody>
      </p:sp>
      <p:grpSp>
        <p:nvGrpSpPr>
          <p:cNvPr id="27667" name="Group 22"/>
          <p:cNvGrpSpPr>
            <a:grpSpLocks/>
          </p:cNvGrpSpPr>
          <p:nvPr>
            <p:custDataLst>
              <p:tags r:id="rId17"/>
            </p:custDataLst>
          </p:nvPr>
        </p:nvGrpSpPr>
        <p:grpSpPr bwMode="auto">
          <a:xfrm>
            <a:off x="4203700" y="838200"/>
            <a:ext cx="531813" cy="600075"/>
            <a:chOff x="2928" y="1051"/>
            <a:chExt cx="840" cy="957"/>
          </a:xfrm>
        </p:grpSpPr>
        <p:sp>
          <p:nvSpPr>
            <p:cNvPr id="27669" name="Freeform 23"/>
            <p:cNvSpPr>
              <a:spLocks/>
            </p:cNvSpPr>
            <p:nvPr>
              <p:custDataLst>
                <p:tags r:id="rId22"/>
              </p:custDataLst>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7670" name="Oval 24"/>
            <p:cNvSpPr>
              <a:spLocks noChangeArrowheads="1"/>
            </p:cNvSpPr>
            <p:nvPr>
              <p:custDataLst>
                <p:tags r:id="rId2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0" hangingPunct="0"/>
              <a:endParaRPr lang="en-US">
                <a:solidFill>
                  <a:srgbClr val="000000"/>
                </a:solidFill>
              </a:endParaRPr>
            </a:p>
          </p:txBody>
        </p:sp>
        <p:sp>
          <p:nvSpPr>
            <p:cNvPr id="27671" name="Oval 25"/>
            <p:cNvSpPr>
              <a:spLocks noChangeArrowheads="1"/>
            </p:cNvSpPr>
            <p:nvPr>
              <p:custDataLst>
                <p:tags r:id="rId2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2" name="Oval 26"/>
            <p:cNvSpPr>
              <a:spLocks noChangeArrowheads="1"/>
            </p:cNvSpPr>
            <p:nvPr>
              <p:custDataLst>
                <p:tags r:id="rId2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3" name="Oval 27"/>
            <p:cNvSpPr>
              <a:spLocks noChangeArrowheads="1"/>
            </p:cNvSpPr>
            <p:nvPr>
              <p:custDataLst>
                <p:tags r:id="rId2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4" name="Oval 28"/>
            <p:cNvSpPr>
              <a:spLocks noChangeArrowheads="1"/>
            </p:cNvSpPr>
            <p:nvPr>
              <p:custDataLst>
                <p:tags r:id="rId2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5" name="Oval 29"/>
            <p:cNvSpPr>
              <a:spLocks noChangeArrowheads="1"/>
            </p:cNvSpPr>
            <p:nvPr>
              <p:custDataLst>
                <p:tags r:id="rId2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6" name="Oval 30"/>
            <p:cNvSpPr>
              <a:spLocks noChangeArrowheads="1"/>
            </p:cNvSpPr>
            <p:nvPr>
              <p:custDataLst>
                <p:tags r:id="rId2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7677" name="AutoShape 31"/>
            <p:cNvSpPr>
              <a:spLocks noChangeArrowheads="1"/>
            </p:cNvSpPr>
            <p:nvPr>
              <p:custDataLst>
                <p:tags r:id="rId3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0" hangingPunct="0"/>
              <a:endParaRPr lang="en-US">
                <a:solidFill>
                  <a:srgbClr val="000000"/>
                </a:solidFill>
              </a:endParaRPr>
            </a:p>
          </p:txBody>
        </p:sp>
        <p:sp>
          <p:nvSpPr>
            <p:cNvPr id="27678" name="Freeform 32"/>
            <p:cNvSpPr>
              <a:spLocks/>
            </p:cNvSpPr>
            <p:nvPr>
              <p:custDataLst>
                <p:tags r:id="rId3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7679" name="Freeform 33"/>
            <p:cNvSpPr>
              <a:spLocks/>
            </p:cNvSpPr>
            <p:nvPr>
              <p:custDataLst>
                <p:tags r:id="rId3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7680" name="Freeform 34"/>
            <p:cNvSpPr>
              <a:spLocks/>
            </p:cNvSpPr>
            <p:nvPr>
              <p:custDataLst>
                <p:tags r:id="rId3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7681" name="Freeform 35"/>
            <p:cNvSpPr>
              <a:spLocks/>
            </p:cNvSpPr>
            <p:nvPr>
              <p:custDataLst>
                <p:tags r:id="rId3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3" name="Text Box 42"/>
          <p:cNvSpPr txBox="1">
            <a:spLocks noChangeArrowheads="1"/>
          </p:cNvSpPr>
          <p:nvPr>
            <p:custDataLst>
              <p:tags r:id="rId18"/>
            </p:custDataLst>
          </p:nvPr>
        </p:nvSpPr>
        <p:spPr bwMode="auto">
          <a:xfrm>
            <a:off x="6781800" y="3581400"/>
            <a:ext cx="2057400" cy="7572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90000"/>
              </a:lnSpc>
              <a:spcBef>
                <a:spcPct val="50000"/>
              </a:spcBef>
            </a:pPr>
            <a:r>
              <a:rPr lang="en-US">
                <a:solidFill>
                  <a:srgbClr val="7030A0"/>
                </a:solidFill>
                <a:latin typeface="Georgia" pitchFamily="-106" charset="0"/>
              </a:rPr>
              <a:t>program organization</a:t>
            </a:r>
          </a:p>
        </p:txBody>
      </p:sp>
      <p:sp>
        <p:nvSpPr>
          <p:cNvPr id="34" name="Rectangle 12"/>
          <p:cNvSpPr>
            <a:spLocks noChangeArrowheads="1"/>
          </p:cNvSpPr>
          <p:nvPr>
            <p:custDataLst>
              <p:tags r:id="rId19"/>
            </p:custDataLst>
          </p:nvPr>
        </p:nvSpPr>
        <p:spPr bwMode="auto">
          <a:xfrm>
            <a:off x="7551668" y="3056703"/>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1800" b="1" dirty="0" err="1" smtClean="0">
                <a:solidFill>
                  <a:srgbClr val="000000"/>
                </a:solidFill>
                <a:latin typeface="Courier New" pitchFamily="-106" charset="0"/>
              </a:rPr>
              <a:t>letScore</a:t>
            </a:r>
            <a:endParaRPr lang="en-US" sz="1800" b="1" dirty="0">
              <a:solidFill>
                <a:srgbClr val="000000"/>
              </a:solidFill>
              <a:latin typeface="Courier New" pitchFamily="-106" charset="0"/>
            </a:endParaRPr>
          </a:p>
        </p:txBody>
      </p:sp>
      <p:sp>
        <p:nvSpPr>
          <p:cNvPr id="35" name="Line 8"/>
          <p:cNvSpPr>
            <a:spLocks noChangeShapeType="1"/>
          </p:cNvSpPr>
          <p:nvPr>
            <p:custDataLst>
              <p:tags r:id="rId20"/>
            </p:custDataLst>
          </p:nvPr>
        </p:nvSpPr>
        <p:spPr bwMode="auto">
          <a:xfrm>
            <a:off x="7620001" y="2901337"/>
            <a:ext cx="353568" cy="17104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6" name="Text Box 36"/>
          <p:cNvSpPr txBox="1">
            <a:spLocks noChangeArrowheads="1"/>
          </p:cNvSpPr>
          <p:nvPr>
            <p:custDataLst>
              <p:tags r:id="rId21"/>
            </p:custDataLst>
          </p:nvPr>
        </p:nvSpPr>
        <p:spPr bwMode="auto">
          <a:xfrm>
            <a:off x="4789311" y="773289"/>
            <a:ext cx="2514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dirty="0" smtClean="0">
                <a:solidFill>
                  <a:srgbClr val="067B0E"/>
                </a:solidFill>
                <a:latin typeface="Cambria" pitchFamily="18" charset="0"/>
              </a:rPr>
              <a:t>This is heady stuff!</a:t>
            </a:r>
            <a:endParaRPr lang="en-US" sz="1200" dirty="0">
              <a:solidFill>
                <a:srgbClr val="067B0E"/>
              </a:solidFill>
              <a:latin typeface="Cambria"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descr="C:\Users\dodds\Desktop\CS5_fall_2011\2011_week_4\CoolTreesNStuff2011\trees and sleepwalkers\sadSnowflak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2672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2"/>
          <p:cNvSpPr>
            <a:spLocks noChangeArrowheads="1"/>
          </p:cNvSpPr>
          <p:nvPr/>
        </p:nvSpPr>
        <p:spPr bwMode="auto">
          <a:xfrm>
            <a:off x="1524000" y="3200400"/>
            <a:ext cx="16735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mbria" pitchFamily="18" charset="0"/>
              </a:rPr>
              <a:t>Snowflake?</a:t>
            </a:r>
          </a:p>
        </p:txBody>
      </p:sp>
      <p:pic>
        <p:nvPicPr>
          <p:cNvPr id="62469" name="Picture 3"/>
          <p:cNvPicPr>
            <a:picLocks noChangeAspect="1" noChangeArrowheads="1"/>
          </p:cNvPicPr>
          <p:nvPr/>
        </p:nvPicPr>
        <p:blipFill>
          <a:blip r:embed="rId4">
            <a:extLst>
              <a:ext uri="{28A0092B-C50C-407E-A947-70E740481C1C}">
                <a14:useLocalDpi xmlns:a14="http://schemas.microsoft.com/office/drawing/2010/main" val="0"/>
              </a:ext>
            </a:extLst>
          </a:blip>
          <a:srcRect l="43716" b="35600"/>
          <a:stretch>
            <a:fillRect/>
          </a:stretch>
        </p:blipFill>
        <p:spPr bwMode="auto">
          <a:xfrm>
            <a:off x="5027613" y="295275"/>
            <a:ext cx="3763962" cy="4276725"/>
          </a:xfrm>
          <a:prstGeom prst="rect">
            <a:avLst/>
          </a:prstGeom>
          <a:noFill/>
          <a:ln w="38100">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Rectangle 2"/>
          <p:cNvSpPr>
            <a:spLocks noChangeArrowheads="1"/>
          </p:cNvSpPr>
          <p:nvPr/>
        </p:nvSpPr>
        <p:spPr bwMode="auto">
          <a:xfrm>
            <a:off x="5486400" y="3962400"/>
            <a:ext cx="1128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err="1" smtClean="0">
                <a:solidFill>
                  <a:srgbClr val="000000"/>
                </a:solidFill>
                <a:latin typeface="Cambria" pitchFamily="18" charset="0"/>
              </a:rPr>
              <a:t>svtree</a:t>
            </a:r>
            <a:r>
              <a:rPr lang="en-US" dirty="0">
                <a:solidFill>
                  <a:srgbClr val="000000"/>
                </a:solidFill>
                <a:latin typeface="Cambria" pitchFamily="18" charset="0"/>
              </a:rPr>
              <a:t>?</a:t>
            </a:r>
          </a:p>
        </p:txBody>
      </p:sp>
      <p:pic>
        <p:nvPicPr>
          <p:cNvPr id="5122" name="Picture 2" descr="C:\Users\Owner\Desktop\treefail3.png"/>
          <p:cNvPicPr>
            <a:picLocks noChangeAspect="1" noChangeArrowheads="1"/>
          </p:cNvPicPr>
          <p:nvPr/>
        </p:nvPicPr>
        <p:blipFill rotWithShape="1">
          <a:blip r:embed="rId5">
            <a:extLst>
              <a:ext uri="{28A0092B-C50C-407E-A947-70E740481C1C}">
                <a14:useLocalDpi xmlns:a14="http://schemas.microsoft.com/office/drawing/2010/main" val="0"/>
              </a:ext>
            </a:extLst>
          </a:blip>
          <a:srcRect l="36173" t="41163" r="11093" b="23965"/>
          <a:stretch/>
        </p:blipFill>
        <p:spPr bwMode="auto">
          <a:xfrm>
            <a:off x="3505200" y="1453630"/>
            <a:ext cx="5410200" cy="3510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43300" y="1531727"/>
            <a:ext cx="3276600" cy="461665"/>
          </a:xfrm>
          <a:prstGeom prst="rect">
            <a:avLst/>
          </a:prstGeom>
          <a:noFill/>
        </p:spPr>
        <p:txBody>
          <a:bodyPr wrap="square" rtlCol="0">
            <a:spAutoFit/>
          </a:bodyPr>
          <a:lstStyle/>
          <a:p>
            <a:pPr algn="ctr"/>
            <a:r>
              <a:rPr lang="en-US" b="1" dirty="0" smtClean="0">
                <a:solidFill>
                  <a:schemeClr val="bg1"/>
                </a:solidFill>
                <a:latin typeface="Calibri" panose="020F0502020204030204" pitchFamily="34" charset="0"/>
              </a:rPr>
              <a:t>treefail3</a:t>
            </a:r>
            <a:r>
              <a:rPr lang="en-US" dirty="0" smtClean="0">
                <a:solidFill>
                  <a:schemeClr val="bg1"/>
                </a:solidFill>
                <a:latin typeface="Calibri" panose="020F0502020204030204" pitchFamily="34" charset="0"/>
              </a:rPr>
              <a:t>.png</a:t>
            </a:r>
            <a:endParaRPr lang="en-US" dirty="0">
              <a:solidFill>
                <a:schemeClr val="bg1"/>
              </a:solidFill>
              <a:latin typeface="Calibri" panose="020F0502020204030204" pitchFamily="34" charset="0"/>
            </a:endParaRPr>
          </a:p>
        </p:txBody>
      </p:sp>
      <p:sp>
        <p:nvSpPr>
          <p:cNvPr id="9" name="Text Box 5"/>
          <p:cNvSpPr txBox="1">
            <a:spLocks noChangeArrowheads="1"/>
          </p:cNvSpPr>
          <p:nvPr>
            <p:custDataLst>
              <p:tags r:id="rId1"/>
            </p:custDataLst>
          </p:nvPr>
        </p:nvSpPr>
        <p:spPr bwMode="auto">
          <a:xfrm>
            <a:off x="914400" y="5016500"/>
            <a:ext cx="723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dirty="0" smtClean="0">
                <a:solidFill>
                  <a:srgbClr val="000000"/>
                </a:solidFill>
                <a:latin typeface="Cambria" pitchFamily="18" charset="0"/>
              </a:rPr>
              <a:t>It all </a:t>
            </a:r>
            <a:r>
              <a:rPr lang="en-US" sz="4200" dirty="0">
                <a:solidFill>
                  <a:srgbClr val="000000"/>
                </a:solidFill>
                <a:latin typeface="Cambria" pitchFamily="18" charset="0"/>
              </a:rPr>
              <a:t>depends on how you define </a:t>
            </a:r>
            <a:r>
              <a:rPr lang="en-US" sz="4200" b="1" i="1" dirty="0" smtClean="0">
                <a:solidFill>
                  <a:srgbClr val="000000"/>
                </a:solidFill>
                <a:latin typeface="Cambria" pitchFamily="18" charset="0"/>
              </a:rPr>
              <a:t>success</a:t>
            </a:r>
            <a:r>
              <a:rPr lang="en-US" sz="4200" dirty="0" smtClean="0">
                <a:solidFill>
                  <a:srgbClr val="000000"/>
                </a:solidFill>
                <a:latin typeface="Cambria" pitchFamily="18" charset="0"/>
              </a:rPr>
              <a:t> </a:t>
            </a:r>
            <a:r>
              <a:rPr lang="en-US" sz="4200" dirty="0">
                <a:solidFill>
                  <a:srgbClr val="000000"/>
                </a:solidFill>
                <a:latin typeface="Cambria" pitchFamily="18" charset="0"/>
              </a:rPr>
              <a:t>...</a:t>
            </a:r>
          </a:p>
        </p:txBody>
      </p:sp>
      <p:pic>
        <p:nvPicPr>
          <p:cNvPr id="10" name="Picture 9"/>
          <p:cNvPicPr>
            <a:picLocks noChangeAspect="1"/>
          </p:cNvPicPr>
          <p:nvPr/>
        </p:nvPicPr>
        <p:blipFill>
          <a:blip r:embed="rId6"/>
          <a:stretch>
            <a:fillRect/>
          </a:stretch>
        </p:blipFill>
        <p:spPr>
          <a:xfrm>
            <a:off x="270935" y="1762559"/>
            <a:ext cx="2947936" cy="3061008"/>
          </a:xfrm>
          <a:prstGeom prst="rect">
            <a:avLst/>
          </a:prstGeom>
          <a:ln w="28575">
            <a:solidFill>
              <a:schemeClr val="tx1">
                <a:lumMod val="85000"/>
                <a:lumOff val="15000"/>
              </a:schemeClr>
            </a:solidFill>
          </a:ln>
        </p:spPr>
      </p:pic>
      <p:pic>
        <p:nvPicPr>
          <p:cNvPr id="1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3423" t="32800" b="14621"/>
          <a:stretch/>
        </p:blipFill>
        <p:spPr bwMode="auto">
          <a:xfrm>
            <a:off x="150304" y="123277"/>
            <a:ext cx="3944408" cy="292472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393402" y="244269"/>
            <a:ext cx="752729"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a:solidFill>
                  <a:prstClr val="black"/>
                </a:solidFill>
                <a:latin typeface="Calibri"/>
                <a:ea typeface="+mn-ea"/>
              </a:rPr>
              <a:t>S</a:t>
            </a:r>
            <a:r>
              <a:rPr lang="en-US" sz="1000" dirty="0" smtClean="0">
                <a:solidFill>
                  <a:prstClr val="black"/>
                </a:solidFill>
                <a:latin typeface="Calibri"/>
                <a:ea typeface="+mn-ea"/>
              </a:rPr>
              <a:t>amantha </a:t>
            </a:r>
            <a:r>
              <a:rPr lang="en-US" sz="1000" dirty="0">
                <a:solidFill>
                  <a:prstClr val="black"/>
                </a:solidFill>
                <a:latin typeface="Calibri"/>
                <a:ea typeface="+mn-ea"/>
              </a:rPr>
              <a:t>R</a:t>
            </a:r>
            <a:r>
              <a:rPr lang="en-US" sz="1000" dirty="0" smtClean="0">
                <a:solidFill>
                  <a:prstClr val="black"/>
                </a:solidFill>
                <a:latin typeface="Calibri"/>
                <a:ea typeface="+mn-ea"/>
              </a:rPr>
              <a:t>ichards</a:t>
            </a:r>
            <a:endParaRPr lang="en-US" sz="1000" dirty="0">
              <a:solidFill>
                <a:prstClr val="black"/>
              </a:solidFill>
              <a:latin typeface="Calibri"/>
              <a:ea typeface="+mn-ea"/>
            </a:endParaRPr>
          </a:p>
        </p:txBody>
      </p:sp>
      <p:pic>
        <p:nvPicPr>
          <p:cNvPr id="11" name="Picture 2" descr="C:\Users\dodds\Desktop\CS5_fall_2011\cs5_2010\lecture8\CoolTrees2010\Screen shot 2010-09-23 at 10.53.05 PM.png"/>
          <p:cNvPicPr>
            <a:picLocks noChangeAspect="1" noChangeArrowheads="1"/>
          </p:cNvPicPr>
          <p:nvPr/>
        </p:nvPicPr>
        <p:blipFill>
          <a:blip r:embed="rId8">
            <a:extLst>
              <a:ext uri="{28A0092B-C50C-407E-A947-70E740481C1C}">
                <a14:useLocalDpi xmlns:a14="http://schemas.microsoft.com/office/drawing/2010/main" val="0"/>
              </a:ext>
            </a:extLst>
          </a:blip>
          <a:srcRect l="9050" t="10063" r="11311" b="16982"/>
          <a:stretch>
            <a:fillRect/>
          </a:stretch>
        </p:blipFill>
        <p:spPr bwMode="auto">
          <a:xfrm>
            <a:off x="3124200" y="124968"/>
            <a:ext cx="4775200" cy="6296025"/>
          </a:xfrm>
          <a:prstGeom prst="rect">
            <a:avLst/>
          </a:prstGeom>
          <a:noFill/>
          <a:ln w="38100">
            <a:solidFill>
              <a:srgbClr val="1C10EF"/>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5919216" y="6169967"/>
            <a:ext cx="2229072" cy="461665"/>
          </a:xfrm>
          <a:prstGeom prst="rect">
            <a:avLst/>
          </a:prstGeom>
          <a:solidFill>
            <a:srgbClr val="CCECFF"/>
          </a:solidFill>
          <a:ln>
            <a:noFill/>
          </a:ln>
          <a:extLst/>
        </p:spPr>
        <p:txBody>
          <a:bodyPr wrap="none">
            <a:spAutoFit/>
          </a:bodyPr>
          <a:lstStyle/>
          <a:p>
            <a:pPr algn="ctr"/>
            <a:r>
              <a:rPr lang="en-US" b="1" dirty="0" smtClean="0">
                <a:latin typeface="Cambria" pitchFamily="18" charset="0"/>
              </a:rPr>
              <a:t>SNOWFLAKE?!</a:t>
            </a:r>
            <a:endParaRPr lang="en-US" b="1" dirty="0">
              <a:latin typeface="Cambria" pitchFamily="18" charset="0"/>
            </a:endParaRPr>
          </a:p>
        </p:txBody>
      </p:sp>
    </p:spTree>
    <p:extLst>
      <p:ext uri="{BB962C8B-B14F-4D97-AF65-F5344CB8AC3E}">
        <p14:creationId xmlns:p14="http://schemas.microsoft.com/office/powerpoint/2010/main" val="36917191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6" descr="Screen shot 2011-09-27 at 7.38.53 AM.png"/>
          <p:cNvPicPr>
            <a:picLocks noChangeAspect="1"/>
          </p:cNvPicPr>
          <p:nvPr/>
        </p:nvPicPr>
        <p:blipFill>
          <a:blip r:embed="rId2">
            <a:extLst>
              <a:ext uri="{28A0092B-C50C-407E-A947-70E740481C1C}">
                <a14:useLocalDpi xmlns:a14="http://schemas.microsoft.com/office/drawing/2010/main" val="0"/>
              </a:ext>
            </a:extLst>
          </a:blip>
          <a:srcRect l="4195" t="2563" r="4810" b="7219"/>
          <a:stretch>
            <a:fillRect/>
          </a:stretch>
        </p:blipFill>
        <p:spPr bwMode="auto">
          <a:xfrm>
            <a:off x="0" y="0"/>
            <a:ext cx="68722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71245" y="6454220"/>
            <a:ext cx="3181320" cy="276999"/>
          </a:xfrm>
          <a:prstGeom prst="rect">
            <a:avLst/>
          </a:prstGeom>
        </p:spPr>
        <p:txBody>
          <a:bodyPr wrap="none">
            <a:spAutoFit/>
          </a:bodyPr>
          <a:lstStyle/>
          <a:p>
            <a:pPr algn="ctr"/>
            <a:r>
              <a:rPr lang="en-US" sz="1200" dirty="0" smtClean="0">
                <a:latin typeface="Cambria" pitchFamily="18" charset="0"/>
              </a:rPr>
              <a:t>a turtle-drawn portrait from turtle graphics …</a:t>
            </a:r>
            <a:endParaRPr lang="en-US" sz="1200" dirty="0"/>
          </a:p>
        </p:txBody>
      </p:sp>
      <p:sp>
        <p:nvSpPr>
          <p:cNvPr id="3" name="TextBox 2"/>
          <p:cNvSpPr txBox="1"/>
          <p:nvPr/>
        </p:nvSpPr>
        <p:spPr>
          <a:xfrm>
            <a:off x="7162800" y="5715000"/>
            <a:ext cx="1676400" cy="954107"/>
          </a:xfrm>
          <a:prstGeom prst="rect">
            <a:avLst/>
          </a:prstGeom>
          <a:noFill/>
        </p:spPr>
        <p:txBody>
          <a:bodyPr wrap="square" rtlCol="0">
            <a:spAutoFit/>
          </a:bodyPr>
          <a:lstStyle/>
          <a:p>
            <a:pPr algn="ctr"/>
            <a:r>
              <a:rPr lang="en-US" sz="2800" i="1" dirty="0" smtClean="0">
                <a:latin typeface="Calibri" panose="020F0502020204030204" pitchFamily="34" charset="0"/>
              </a:rPr>
              <a:t>Whoa!</a:t>
            </a:r>
          </a:p>
          <a:p>
            <a:pPr algn="ctr"/>
            <a:r>
              <a:rPr lang="en-US" sz="2800" i="1" dirty="0" smtClean="0">
                <a:latin typeface="Calibri" panose="020F0502020204030204" pitchFamily="34" charset="0"/>
              </a:rPr>
              <a:t>'12</a:t>
            </a:r>
            <a:endParaRPr lang="en-US" sz="2800" i="1" dirty="0">
              <a:latin typeface="Calibri" panose="020F0502020204030204" pitchFamily="34" charset="0"/>
            </a:endParaRPr>
          </a:p>
        </p:txBody>
      </p:sp>
    </p:spTree>
    <p:extLst>
      <p:ext uri="{BB962C8B-B14F-4D97-AF65-F5344CB8AC3E}">
        <p14:creationId xmlns:p14="http://schemas.microsoft.com/office/powerpoint/2010/main" val="36338265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81800" y="457200"/>
            <a:ext cx="1676400" cy="954107"/>
          </a:xfrm>
          <a:prstGeom prst="rect">
            <a:avLst/>
          </a:prstGeom>
          <a:noFill/>
        </p:spPr>
        <p:txBody>
          <a:bodyPr wrap="square" rtlCol="0">
            <a:spAutoFit/>
          </a:bodyPr>
          <a:lstStyle/>
          <a:p>
            <a:pPr algn="ctr"/>
            <a:r>
              <a:rPr lang="en-US" sz="2800" i="1" dirty="0" smtClean="0">
                <a:latin typeface="Calibri" panose="020F0502020204030204" pitchFamily="34" charset="0"/>
              </a:rPr>
              <a:t>Whoa!</a:t>
            </a:r>
          </a:p>
          <a:p>
            <a:pPr algn="ctr"/>
            <a:r>
              <a:rPr lang="en-US" sz="2800" i="1" dirty="0" smtClean="0">
                <a:latin typeface="Calibri" panose="020F0502020204030204" pitchFamily="34" charset="0"/>
              </a:rPr>
              <a:t>'15</a:t>
            </a:r>
            <a:endParaRPr lang="en-US" sz="2800" i="1" dirty="0">
              <a:latin typeface="Calibri" panose="020F0502020204030204" pitchFamily="34" charset="0"/>
            </a:endParaRPr>
          </a:p>
        </p:txBody>
      </p:sp>
      <p:sp>
        <p:nvSpPr>
          <p:cNvPr id="5" name="TextBox 4"/>
          <p:cNvSpPr txBox="1"/>
          <p:nvPr/>
        </p:nvSpPr>
        <p:spPr>
          <a:xfrm>
            <a:off x="6617646" y="1912203"/>
            <a:ext cx="2004707" cy="830997"/>
          </a:xfrm>
          <a:prstGeom prst="rect">
            <a:avLst/>
          </a:prstGeom>
          <a:solidFill>
            <a:schemeClr val="bg1"/>
          </a:solidFill>
        </p:spPr>
        <p:txBody>
          <a:bodyPr wrap="square" rtlCol="0">
            <a:spAutoFit/>
          </a:bodyPr>
          <a:lstStyle/>
          <a:p>
            <a:pPr algn="ctr" defTabSz="457200" fontAlgn="auto">
              <a:spcBef>
                <a:spcPts val="0"/>
              </a:spcBef>
              <a:spcAft>
                <a:spcPts val="0"/>
              </a:spcAft>
            </a:pPr>
            <a:r>
              <a:rPr lang="en-US" sz="1600" i="1" dirty="0" smtClean="0">
                <a:solidFill>
                  <a:prstClr val="black"/>
                </a:solidFill>
                <a:latin typeface="Calibri"/>
                <a:ea typeface="+mn-ea"/>
              </a:rPr>
              <a:t>New in 2015… !</a:t>
            </a:r>
          </a:p>
          <a:p>
            <a:pPr algn="ctr" defTabSz="457200" fontAlgn="auto">
              <a:spcBef>
                <a:spcPts val="0"/>
              </a:spcBef>
              <a:spcAft>
                <a:spcPts val="0"/>
              </a:spcAft>
            </a:pPr>
            <a:endParaRPr lang="en-US" sz="1600" dirty="0" smtClean="0">
              <a:solidFill>
                <a:prstClr val="black"/>
              </a:solidFill>
              <a:latin typeface="Calibri"/>
              <a:ea typeface="+mn-ea"/>
            </a:endParaRPr>
          </a:p>
          <a:p>
            <a:pPr algn="ctr" defTabSz="457200" fontAlgn="auto">
              <a:spcBef>
                <a:spcPts val="0"/>
              </a:spcBef>
              <a:spcAft>
                <a:spcPts val="0"/>
              </a:spcAft>
            </a:pPr>
            <a:r>
              <a:rPr lang="en-US" sz="1600" dirty="0" smtClean="0">
                <a:solidFill>
                  <a:prstClr val="black"/>
                </a:solidFill>
                <a:latin typeface="Calibri"/>
                <a:ea typeface="+mn-ea"/>
              </a:rPr>
              <a:t>    </a:t>
            </a:r>
            <a:r>
              <a:rPr lang="en-US" sz="1600" b="1" i="1" dirty="0" smtClean="0">
                <a:solidFill>
                  <a:prstClr val="black"/>
                </a:solidFill>
                <a:latin typeface="Calibri"/>
                <a:ea typeface="+mn-ea"/>
              </a:rPr>
              <a:t>Turtle Movies</a:t>
            </a:r>
            <a:r>
              <a:rPr lang="en-US" sz="1600" dirty="0" smtClean="0">
                <a:solidFill>
                  <a:prstClr val="black"/>
                </a:solidFill>
                <a:latin typeface="Calibri"/>
                <a:ea typeface="+mn-ea"/>
              </a:rPr>
              <a:t>…</a:t>
            </a:r>
            <a:endParaRPr lang="en-US" sz="1600" dirty="0">
              <a:solidFill>
                <a:prstClr val="black"/>
              </a:solidFill>
              <a:latin typeface="Calibri"/>
              <a:ea typeface="+mn-ea"/>
            </a:endParaRPr>
          </a:p>
        </p:txBody>
      </p:sp>
      <p:sp>
        <p:nvSpPr>
          <p:cNvPr id="6" name="TextBox 5"/>
          <p:cNvSpPr txBox="1"/>
          <p:nvPr/>
        </p:nvSpPr>
        <p:spPr>
          <a:xfrm>
            <a:off x="6987070" y="4267200"/>
            <a:ext cx="1476774" cy="338554"/>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600" dirty="0" smtClean="0">
                <a:solidFill>
                  <a:prstClr val="black"/>
                </a:solidFill>
                <a:latin typeface="Calibri"/>
                <a:ea typeface="+mn-ea"/>
              </a:rPr>
              <a:t>Montana R.</a:t>
            </a:r>
            <a:endParaRPr lang="en-US" sz="1600" dirty="0">
              <a:solidFill>
                <a:prstClr val="black"/>
              </a:solidFill>
              <a:latin typeface="Calibri"/>
              <a:ea typeface="+mn-e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60022"/>
            <a:ext cx="6097019" cy="5410200"/>
          </a:xfrm>
          <a:prstGeom prst="rect">
            <a:avLst/>
          </a:prstGeom>
        </p:spPr>
      </p:pic>
    </p:spTree>
    <p:extLst>
      <p:ext uri="{BB962C8B-B14F-4D97-AF65-F5344CB8AC3E}">
        <p14:creationId xmlns:p14="http://schemas.microsoft.com/office/powerpoint/2010/main" val="2781842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03"/>
          <p:cNvSpPr txBox="1">
            <a:spLocks noChangeArrowheads="1"/>
          </p:cNvSpPr>
          <p:nvPr>
            <p:custDataLst>
              <p:tags r:id="rId1"/>
            </p:custDataLst>
          </p:nvPr>
        </p:nvSpPr>
        <p:spPr bwMode="auto">
          <a:xfrm rot="20854360">
            <a:off x="406400" y="1413047"/>
            <a:ext cx="8305800" cy="1200329"/>
          </a:xfrm>
          <a:prstGeom prst="rect">
            <a:avLst/>
          </a:prstGeom>
          <a:no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7200" dirty="0" smtClean="0">
                <a:solidFill>
                  <a:srgbClr val="067B0E"/>
                </a:solidFill>
                <a:latin typeface="Cambria" pitchFamily="18" charset="0"/>
              </a:rPr>
              <a:t>Back to </a:t>
            </a:r>
            <a:r>
              <a:rPr lang="en-US" sz="7200" dirty="0" smtClean="0">
                <a:solidFill>
                  <a:srgbClr val="067B0E"/>
                </a:solidFill>
                <a:latin typeface="Cambria" pitchFamily="18" charset="0"/>
              </a:rPr>
              <a:t>bits…</a:t>
            </a:r>
            <a:endParaRPr lang="en-US" sz="7200" dirty="0">
              <a:solidFill>
                <a:srgbClr val="067B0E"/>
              </a:solidFill>
              <a:latin typeface="Cambria" pitchFamily="18" charset="0"/>
            </a:endParaRPr>
          </a:p>
        </p:txBody>
      </p:sp>
      <p:sp>
        <p:nvSpPr>
          <p:cNvPr id="3" name="Right Arrow 2"/>
          <p:cNvSpPr/>
          <p:nvPr/>
        </p:nvSpPr>
        <p:spPr bwMode="auto">
          <a:xfrm rot="12507193">
            <a:off x="6029247" y="2102799"/>
            <a:ext cx="685800" cy="533400"/>
          </a:xfrm>
          <a:prstGeom prst="rightArrow">
            <a:avLst/>
          </a:prstGeom>
          <a:solidFill>
            <a:srgbClr val="CCFFCC"/>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 name="TextBox 3"/>
          <p:cNvSpPr txBox="1"/>
          <p:nvPr/>
        </p:nvSpPr>
        <p:spPr>
          <a:xfrm>
            <a:off x="6730314" y="2504663"/>
            <a:ext cx="2135521" cy="338554"/>
          </a:xfrm>
          <a:prstGeom prst="rect">
            <a:avLst/>
          </a:prstGeom>
          <a:noFill/>
        </p:spPr>
        <p:txBody>
          <a:bodyPr wrap="none" rtlCol="0">
            <a:spAutoFit/>
          </a:bodyPr>
          <a:lstStyle/>
          <a:p>
            <a:r>
              <a:rPr lang="en-US" sz="1600" u="sng" dirty="0" smtClean="0">
                <a:solidFill>
                  <a:schemeClr val="bg1">
                    <a:lumMod val="65000"/>
                  </a:schemeClr>
                </a:solidFill>
                <a:latin typeface="Calibri" panose="020F0502020204030204" pitchFamily="34" charset="0"/>
                <a:cs typeface="Calibri" panose="020F0502020204030204" pitchFamily="34" charset="0"/>
              </a:rPr>
              <a:t>not</a:t>
            </a:r>
            <a:r>
              <a:rPr lang="en-US" sz="1600" dirty="0" smtClean="0">
                <a:solidFill>
                  <a:schemeClr val="bg1">
                    <a:lumMod val="65000"/>
                  </a:schemeClr>
                </a:solidFill>
                <a:latin typeface="Calibri" panose="020F0502020204030204" pitchFamily="34" charset="0"/>
                <a:cs typeface="Calibri" panose="020F0502020204030204" pitchFamily="34" charset="0"/>
              </a:rPr>
              <a:t> the original name...</a:t>
            </a:r>
            <a:endParaRPr lang="en-US" sz="16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065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15" t="18667" r="31623" b="37999"/>
          <a:stretch/>
        </p:blipFill>
        <p:spPr bwMode="auto">
          <a:xfrm>
            <a:off x="685800" y="951004"/>
            <a:ext cx="7772400" cy="434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495800" y="152400"/>
            <a:ext cx="3272050" cy="461665"/>
          </a:xfrm>
          <a:prstGeom prst="rect">
            <a:avLst/>
          </a:prstGeom>
          <a:solidFill>
            <a:schemeClr val="bg1"/>
          </a:solidFill>
        </p:spPr>
        <p:txBody>
          <a:bodyPr wrap="none">
            <a:spAutoFit/>
          </a:bodyPr>
          <a:lstStyle/>
          <a:p>
            <a:r>
              <a:rPr lang="en-US" dirty="0" err="1" smtClean="0">
                <a:latin typeface="Cambria" pitchFamily="18" charset="0"/>
              </a:rPr>
              <a:t>b.d</a:t>
            </a:r>
            <a:r>
              <a:rPr lang="en-US" dirty="0" smtClean="0">
                <a:latin typeface="Cambria" pitchFamily="18" charset="0"/>
              </a:rPr>
              <a:t>. ~ binary digit ~ </a:t>
            </a:r>
            <a:r>
              <a:rPr lang="en-US" b="1" u="sng" dirty="0" smtClean="0">
                <a:latin typeface="Cambria" pitchFamily="18" charset="0"/>
              </a:rPr>
              <a:t>bit</a:t>
            </a:r>
            <a:endParaRPr lang="en-US" b="1" u="sng" dirty="0"/>
          </a:p>
        </p:txBody>
      </p:sp>
      <p:cxnSp>
        <p:nvCxnSpPr>
          <p:cNvPr id="4" name="Straight Arrow Connector 3"/>
          <p:cNvCxnSpPr/>
          <p:nvPr/>
        </p:nvCxnSpPr>
        <p:spPr bwMode="auto">
          <a:xfrm flipH="1">
            <a:off x="3810000" y="475777"/>
            <a:ext cx="685800" cy="609600"/>
          </a:xfrm>
          <a:prstGeom prst="straightConnector1">
            <a:avLst/>
          </a:prstGeom>
          <a:noFill/>
          <a:ln w="19050" cap="flat" cmpd="sng" algn="ctr">
            <a:solidFill>
              <a:schemeClr val="tx1"/>
            </a:solidFill>
            <a:prstDash val="solid"/>
            <a:round/>
            <a:headEnd type="none" w="med" len="med"/>
            <a:tailEnd type="arrow"/>
          </a:ln>
          <a:effectLst/>
        </p:spPr>
      </p:cxnSp>
      <p:sp>
        <p:nvSpPr>
          <p:cNvPr id="43" name="Rectangle 42"/>
          <p:cNvSpPr/>
          <p:nvPr/>
        </p:nvSpPr>
        <p:spPr>
          <a:xfrm>
            <a:off x="4683420" y="660652"/>
            <a:ext cx="3720249" cy="276999"/>
          </a:xfrm>
          <a:prstGeom prst="rect">
            <a:avLst/>
          </a:prstGeom>
          <a:solidFill>
            <a:schemeClr val="bg1"/>
          </a:solidFill>
        </p:spPr>
        <p:txBody>
          <a:bodyPr wrap="none">
            <a:spAutoFit/>
          </a:bodyPr>
          <a:lstStyle/>
          <a:p>
            <a:pPr algn="ctr"/>
            <a:r>
              <a:rPr lang="en-US" sz="1200" dirty="0" smtClean="0">
                <a:latin typeface="Cambria" pitchFamily="18" charset="0"/>
              </a:rPr>
              <a:t>"bit" first appeared in print in 1948 </a:t>
            </a:r>
            <a:r>
              <a:rPr lang="en-US" sz="1200" dirty="0">
                <a:latin typeface="Cambria" pitchFamily="18" charset="0"/>
              </a:rPr>
              <a:t>(Claude Shannon</a:t>
            </a:r>
            <a:r>
              <a:rPr lang="en-US" sz="1200" dirty="0" smtClean="0">
                <a:latin typeface="Cambria" pitchFamily="18" charset="0"/>
              </a:rPr>
              <a:t>)</a:t>
            </a:r>
            <a:endParaRPr lang="en-US" sz="1200" dirty="0"/>
          </a:p>
        </p:txBody>
      </p:sp>
      <p:sp>
        <p:nvSpPr>
          <p:cNvPr id="44" name="Rectangle 43"/>
          <p:cNvSpPr/>
          <p:nvPr/>
        </p:nvSpPr>
        <p:spPr>
          <a:xfrm>
            <a:off x="4152900" y="4614586"/>
            <a:ext cx="4115663" cy="553998"/>
          </a:xfrm>
          <a:prstGeom prst="rect">
            <a:avLst/>
          </a:prstGeom>
          <a:solidFill>
            <a:schemeClr val="bg1"/>
          </a:solidFill>
        </p:spPr>
        <p:txBody>
          <a:bodyPr wrap="square">
            <a:spAutoFit/>
          </a:bodyPr>
          <a:lstStyle/>
          <a:p>
            <a:pPr algn="ctr"/>
            <a:r>
              <a:rPr lang="en-US" sz="1500" dirty="0" smtClean="0">
                <a:latin typeface="Cambria" pitchFamily="18" charset="0"/>
              </a:rPr>
              <a:t>early document allocating different bits to control or data portions of a processor's work</a:t>
            </a:r>
            <a:endParaRPr lang="en-US" sz="1500" dirty="0"/>
          </a:p>
        </p:txBody>
      </p:sp>
      <p:sp>
        <p:nvSpPr>
          <p:cNvPr id="11" name="Text Box 103"/>
          <p:cNvSpPr txBox="1">
            <a:spLocks noChangeArrowheads="1"/>
          </p:cNvSpPr>
          <p:nvPr>
            <p:custDataLst>
              <p:tags r:id="rId1"/>
            </p:custDataLst>
          </p:nvPr>
        </p:nvSpPr>
        <p:spPr bwMode="auto">
          <a:xfrm>
            <a:off x="439328" y="5562600"/>
            <a:ext cx="8305800" cy="830997"/>
          </a:xfrm>
          <a:prstGeom prst="rect">
            <a:avLst/>
          </a:prstGeom>
          <a:solidFill>
            <a:srgbClr val="FFDBB7"/>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solidFill>
                  <a:srgbClr val="1C10EF"/>
                </a:solidFill>
                <a:latin typeface="Cambria" pitchFamily="18" charset="0"/>
              </a:rPr>
              <a:t>Extra!   </a:t>
            </a:r>
            <a:r>
              <a:rPr lang="en-US" dirty="0">
                <a:latin typeface="Cambria" pitchFamily="18" charset="0"/>
              </a:rPr>
              <a:t>Can you figure out the </a:t>
            </a:r>
            <a:r>
              <a:rPr lang="en-US" b="1" u="sng" dirty="0">
                <a:latin typeface="Cambria" pitchFamily="18" charset="0"/>
              </a:rPr>
              <a:t>last binary digit</a:t>
            </a:r>
            <a:r>
              <a:rPr lang="en-US" b="1" dirty="0">
                <a:latin typeface="Cambria" pitchFamily="18" charset="0"/>
              </a:rPr>
              <a:t> </a:t>
            </a:r>
            <a:r>
              <a:rPr lang="en-US" dirty="0">
                <a:latin typeface="Cambria" pitchFamily="18" charset="0"/>
              </a:rPr>
              <a:t>(bit) of  </a:t>
            </a:r>
            <a:r>
              <a:rPr lang="en-US" b="1" dirty="0">
                <a:solidFill>
                  <a:srgbClr val="1C10EF"/>
                </a:solidFill>
                <a:latin typeface="Cambria" pitchFamily="18" charset="0"/>
              </a:rPr>
              <a:t>53</a:t>
            </a:r>
            <a:r>
              <a:rPr lang="en-US" dirty="0">
                <a:latin typeface="Cambria" pitchFamily="18" charset="0"/>
              </a:rPr>
              <a:t> </a:t>
            </a:r>
            <a:r>
              <a:rPr lang="en-US" i="1" dirty="0">
                <a:latin typeface="Cambria" pitchFamily="18" charset="0"/>
              </a:rPr>
              <a:t>without determining any </a:t>
            </a:r>
            <a:r>
              <a:rPr lang="en-US" i="1" dirty="0" smtClean="0">
                <a:latin typeface="Cambria" pitchFamily="18" charset="0"/>
              </a:rPr>
              <a:t>earlier </a:t>
            </a:r>
            <a:r>
              <a:rPr lang="en-US" i="1" dirty="0">
                <a:latin typeface="Cambria" pitchFamily="18" charset="0"/>
              </a:rPr>
              <a:t>bits</a:t>
            </a:r>
            <a:r>
              <a:rPr lang="en-US" dirty="0">
                <a:latin typeface="Cambria" pitchFamily="18" charset="0"/>
              </a:rPr>
              <a:t>?</a:t>
            </a:r>
            <a:r>
              <a:rPr lang="en-US" b="1" dirty="0">
                <a:latin typeface="Cambria" pitchFamily="18" charset="0"/>
              </a:rPr>
              <a:t>    </a:t>
            </a:r>
            <a:r>
              <a:rPr lang="en-US" dirty="0">
                <a:latin typeface="Cambria" pitchFamily="18" charset="0"/>
              </a:rPr>
              <a:t>The last </a:t>
            </a:r>
            <a:r>
              <a:rPr lang="en-US" b="1" i="1" u="sng" dirty="0">
                <a:latin typeface="Cambria" pitchFamily="18" charset="0"/>
              </a:rPr>
              <a:t>two</a:t>
            </a:r>
            <a:r>
              <a:rPr lang="en-US" dirty="0">
                <a:latin typeface="Cambria" pitchFamily="18" charset="0"/>
              </a:rPr>
              <a:t>?   </a:t>
            </a:r>
            <a:r>
              <a:rPr lang="en-US" b="1" i="1" u="sng" dirty="0" smtClean="0">
                <a:latin typeface="Cambria" pitchFamily="18" charset="0"/>
              </a:rPr>
              <a:t>three</a:t>
            </a:r>
            <a:r>
              <a:rPr lang="en-US" dirty="0" smtClean="0">
                <a:latin typeface="Cambria" pitchFamily="18" charset="0"/>
              </a:rPr>
              <a:t>?</a:t>
            </a:r>
            <a:endParaRPr lang="en-US" dirty="0">
              <a:latin typeface="Cambria" pitchFamily="18" charset="0"/>
            </a:endParaRPr>
          </a:p>
        </p:txBody>
      </p:sp>
      <p:sp>
        <p:nvSpPr>
          <p:cNvPr id="12" name="Rectangle 11"/>
          <p:cNvSpPr/>
          <p:nvPr/>
        </p:nvSpPr>
        <p:spPr>
          <a:xfrm rot="20996729">
            <a:off x="7877202" y="6354286"/>
            <a:ext cx="1180131" cy="323165"/>
          </a:xfrm>
          <a:prstGeom prst="rect">
            <a:avLst/>
          </a:prstGeom>
          <a:solidFill>
            <a:srgbClr val="CCECFF"/>
          </a:solidFill>
        </p:spPr>
        <p:txBody>
          <a:bodyPr wrap="none">
            <a:spAutoFit/>
          </a:bodyPr>
          <a:lstStyle/>
          <a:p>
            <a:r>
              <a:rPr lang="en-US" sz="1500" b="1" i="1" dirty="0" smtClean="0">
                <a:solidFill>
                  <a:srgbClr val="1C10EF"/>
                </a:solidFill>
                <a:latin typeface="Cambria" pitchFamily="18" charset="0"/>
              </a:rPr>
              <a:t>All</a:t>
            </a:r>
            <a:r>
              <a:rPr lang="en-US" sz="1500" dirty="0" smtClean="0">
                <a:latin typeface="Cambria" pitchFamily="18" charset="0"/>
              </a:rPr>
              <a:t> of them?</a:t>
            </a:r>
            <a:endParaRPr lang="en-US" sz="1500" dirty="0"/>
          </a:p>
        </p:txBody>
      </p:sp>
    </p:spTree>
    <p:extLst>
      <p:ext uri="{BB962C8B-B14F-4D97-AF65-F5344CB8AC3E}">
        <p14:creationId xmlns:p14="http://schemas.microsoft.com/office/powerpoint/2010/main" val="83735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8"/>
          <p:cNvSpPr>
            <a:spLocks noChangeArrowheads="1"/>
          </p:cNvSpPr>
          <p:nvPr>
            <p:custDataLst>
              <p:tags r:id="rId1"/>
            </p:custDataLst>
          </p:nvPr>
        </p:nvSpPr>
        <p:spPr bwMode="auto">
          <a:xfrm>
            <a:off x="34861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4038" name="Rectangle 9"/>
          <p:cNvSpPr>
            <a:spLocks noChangeArrowheads="1"/>
          </p:cNvSpPr>
          <p:nvPr>
            <p:custDataLst>
              <p:tags r:id="rId2"/>
            </p:custDataLst>
          </p:nvPr>
        </p:nvSpPr>
        <p:spPr bwMode="auto">
          <a:xfrm>
            <a:off x="32448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44041" name="Rectangle 12"/>
          <p:cNvSpPr>
            <a:spLocks noChangeArrowheads="1"/>
          </p:cNvSpPr>
          <p:nvPr>
            <p:custDataLst>
              <p:tags r:id="rId3"/>
            </p:custDataLst>
          </p:nvPr>
        </p:nvSpPr>
        <p:spPr bwMode="auto">
          <a:xfrm>
            <a:off x="2984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44042" name="Rectangle 13"/>
          <p:cNvSpPr>
            <a:spLocks noChangeArrowheads="1"/>
          </p:cNvSpPr>
          <p:nvPr>
            <p:custDataLst>
              <p:tags r:id="rId4"/>
            </p:custDataLst>
          </p:nvPr>
        </p:nvSpPr>
        <p:spPr bwMode="auto">
          <a:xfrm>
            <a:off x="2742569" y="1828800"/>
            <a:ext cx="2616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dirty="0" smtClean="0">
                <a:latin typeface="Courier New" pitchFamily="-106" charset="0"/>
              </a:rPr>
              <a:t>…</a:t>
            </a:r>
            <a:endParaRPr lang="en-US" sz="1000" b="1" dirty="0">
              <a:latin typeface="Courier New" pitchFamily="-106" charset="0"/>
            </a:endParaRPr>
          </a:p>
        </p:txBody>
      </p:sp>
      <p:sp>
        <p:nvSpPr>
          <p:cNvPr id="44045" name="Text Box 16"/>
          <p:cNvSpPr txBox="1">
            <a:spLocks noChangeArrowheads="1"/>
          </p:cNvSpPr>
          <p:nvPr>
            <p:custDataLst>
              <p:tags r:id="rId5"/>
            </p:custDataLst>
          </p:nvPr>
        </p:nvSpPr>
        <p:spPr bwMode="auto">
          <a:xfrm>
            <a:off x="5562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44046" name="Rectangle 17"/>
          <p:cNvSpPr>
            <a:spLocks noChangeArrowheads="1"/>
          </p:cNvSpPr>
          <p:nvPr>
            <p:custDataLst>
              <p:tags r:id="rId6"/>
            </p:custDataLst>
          </p:nvPr>
        </p:nvSpPr>
        <p:spPr bwMode="auto">
          <a:xfrm>
            <a:off x="5981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4047" name="Rectangle 18"/>
          <p:cNvSpPr>
            <a:spLocks noChangeArrowheads="1"/>
          </p:cNvSpPr>
          <p:nvPr>
            <p:custDataLst>
              <p:tags r:id="rId7"/>
            </p:custDataLst>
          </p:nvPr>
        </p:nvSpPr>
        <p:spPr bwMode="auto">
          <a:xfrm>
            <a:off x="5676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4048" name="Rectangle 19"/>
          <p:cNvSpPr>
            <a:spLocks noChangeArrowheads="1"/>
          </p:cNvSpPr>
          <p:nvPr>
            <p:custDataLst>
              <p:tags r:id="rId8"/>
            </p:custDataLst>
          </p:nvPr>
        </p:nvSpPr>
        <p:spPr bwMode="auto">
          <a:xfrm>
            <a:off x="6286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4049" name="Text Box 20"/>
          <p:cNvSpPr txBox="1">
            <a:spLocks noChangeArrowheads="1"/>
          </p:cNvSpPr>
          <p:nvPr>
            <p:custDataLst>
              <p:tags r:id="rId9"/>
            </p:custDataLst>
          </p:nvPr>
        </p:nvSpPr>
        <p:spPr bwMode="auto">
          <a:xfrm>
            <a:off x="3962400"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t>=</a:t>
            </a:r>
          </a:p>
        </p:txBody>
      </p:sp>
      <p:sp>
        <p:nvSpPr>
          <p:cNvPr id="44051" name="Line 22"/>
          <p:cNvSpPr>
            <a:spLocks noChangeShapeType="1"/>
          </p:cNvSpPr>
          <p:nvPr>
            <p:custDataLst>
              <p:tags r:id="rId10"/>
            </p:custDataLst>
          </p:nvPr>
        </p:nvSpPr>
        <p:spPr bwMode="auto">
          <a:xfrm flipV="1">
            <a:off x="1870074" y="2578100"/>
            <a:ext cx="9525" cy="16129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44053" name="Text Box 26"/>
          <p:cNvSpPr txBox="1">
            <a:spLocks noChangeArrowheads="1"/>
          </p:cNvSpPr>
          <p:nvPr>
            <p:custDataLst>
              <p:tags r:id="rId11"/>
            </p:custDataLst>
          </p:nvPr>
        </p:nvSpPr>
        <p:spPr bwMode="auto">
          <a:xfrm>
            <a:off x="7355594" y="5791200"/>
            <a:ext cx="16795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solidFill>
                  <a:srgbClr val="067B0E"/>
                </a:solidFill>
                <a:latin typeface="Cambria" pitchFamily="18" charset="0"/>
              </a:rPr>
              <a:t>You mean </a:t>
            </a:r>
            <a:r>
              <a:rPr lang="en-US" sz="1200" dirty="0" smtClean="0">
                <a:solidFill>
                  <a:srgbClr val="067B0E"/>
                </a:solidFill>
                <a:latin typeface="Cambria" pitchFamily="18" charset="0"/>
              </a:rPr>
              <a:t> </a:t>
            </a:r>
            <a:r>
              <a:rPr lang="en-US" sz="1200" b="1" i="1" dirty="0" smtClean="0">
                <a:solidFill>
                  <a:srgbClr val="067B0E"/>
                </a:solidFill>
                <a:latin typeface="Cambria" pitchFamily="18" charset="0"/>
              </a:rPr>
              <a:t>aside</a:t>
            </a:r>
            <a:r>
              <a:rPr lang="en-US" sz="1200" dirty="0" smtClean="0">
                <a:solidFill>
                  <a:srgbClr val="067B0E"/>
                </a:solidFill>
                <a:latin typeface="Cambria" pitchFamily="18" charset="0"/>
              </a:rPr>
              <a:t>  from </a:t>
            </a:r>
            <a:r>
              <a:rPr lang="en-US" sz="1200" dirty="0">
                <a:solidFill>
                  <a:srgbClr val="067B0E"/>
                </a:solidFill>
                <a:latin typeface="Cambria" pitchFamily="18" charset="0"/>
              </a:rPr>
              <a:t>having to think in binary? </a:t>
            </a:r>
          </a:p>
        </p:txBody>
      </p:sp>
      <p:grpSp>
        <p:nvGrpSpPr>
          <p:cNvPr id="44054" name="Group 27"/>
          <p:cNvGrpSpPr>
            <a:grpSpLocks/>
          </p:cNvGrpSpPr>
          <p:nvPr>
            <p:custDataLst>
              <p:tags r:id="rId12"/>
            </p:custDataLst>
          </p:nvPr>
        </p:nvGrpSpPr>
        <p:grpSpPr bwMode="auto">
          <a:xfrm>
            <a:off x="7131756" y="6068293"/>
            <a:ext cx="531813" cy="600075"/>
            <a:chOff x="2928" y="1051"/>
            <a:chExt cx="840" cy="957"/>
          </a:xfrm>
        </p:grpSpPr>
        <p:sp>
          <p:nvSpPr>
            <p:cNvPr id="44056" name="Freeform 28"/>
            <p:cNvSpPr>
              <a:spLocks/>
            </p:cNvSpPr>
            <p:nvPr>
              <p:custDataLst>
                <p:tags r:id="rId17"/>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4057" name="Oval 29"/>
            <p:cNvSpPr>
              <a:spLocks noChangeArrowheads="1"/>
            </p:cNvSpPr>
            <p:nvPr>
              <p:custDataLst>
                <p:tags r:id="rId1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44058" name="Oval 30"/>
            <p:cNvSpPr>
              <a:spLocks noChangeArrowheads="1"/>
            </p:cNvSpPr>
            <p:nvPr>
              <p:custDataLst>
                <p:tags r:id="rId1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59" name="Oval 31"/>
            <p:cNvSpPr>
              <a:spLocks noChangeArrowheads="1"/>
            </p:cNvSpPr>
            <p:nvPr>
              <p:custDataLst>
                <p:tags r:id="rId2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60" name="Oval 32"/>
            <p:cNvSpPr>
              <a:spLocks noChangeArrowheads="1"/>
            </p:cNvSpPr>
            <p:nvPr>
              <p:custDataLst>
                <p:tags r:id="rId2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61" name="Oval 33"/>
            <p:cNvSpPr>
              <a:spLocks noChangeArrowheads="1"/>
            </p:cNvSpPr>
            <p:nvPr>
              <p:custDataLst>
                <p:tags r:id="rId2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62" name="Oval 34"/>
            <p:cNvSpPr>
              <a:spLocks noChangeArrowheads="1"/>
            </p:cNvSpPr>
            <p:nvPr>
              <p:custDataLst>
                <p:tags r:id="rId2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63" name="Oval 35"/>
            <p:cNvSpPr>
              <a:spLocks noChangeArrowheads="1"/>
            </p:cNvSpPr>
            <p:nvPr>
              <p:custDataLst>
                <p:tags r:id="rId2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064" name="AutoShape 36"/>
            <p:cNvSpPr>
              <a:spLocks noChangeArrowheads="1"/>
            </p:cNvSpPr>
            <p:nvPr>
              <p:custDataLst>
                <p:tags r:id="rId2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44065" name="Freeform 37"/>
            <p:cNvSpPr>
              <a:spLocks/>
            </p:cNvSpPr>
            <p:nvPr>
              <p:custDataLst>
                <p:tags r:id="rId2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4066" name="Freeform 38"/>
            <p:cNvSpPr>
              <a:spLocks/>
            </p:cNvSpPr>
            <p:nvPr>
              <p:custDataLst>
                <p:tags r:id="rId2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4067" name="Freeform 39"/>
            <p:cNvSpPr>
              <a:spLocks/>
            </p:cNvSpPr>
            <p:nvPr>
              <p:custDataLst>
                <p:tags r:id="rId2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4068" name="Freeform 40"/>
            <p:cNvSpPr>
              <a:spLocks/>
            </p:cNvSpPr>
            <p:nvPr>
              <p:custDataLst>
                <p:tags r:id="rId2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7" name="Text Box 5"/>
          <p:cNvSpPr txBox="1">
            <a:spLocks noChangeArrowheads="1"/>
          </p:cNvSpPr>
          <p:nvPr>
            <p:custDataLst>
              <p:tags r:id="rId13"/>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a:t>
            </a:r>
            <a:r>
              <a:rPr lang="en-US" sz="4000" dirty="0">
                <a:latin typeface="Cambria" pitchFamily="18" charset="0"/>
              </a:rPr>
              <a:t>C</a:t>
            </a:r>
            <a:r>
              <a:rPr lang="en-US" sz="4000" dirty="0" smtClean="0">
                <a:latin typeface="Cambria" pitchFamily="18" charset="0"/>
              </a:rPr>
              <a:t>omputing </a:t>
            </a:r>
            <a:r>
              <a:rPr lang="en-US" sz="4000" dirty="0">
                <a:latin typeface="Cambria" pitchFamily="18" charset="0"/>
              </a:rPr>
              <a:t>in binary</a:t>
            </a:r>
          </a:p>
        </p:txBody>
      </p:sp>
      <p:sp>
        <p:nvSpPr>
          <p:cNvPr id="38" name="Text Box 6"/>
          <p:cNvSpPr txBox="1">
            <a:spLocks noChangeArrowheads="1"/>
          </p:cNvSpPr>
          <p:nvPr>
            <p:custDataLst>
              <p:tags r:id="rId14"/>
            </p:custDataLst>
          </p:nvPr>
        </p:nvSpPr>
        <p:spPr bwMode="auto">
          <a:xfrm>
            <a:off x="11430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39" name="Text Box 7"/>
          <p:cNvSpPr txBox="1">
            <a:spLocks noChangeArrowheads="1"/>
          </p:cNvSpPr>
          <p:nvPr>
            <p:custDataLst>
              <p:tags r:id="rId15"/>
            </p:custDataLst>
          </p:nvPr>
        </p:nvSpPr>
        <p:spPr bwMode="auto">
          <a:xfrm>
            <a:off x="4724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32" name="Text Box 25"/>
          <p:cNvSpPr txBox="1">
            <a:spLocks noChangeArrowheads="1"/>
          </p:cNvSpPr>
          <p:nvPr>
            <p:custDataLst>
              <p:tags r:id="rId16"/>
            </p:custDataLst>
          </p:nvPr>
        </p:nvSpPr>
        <p:spPr bwMode="auto">
          <a:xfrm>
            <a:off x="1676400" y="4122003"/>
            <a:ext cx="5829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a:latin typeface="Cambria" pitchFamily="18" charset="0"/>
              </a:rPr>
              <a:t>This first step </a:t>
            </a:r>
            <a:r>
              <a:rPr lang="en-US" dirty="0" smtClean="0">
                <a:latin typeface="Cambria" pitchFamily="18" charset="0"/>
              </a:rPr>
              <a:t>of </a:t>
            </a:r>
            <a:r>
              <a:rPr lang="en-US" b="1" dirty="0" smtClean="0">
                <a:latin typeface="Cambria" pitchFamily="18" charset="0"/>
              </a:rPr>
              <a:t>left-to-right</a:t>
            </a:r>
            <a:r>
              <a:rPr lang="en-US" dirty="0" smtClean="0">
                <a:latin typeface="Cambria" pitchFamily="18" charset="0"/>
              </a:rPr>
              <a:t> </a:t>
            </a:r>
            <a:r>
              <a:rPr lang="en-US" dirty="0">
                <a:latin typeface="Cambria" pitchFamily="18" charset="0"/>
              </a:rPr>
              <a:t>conversion into  </a:t>
            </a:r>
            <a:r>
              <a:rPr lang="en-US" dirty="0" smtClean="0">
                <a:latin typeface="Cambria" pitchFamily="18" charset="0"/>
              </a:rPr>
              <a:t>binary is </a:t>
            </a:r>
            <a:r>
              <a:rPr lang="en-US" dirty="0">
                <a:latin typeface="Cambria" pitchFamily="18" charset="0"/>
              </a:rPr>
              <a:t>tricky to program... </a:t>
            </a:r>
            <a:r>
              <a:rPr lang="en-US" dirty="0" smtClean="0">
                <a:latin typeface="Cambria" pitchFamily="18" charset="0"/>
              </a:rPr>
              <a:t> </a:t>
            </a:r>
            <a:r>
              <a:rPr lang="en-US" b="1" i="1" dirty="0" smtClean="0">
                <a:solidFill>
                  <a:srgbClr val="C00000"/>
                </a:solidFill>
                <a:latin typeface="Cambria" pitchFamily="18" charset="0"/>
              </a:rPr>
              <a:t>Why</a:t>
            </a:r>
            <a:r>
              <a:rPr lang="en-US" b="1" i="1" dirty="0">
                <a:solidFill>
                  <a:srgbClr val="C00000"/>
                </a:solidFill>
                <a:latin typeface="Cambria" pitchFamily="18" charset="0"/>
              </a:rPr>
              <a:t>?</a:t>
            </a:r>
          </a:p>
        </p:txBody>
      </p:sp>
    </p:spTree>
    <p:extLst>
      <p:ext uri="{BB962C8B-B14F-4D97-AF65-F5344CB8AC3E}">
        <p14:creationId xmlns:p14="http://schemas.microsoft.com/office/powerpoint/2010/main" val="386295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21"/>
          <p:cNvSpPr txBox="1">
            <a:spLocks noChangeArrowheads="1"/>
          </p:cNvSpPr>
          <p:nvPr>
            <p:custDataLst>
              <p:tags r:id="rId1"/>
            </p:custDataLst>
          </p:nvPr>
        </p:nvSpPr>
        <p:spPr bwMode="auto">
          <a:xfrm rot="-700352">
            <a:off x="5178845" y="4898595"/>
            <a:ext cx="3536661" cy="830997"/>
          </a:xfrm>
          <a:prstGeom prst="rect">
            <a:avLst/>
          </a:prstGeom>
          <a:solidFill>
            <a:srgbClr val="FEDDDA"/>
          </a:solidFill>
          <a:ln>
            <a:solidFill>
              <a:srgbClr val="FF0000"/>
            </a:solid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smtClean="0">
                <a:latin typeface="Cambria" pitchFamily="18" charset="0"/>
              </a:rPr>
              <a:t>It's tricky to </a:t>
            </a:r>
            <a:r>
              <a:rPr lang="en-US" dirty="0">
                <a:latin typeface="Cambria" pitchFamily="18" charset="0"/>
              </a:rPr>
              <a:t>find the largest power </a:t>
            </a:r>
            <a:r>
              <a:rPr lang="en-US" dirty="0" smtClean="0">
                <a:latin typeface="Cambria" pitchFamily="18" charset="0"/>
              </a:rPr>
              <a:t>needed…</a:t>
            </a:r>
            <a:endParaRPr lang="en-US" dirty="0">
              <a:latin typeface="Cambria" pitchFamily="18" charset="0"/>
            </a:endParaRPr>
          </a:p>
        </p:txBody>
      </p:sp>
      <p:sp>
        <p:nvSpPr>
          <p:cNvPr id="44037" name="Rectangle 8"/>
          <p:cNvSpPr>
            <a:spLocks noChangeArrowheads="1"/>
          </p:cNvSpPr>
          <p:nvPr>
            <p:custDataLst>
              <p:tags r:id="rId2"/>
            </p:custDataLst>
          </p:nvPr>
        </p:nvSpPr>
        <p:spPr bwMode="auto">
          <a:xfrm>
            <a:off x="34861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4038" name="Rectangle 9"/>
          <p:cNvSpPr>
            <a:spLocks noChangeArrowheads="1"/>
          </p:cNvSpPr>
          <p:nvPr>
            <p:custDataLst>
              <p:tags r:id="rId3"/>
            </p:custDataLst>
          </p:nvPr>
        </p:nvSpPr>
        <p:spPr bwMode="auto">
          <a:xfrm>
            <a:off x="32448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44039" name="Rectangle 10"/>
          <p:cNvSpPr>
            <a:spLocks noChangeArrowheads="1"/>
          </p:cNvSpPr>
          <p:nvPr>
            <p:custDataLst>
              <p:tags r:id="rId4"/>
            </p:custDataLst>
          </p:nvPr>
        </p:nvSpPr>
        <p:spPr bwMode="auto">
          <a:xfrm>
            <a:off x="24638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44040" name="Rectangle 11"/>
          <p:cNvSpPr>
            <a:spLocks noChangeArrowheads="1"/>
          </p:cNvSpPr>
          <p:nvPr>
            <p:custDataLst>
              <p:tags r:id="rId5"/>
            </p:custDataLst>
          </p:nvPr>
        </p:nvSpPr>
        <p:spPr bwMode="auto">
          <a:xfrm>
            <a:off x="219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44041" name="Rectangle 12"/>
          <p:cNvSpPr>
            <a:spLocks noChangeArrowheads="1"/>
          </p:cNvSpPr>
          <p:nvPr>
            <p:custDataLst>
              <p:tags r:id="rId6"/>
            </p:custDataLst>
          </p:nvPr>
        </p:nvSpPr>
        <p:spPr bwMode="auto">
          <a:xfrm>
            <a:off x="2984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44042" name="Rectangle 13"/>
          <p:cNvSpPr>
            <a:spLocks noChangeArrowheads="1"/>
          </p:cNvSpPr>
          <p:nvPr>
            <p:custDataLst>
              <p:tags r:id="rId7"/>
            </p:custDataLst>
          </p:nvPr>
        </p:nvSpPr>
        <p:spPr bwMode="auto">
          <a:xfrm>
            <a:off x="27432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44043" name="Rectangle 14"/>
          <p:cNvSpPr>
            <a:spLocks noChangeArrowheads="1"/>
          </p:cNvSpPr>
          <p:nvPr>
            <p:custDataLst>
              <p:tags r:id="rId8"/>
            </p:custDataLst>
          </p:nvPr>
        </p:nvSpPr>
        <p:spPr bwMode="auto">
          <a:xfrm>
            <a:off x="19685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44044" name="Rectangle 15"/>
          <p:cNvSpPr>
            <a:spLocks noChangeArrowheads="1"/>
          </p:cNvSpPr>
          <p:nvPr>
            <p:custDataLst>
              <p:tags r:id="rId9"/>
            </p:custDataLst>
          </p:nvPr>
        </p:nvSpPr>
        <p:spPr bwMode="auto">
          <a:xfrm>
            <a:off x="16637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44045" name="Text Box 16"/>
          <p:cNvSpPr txBox="1">
            <a:spLocks noChangeArrowheads="1"/>
          </p:cNvSpPr>
          <p:nvPr>
            <p:custDataLst>
              <p:tags r:id="rId10"/>
            </p:custDataLst>
          </p:nvPr>
        </p:nvSpPr>
        <p:spPr bwMode="auto">
          <a:xfrm>
            <a:off x="5562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44046" name="Rectangle 17"/>
          <p:cNvSpPr>
            <a:spLocks noChangeArrowheads="1"/>
          </p:cNvSpPr>
          <p:nvPr>
            <p:custDataLst>
              <p:tags r:id="rId11"/>
            </p:custDataLst>
          </p:nvPr>
        </p:nvSpPr>
        <p:spPr bwMode="auto">
          <a:xfrm>
            <a:off x="5981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4047" name="Rectangle 18"/>
          <p:cNvSpPr>
            <a:spLocks noChangeArrowheads="1"/>
          </p:cNvSpPr>
          <p:nvPr>
            <p:custDataLst>
              <p:tags r:id="rId12"/>
            </p:custDataLst>
          </p:nvPr>
        </p:nvSpPr>
        <p:spPr bwMode="auto">
          <a:xfrm>
            <a:off x="5676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4048" name="Rectangle 19"/>
          <p:cNvSpPr>
            <a:spLocks noChangeArrowheads="1"/>
          </p:cNvSpPr>
          <p:nvPr>
            <p:custDataLst>
              <p:tags r:id="rId13"/>
            </p:custDataLst>
          </p:nvPr>
        </p:nvSpPr>
        <p:spPr bwMode="auto">
          <a:xfrm>
            <a:off x="6286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4049" name="Text Box 20"/>
          <p:cNvSpPr txBox="1">
            <a:spLocks noChangeArrowheads="1"/>
          </p:cNvSpPr>
          <p:nvPr>
            <p:custDataLst>
              <p:tags r:id="rId14"/>
            </p:custDataLst>
          </p:nvPr>
        </p:nvSpPr>
        <p:spPr bwMode="auto">
          <a:xfrm>
            <a:off x="3962400"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t>=</a:t>
            </a:r>
          </a:p>
        </p:txBody>
      </p:sp>
      <p:sp>
        <p:nvSpPr>
          <p:cNvPr id="44051" name="Line 22"/>
          <p:cNvSpPr>
            <a:spLocks noChangeShapeType="1"/>
          </p:cNvSpPr>
          <p:nvPr>
            <p:custDataLst>
              <p:tags r:id="rId15"/>
            </p:custDataLst>
          </p:nvPr>
        </p:nvSpPr>
        <p:spPr bwMode="auto">
          <a:xfrm flipV="1">
            <a:off x="1870074" y="2578100"/>
            <a:ext cx="9525" cy="16129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44052" name="Text Box 25"/>
          <p:cNvSpPr txBox="1">
            <a:spLocks noChangeArrowheads="1"/>
          </p:cNvSpPr>
          <p:nvPr>
            <p:custDataLst>
              <p:tags r:id="rId16"/>
            </p:custDataLst>
          </p:nvPr>
        </p:nvSpPr>
        <p:spPr bwMode="auto">
          <a:xfrm>
            <a:off x="1676400" y="4122003"/>
            <a:ext cx="5829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a:latin typeface="Cambria" pitchFamily="18" charset="0"/>
              </a:rPr>
              <a:t>This first step </a:t>
            </a:r>
            <a:r>
              <a:rPr lang="en-US" dirty="0" smtClean="0">
                <a:latin typeface="Cambria" pitchFamily="18" charset="0"/>
              </a:rPr>
              <a:t>of </a:t>
            </a:r>
            <a:r>
              <a:rPr lang="en-US" b="1" dirty="0" smtClean="0">
                <a:latin typeface="Cambria" pitchFamily="18" charset="0"/>
              </a:rPr>
              <a:t>left-to-right</a:t>
            </a:r>
            <a:r>
              <a:rPr lang="en-US" dirty="0" smtClean="0">
                <a:latin typeface="Cambria" pitchFamily="18" charset="0"/>
              </a:rPr>
              <a:t> </a:t>
            </a:r>
            <a:r>
              <a:rPr lang="en-US" dirty="0">
                <a:latin typeface="Cambria" pitchFamily="18" charset="0"/>
              </a:rPr>
              <a:t>conversion into  </a:t>
            </a:r>
            <a:r>
              <a:rPr lang="en-US" dirty="0" smtClean="0">
                <a:latin typeface="Cambria" pitchFamily="18" charset="0"/>
              </a:rPr>
              <a:t>binary is </a:t>
            </a:r>
            <a:r>
              <a:rPr lang="en-US" dirty="0">
                <a:latin typeface="Cambria" pitchFamily="18" charset="0"/>
              </a:rPr>
              <a:t>tricky to program... </a:t>
            </a:r>
            <a:r>
              <a:rPr lang="en-US" dirty="0" smtClean="0">
                <a:latin typeface="Cambria" pitchFamily="18" charset="0"/>
              </a:rPr>
              <a:t> </a:t>
            </a:r>
            <a:r>
              <a:rPr lang="en-US" b="1" i="1" dirty="0" smtClean="0">
                <a:solidFill>
                  <a:srgbClr val="C00000"/>
                </a:solidFill>
                <a:latin typeface="Cambria" pitchFamily="18" charset="0"/>
              </a:rPr>
              <a:t>Why</a:t>
            </a:r>
            <a:r>
              <a:rPr lang="en-US" b="1" i="1" dirty="0">
                <a:solidFill>
                  <a:srgbClr val="C00000"/>
                </a:solidFill>
                <a:latin typeface="Cambria" pitchFamily="18" charset="0"/>
              </a:rPr>
              <a:t>?</a:t>
            </a:r>
          </a:p>
        </p:txBody>
      </p:sp>
      <p:sp>
        <p:nvSpPr>
          <p:cNvPr id="37" name="Text Box 5"/>
          <p:cNvSpPr txBox="1">
            <a:spLocks noChangeArrowheads="1"/>
          </p:cNvSpPr>
          <p:nvPr>
            <p:custDataLst>
              <p:tags r:id="rId17"/>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a:t>
            </a:r>
            <a:r>
              <a:rPr lang="en-US" sz="4000" dirty="0">
                <a:latin typeface="Cambria" pitchFamily="18" charset="0"/>
              </a:rPr>
              <a:t>C</a:t>
            </a:r>
            <a:r>
              <a:rPr lang="en-US" sz="4000" dirty="0" smtClean="0">
                <a:latin typeface="Cambria" pitchFamily="18" charset="0"/>
              </a:rPr>
              <a:t>omputing </a:t>
            </a:r>
            <a:r>
              <a:rPr lang="en-US" sz="4000" dirty="0">
                <a:latin typeface="Cambria" pitchFamily="18" charset="0"/>
              </a:rPr>
              <a:t>in binary</a:t>
            </a:r>
          </a:p>
        </p:txBody>
      </p:sp>
      <p:sp>
        <p:nvSpPr>
          <p:cNvPr id="38" name="Text Box 6"/>
          <p:cNvSpPr txBox="1">
            <a:spLocks noChangeArrowheads="1"/>
          </p:cNvSpPr>
          <p:nvPr>
            <p:custDataLst>
              <p:tags r:id="rId18"/>
            </p:custDataLst>
          </p:nvPr>
        </p:nvSpPr>
        <p:spPr bwMode="auto">
          <a:xfrm>
            <a:off x="11430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39" name="Text Box 7"/>
          <p:cNvSpPr txBox="1">
            <a:spLocks noChangeArrowheads="1"/>
          </p:cNvSpPr>
          <p:nvPr>
            <p:custDataLst>
              <p:tags r:id="rId19"/>
            </p:custDataLst>
          </p:nvPr>
        </p:nvSpPr>
        <p:spPr bwMode="auto">
          <a:xfrm>
            <a:off x="4724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Tree>
    <p:extLst>
      <p:ext uri="{BB962C8B-B14F-4D97-AF65-F5344CB8AC3E}">
        <p14:creationId xmlns:p14="http://schemas.microsoft.com/office/powerpoint/2010/main" val="2875634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ight Arrow 49"/>
          <p:cNvSpPr/>
          <p:nvPr/>
        </p:nvSpPr>
        <p:spPr bwMode="auto">
          <a:xfrm rot="10800000">
            <a:off x="6604000" y="1896519"/>
            <a:ext cx="1027176" cy="615177"/>
          </a:xfrm>
          <a:prstGeom prst="rightArrow">
            <a:avLst/>
          </a:prstGeom>
          <a:solidFill>
            <a:srgbClr val="CCECFF"/>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 name="TextBox 2"/>
          <p:cNvSpPr txBox="1"/>
          <p:nvPr/>
        </p:nvSpPr>
        <p:spPr>
          <a:xfrm>
            <a:off x="5587140" y="273587"/>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1</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5" name="TextBox 4"/>
          <p:cNvSpPr txBox="1"/>
          <p:nvPr/>
        </p:nvSpPr>
        <p:spPr>
          <a:xfrm>
            <a:off x="50038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2</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6" name="TextBox 5"/>
          <p:cNvSpPr txBox="1"/>
          <p:nvPr/>
        </p:nvSpPr>
        <p:spPr>
          <a:xfrm>
            <a:off x="42926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4</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7" name="TextBox 6"/>
          <p:cNvSpPr txBox="1"/>
          <p:nvPr/>
        </p:nvSpPr>
        <p:spPr>
          <a:xfrm>
            <a:off x="35814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8</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8" name="TextBox 7"/>
          <p:cNvSpPr txBox="1"/>
          <p:nvPr/>
        </p:nvSpPr>
        <p:spPr>
          <a:xfrm>
            <a:off x="1371600"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a:t>
            </a:r>
            <a:endParaRPr lang="en-US" sz="2100" b="1" dirty="0">
              <a:latin typeface="Calibri" pitchFamily="34" charset="0"/>
              <a:cs typeface="Courier New" pitchFamily="49" charset="0"/>
            </a:endParaRPr>
          </a:p>
        </p:txBody>
      </p:sp>
      <p:sp>
        <p:nvSpPr>
          <p:cNvPr id="9" name="TextBox 8"/>
          <p:cNvSpPr txBox="1"/>
          <p:nvPr/>
        </p:nvSpPr>
        <p:spPr>
          <a:xfrm>
            <a:off x="7606440" y="101432"/>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p:cxnSp>
        <p:nvCxnSpPr>
          <p:cNvPr id="13" name="Straight Connector 12"/>
          <p:cNvCxnSpPr/>
          <p:nvPr/>
        </p:nvCxnSpPr>
        <p:spPr bwMode="auto">
          <a:xfrm>
            <a:off x="5791200"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082236"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373271"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664306" y="4034184"/>
            <a:ext cx="533400" cy="0"/>
          </a:xfrm>
          <a:prstGeom prst="line">
            <a:avLst/>
          </a:prstGeom>
          <a:noFill/>
          <a:ln w="19050" cap="flat" cmpd="sng" algn="ctr">
            <a:solidFill>
              <a:schemeClr val="tx1"/>
            </a:solidFill>
            <a:prstDash val="solid"/>
            <a:round/>
            <a:headEnd type="none" w="med" len="med"/>
            <a:tailEnd type="none" w="med" len="med"/>
          </a:ln>
          <a:effectLst/>
        </p:spPr>
      </p:cxnSp>
      <p:sp>
        <p:nvSpPr>
          <p:cNvPr id="17" name="TextBox 16"/>
          <p:cNvSpPr txBox="1"/>
          <p:nvPr/>
        </p:nvSpPr>
        <p:spPr>
          <a:xfrm>
            <a:off x="50292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1</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8" name="TextBox 17"/>
          <p:cNvSpPr txBox="1"/>
          <p:nvPr/>
        </p:nvSpPr>
        <p:spPr>
          <a:xfrm>
            <a:off x="43180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2</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9" name="TextBox 18"/>
          <p:cNvSpPr txBox="1"/>
          <p:nvPr/>
        </p:nvSpPr>
        <p:spPr>
          <a:xfrm>
            <a:off x="36068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4</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0" name="TextBox 19"/>
          <p:cNvSpPr txBox="1"/>
          <p:nvPr/>
        </p:nvSpPr>
        <p:spPr>
          <a:xfrm>
            <a:off x="28956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8</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1" name="TextBox 20"/>
          <p:cNvSpPr txBox="1"/>
          <p:nvPr/>
        </p:nvSpPr>
        <p:spPr>
          <a:xfrm>
            <a:off x="1182624" y="194670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a:t>
            </a:r>
            <a:endParaRPr lang="en-US" sz="1800" dirty="0">
              <a:latin typeface="Calibri" pitchFamily="34" charset="0"/>
              <a:cs typeface="Courier New" pitchFamily="49" charset="0"/>
            </a:endParaRPr>
          </a:p>
        </p:txBody>
      </p:sp>
      <p:sp>
        <p:nvSpPr>
          <p:cNvPr id="22" name="TextBox 21"/>
          <p:cNvSpPr txBox="1"/>
          <p:nvPr/>
        </p:nvSpPr>
        <p:spPr>
          <a:xfrm>
            <a:off x="43037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1</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3" name="TextBox 22"/>
          <p:cNvSpPr txBox="1"/>
          <p:nvPr/>
        </p:nvSpPr>
        <p:spPr>
          <a:xfrm>
            <a:off x="35925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2</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4" name="TextBox 23"/>
          <p:cNvSpPr txBox="1"/>
          <p:nvPr/>
        </p:nvSpPr>
        <p:spPr>
          <a:xfrm>
            <a:off x="28813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4</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5" name="TextBox 24"/>
          <p:cNvSpPr txBox="1"/>
          <p:nvPr/>
        </p:nvSpPr>
        <p:spPr>
          <a:xfrm>
            <a:off x="21701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8</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6" name="TextBox 25"/>
          <p:cNvSpPr txBox="1"/>
          <p:nvPr/>
        </p:nvSpPr>
        <p:spPr>
          <a:xfrm>
            <a:off x="914400" y="2258044"/>
            <a:ext cx="685800" cy="307777"/>
          </a:xfrm>
          <a:prstGeom prst="rect">
            <a:avLst/>
          </a:prstGeom>
          <a:noFill/>
        </p:spPr>
        <p:txBody>
          <a:bodyPr wrap="square" rtlCol="0">
            <a:spAutoFit/>
          </a:bodyPr>
          <a:lstStyle/>
          <a:p>
            <a:pPr algn="ctr"/>
            <a:r>
              <a:rPr lang="en-US" sz="1400" dirty="0" smtClean="0">
                <a:solidFill>
                  <a:schemeClr val="bg1">
                    <a:lumMod val="50000"/>
                  </a:schemeClr>
                </a:solidFill>
                <a:latin typeface="Calibri" pitchFamily="34" charset="0"/>
                <a:cs typeface="Courier New" pitchFamily="49" charset="0"/>
              </a:rPr>
              <a:t>…</a:t>
            </a:r>
            <a:endParaRPr lang="en-US" sz="1400" dirty="0">
              <a:solidFill>
                <a:schemeClr val="bg1">
                  <a:lumMod val="50000"/>
                </a:schemeClr>
              </a:solidFill>
              <a:latin typeface="Calibri" pitchFamily="34" charset="0"/>
              <a:cs typeface="Courier New" pitchFamily="49" charset="0"/>
            </a:endParaRPr>
          </a:p>
        </p:txBody>
      </p:sp>
      <p:sp>
        <p:nvSpPr>
          <p:cNvPr id="27" name="TextBox 26"/>
          <p:cNvSpPr txBox="1"/>
          <p:nvPr/>
        </p:nvSpPr>
        <p:spPr>
          <a:xfrm>
            <a:off x="35814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1</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8" name="TextBox 27"/>
          <p:cNvSpPr txBox="1"/>
          <p:nvPr/>
        </p:nvSpPr>
        <p:spPr>
          <a:xfrm>
            <a:off x="28702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2</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9" name="TextBox 28"/>
          <p:cNvSpPr txBox="1"/>
          <p:nvPr/>
        </p:nvSpPr>
        <p:spPr>
          <a:xfrm>
            <a:off x="21590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4</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31" name="TextBox 30"/>
          <p:cNvSpPr txBox="1"/>
          <p:nvPr/>
        </p:nvSpPr>
        <p:spPr>
          <a:xfrm>
            <a:off x="685800" y="2560391"/>
            <a:ext cx="685800" cy="261610"/>
          </a:xfrm>
          <a:prstGeom prst="rect">
            <a:avLst/>
          </a:prstGeom>
          <a:noFill/>
        </p:spPr>
        <p:txBody>
          <a:bodyPr wrap="square" rtlCol="0">
            <a:spAutoFit/>
          </a:bodyPr>
          <a:lstStyle/>
          <a:p>
            <a:pPr algn="ctr"/>
            <a:r>
              <a:rPr lang="en-US" sz="1100" dirty="0" smtClean="0">
                <a:solidFill>
                  <a:schemeClr val="bg1">
                    <a:lumMod val="75000"/>
                  </a:schemeClr>
                </a:solidFill>
                <a:latin typeface="Calibri" pitchFamily="34" charset="0"/>
                <a:cs typeface="Courier New" pitchFamily="49" charset="0"/>
              </a:rPr>
              <a:t>…</a:t>
            </a:r>
            <a:endParaRPr lang="en-US" sz="1100" dirty="0">
              <a:solidFill>
                <a:schemeClr val="bg1">
                  <a:lumMod val="75000"/>
                </a:schemeClr>
              </a:solidFill>
              <a:latin typeface="Calibri" pitchFamily="34" charset="0"/>
              <a:cs typeface="Courier New" pitchFamily="49" charset="0"/>
            </a:endParaRPr>
          </a:p>
        </p:txBody>
      </p:sp>
      <p:sp>
        <p:nvSpPr>
          <p:cNvPr id="32" name="Right Arrow 31"/>
          <p:cNvSpPr/>
          <p:nvPr/>
        </p:nvSpPr>
        <p:spPr bwMode="auto">
          <a:xfrm rot="10800000">
            <a:off x="6629400" y="1499615"/>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3" name="TextBox 32"/>
          <p:cNvSpPr txBox="1"/>
          <p:nvPr/>
        </p:nvSpPr>
        <p:spPr>
          <a:xfrm>
            <a:off x="6777090" y="1624655"/>
            <a:ext cx="1557158" cy="338554"/>
          </a:xfrm>
          <a:prstGeom prst="rect">
            <a:avLst/>
          </a:prstGeom>
          <a:noFill/>
        </p:spPr>
        <p:txBody>
          <a:bodyPr wrap="none" rtlCol="0">
            <a:spAutoFit/>
          </a:bodyPr>
          <a:lstStyle/>
          <a:p>
            <a:r>
              <a:rPr lang="en-US" sz="1600" dirty="0" smtClean="0">
                <a:latin typeface="Calibri" panose="020F0502020204030204" pitchFamily="34" charset="0"/>
              </a:rPr>
              <a:t>top-level reality!</a:t>
            </a:r>
            <a:endParaRPr lang="en-US" sz="1600" dirty="0">
              <a:latin typeface="Calibri" panose="020F0502020204030204" pitchFamily="34" charset="0"/>
            </a:endParaRPr>
          </a:p>
        </p:txBody>
      </p:sp>
      <p:sp>
        <p:nvSpPr>
          <p:cNvPr id="34" name="TextBox 33"/>
          <p:cNvSpPr txBox="1"/>
          <p:nvPr/>
        </p:nvSpPr>
        <p:spPr>
          <a:xfrm>
            <a:off x="2883408"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1</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5" name="TextBox 34"/>
          <p:cNvSpPr txBox="1"/>
          <p:nvPr/>
        </p:nvSpPr>
        <p:spPr>
          <a:xfrm>
            <a:off x="2147824"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2</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9" name="TextBox 38"/>
          <p:cNvSpPr txBox="1"/>
          <p:nvPr/>
        </p:nvSpPr>
        <p:spPr>
          <a:xfrm>
            <a:off x="28844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16s</a:t>
            </a:r>
            <a:endParaRPr lang="en-US" sz="2100" b="1" dirty="0">
              <a:latin typeface="Calibri" pitchFamily="34" charset="0"/>
              <a:cs typeface="Courier New" pitchFamily="49" charset="0"/>
            </a:endParaRPr>
          </a:p>
        </p:txBody>
      </p:sp>
      <p:sp>
        <p:nvSpPr>
          <p:cNvPr id="40" name="TextBox 39"/>
          <p:cNvSpPr txBox="1"/>
          <p:nvPr/>
        </p:nvSpPr>
        <p:spPr>
          <a:xfrm>
            <a:off x="21732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32s</a:t>
            </a:r>
            <a:endParaRPr lang="en-US" sz="2100" b="1" dirty="0">
              <a:latin typeface="Calibri" pitchFamily="34" charset="0"/>
              <a:cs typeface="Courier New" pitchFamily="49" charset="0"/>
            </a:endParaRPr>
          </a:p>
        </p:txBody>
      </p:sp>
      <p:sp>
        <p:nvSpPr>
          <p:cNvPr id="41" name="TextBox 40"/>
          <p:cNvSpPr txBox="1"/>
          <p:nvPr/>
        </p:nvSpPr>
        <p:spPr>
          <a:xfrm>
            <a:off x="2170176" y="193243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16s</a:t>
            </a:r>
            <a:endParaRPr lang="en-US" sz="1800" dirty="0">
              <a:latin typeface="Calibri" pitchFamily="34" charset="0"/>
              <a:cs typeface="Courier New" pitchFamily="49" charset="0"/>
            </a:endParaRPr>
          </a:p>
        </p:txBody>
      </p:sp>
      <p:cxnSp>
        <p:nvCxnSpPr>
          <p:cNvPr id="42" name="Straight Connector 41"/>
          <p:cNvCxnSpPr/>
          <p:nvPr/>
        </p:nvCxnSpPr>
        <p:spPr bwMode="auto">
          <a:xfrm>
            <a:off x="2955341"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2246376" y="4034184"/>
            <a:ext cx="533400" cy="0"/>
          </a:xfrm>
          <a:prstGeom prst="line">
            <a:avLst/>
          </a:prstGeom>
          <a:noFill/>
          <a:ln w="19050" cap="flat" cmpd="sng" algn="ctr">
            <a:solidFill>
              <a:schemeClr val="tx1"/>
            </a:solidFill>
            <a:prstDash val="solid"/>
            <a:round/>
            <a:headEnd type="none" w="med" len="med"/>
            <a:tailEnd type="none" w="med" len="med"/>
          </a:ln>
          <a:effectLst/>
        </p:spPr>
      </p:cxnSp>
      <p:sp>
        <p:nvSpPr>
          <p:cNvPr id="44" name="Text Box 103"/>
          <p:cNvSpPr txBox="1">
            <a:spLocks noChangeArrowheads="1"/>
          </p:cNvSpPr>
          <p:nvPr>
            <p:custDataLst>
              <p:tags r:id="rId1"/>
            </p:custDataLst>
          </p:nvPr>
        </p:nvSpPr>
        <p:spPr bwMode="auto">
          <a:xfrm>
            <a:off x="381000" y="5593185"/>
            <a:ext cx="8305800" cy="830997"/>
          </a:xfrm>
          <a:prstGeom prst="rect">
            <a:avLst/>
          </a:prstGeom>
          <a:solidFill>
            <a:srgbClr val="FFDBB7"/>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solidFill>
                  <a:srgbClr val="1C10EF"/>
                </a:solidFill>
                <a:latin typeface="Cambria" pitchFamily="18" charset="0"/>
              </a:rPr>
              <a:t>Extra!   </a:t>
            </a:r>
            <a:r>
              <a:rPr lang="en-US" dirty="0">
                <a:latin typeface="Cambria" pitchFamily="18" charset="0"/>
              </a:rPr>
              <a:t>Can you figure out the </a:t>
            </a:r>
            <a:r>
              <a:rPr lang="en-US" b="1" u="sng" dirty="0">
                <a:latin typeface="Cambria" pitchFamily="18" charset="0"/>
              </a:rPr>
              <a:t>last binary digit</a:t>
            </a:r>
            <a:r>
              <a:rPr lang="en-US" b="1" dirty="0">
                <a:latin typeface="Cambria" pitchFamily="18" charset="0"/>
              </a:rPr>
              <a:t> </a:t>
            </a:r>
            <a:r>
              <a:rPr lang="en-US" dirty="0">
                <a:latin typeface="Cambria" pitchFamily="18" charset="0"/>
              </a:rPr>
              <a:t>(bit) of  </a:t>
            </a:r>
            <a:r>
              <a:rPr lang="en-US" b="1" dirty="0">
                <a:solidFill>
                  <a:srgbClr val="1C10EF"/>
                </a:solidFill>
                <a:latin typeface="Cambria" pitchFamily="18" charset="0"/>
              </a:rPr>
              <a:t>53</a:t>
            </a:r>
            <a:r>
              <a:rPr lang="en-US" dirty="0">
                <a:latin typeface="Cambria" pitchFamily="18" charset="0"/>
              </a:rPr>
              <a:t> </a:t>
            </a:r>
            <a:r>
              <a:rPr lang="en-US" i="1" dirty="0">
                <a:latin typeface="Cambria" pitchFamily="18" charset="0"/>
              </a:rPr>
              <a:t>without determining any </a:t>
            </a:r>
            <a:r>
              <a:rPr lang="en-US" i="1" dirty="0" smtClean="0">
                <a:latin typeface="Cambria" pitchFamily="18" charset="0"/>
              </a:rPr>
              <a:t>earlier </a:t>
            </a:r>
            <a:r>
              <a:rPr lang="en-US" i="1" dirty="0">
                <a:latin typeface="Cambria" pitchFamily="18" charset="0"/>
              </a:rPr>
              <a:t>bits</a:t>
            </a:r>
            <a:r>
              <a:rPr lang="en-US" dirty="0">
                <a:latin typeface="Cambria" pitchFamily="18" charset="0"/>
              </a:rPr>
              <a:t>?</a:t>
            </a:r>
            <a:r>
              <a:rPr lang="en-US" b="1" dirty="0">
                <a:latin typeface="Cambria" pitchFamily="18" charset="0"/>
              </a:rPr>
              <a:t>    </a:t>
            </a:r>
            <a:r>
              <a:rPr lang="en-US" dirty="0">
                <a:latin typeface="Cambria" pitchFamily="18" charset="0"/>
              </a:rPr>
              <a:t>The last </a:t>
            </a:r>
            <a:r>
              <a:rPr lang="en-US" b="1" i="1" u="sng" dirty="0">
                <a:latin typeface="Cambria" pitchFamily="18" charset="0"/>
              </a:rPr>
              <a:t>two</a:t>
            </a:r>
            <a:r>
              <a:rPr lang="en-US" dirty="0">
                <a:latin typeface="Cambria" pitchFamily="18" charset="0"/>
              </a:rPr>
              <a:t>?   </a:t>
            </a:r>
            <a:r>
              <a:rPr lang="en-US" b="1" i="1" u="sng" dirty="0" smtClean="0">
                <a:latin typeface="Cambria" pitchFamily="18" charset="0"/>
              </a:rPr>
              <a:t>three</a:t>
            </a:r>
            <a:r>
              <a:rPr lang="en-US" dirty="0" smtClean="0">
                <a:latin typeface="Cambria" pitchFamily="18" charset="0"/>
              </a:rPr>
              <a:t>?</a:t>
            </a:r>
            <a:endParaRPr lang="en-US" dirty="0">
              <a:latin typeface="Cambria" pitchFamily="18" charset="0"/>
            </a:endParaRPr>
          </a:p>
        </p:txBody>
      </p:sp>
      <p:sp>
        <p:nvSpPr>
          <p:cNvPr id="45" name="Rectangle 44"/>
          <p:cNvSpPr/>
          <p:nvPr/>
        </p:nvSpPr>
        <p:spPr>
          <a:xfrm rot="20996729">
            <a:off x="7818874" y="6384871"/>
            <a:ext cx="1180131" cy="323165"/>
          </a:xfrm>
          <a:prstGeom prst="rect">
            <a:avLst/>
          </a:prstGeom>
          <a:solidFill>
            <a:srgbClr val="CCECFF"/>
          </a:solidFill>
        </p:spPr>
        <p:txBody>
          <a:bodyPr wrap="none">
            <a:spAutoFit/>
          </a:bodyPr>
          <a:lstStyle/>
          <a:p>
            <a:r>
              <a:rPr lang="en-US" sz="1500" b="1" i="1" dirty="0" smtClean="0">
                <a:solidFill>
                  <a:srgbClr val="1C10EF"/>
                </a:solidFill>
                <a:latin typeface="Cambria" pitchFamily="18" charset="0"/>
              </a:rPr>
              <a:t>All</a:t>
            </a:r>
            <a:r>
              <a:rPr lang="en-US" sz="1500" dirty="0" smtClean="0">
                <a:latin typeface="Cambria" pitchFamily="18" charset="0"/>
              </a:rPr>
              <a:t> of them?</a:t>
            </a:r>
            <a:endParaRPr lang="en-US" sz="1500" dirty="0"/>
          </a:p>
        </p:txBody>
      </p:sp>
      <p:sp>
        <p:nvSpPr>
          <p:cNvPr id="46" name="Right Arrow 45"/>
          <p:cNvSpPr/>
          <p:nvPr/>
        </p:nvSpPr>
        <p:spPr bwMode="auto">
          <a:xfrm rot="10800000">
            <a:off x="6610156" y="3657600"/>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7" name="TextBox 46"/>
          <p:cNvSpPr txBox="1"/>
          <p:nvPr/>
        </p:nvSpPr>
        <p:spPr>
          <a:xfrm>
            <a:off x="6914210" y="3796704"/>
            <a:ext cx="554960" cy="338554"/>
          </a:xfrm>
          <a:prstGeom prst="rect">
            <a:avLst/>
          </a:prstGeom>
          <a:noFill/>
        </p:spPr>
        <p:txBody>
          <a:bodyPr wrap="none" rtlCol="0">
            <a:spAutoFit/>
          </a:bodyPr>
          <a:lstStyle/>
          <a:p>
            <a:r>
              <a:rPr lang="en-US" sz="1600" dirty="0" smtClean="0">
                <a:latin typeface="Calibri" panose="020F0502020204030204" pitchFamily="34" charset="0"/>
              </a:rPr>
              <a:t>bits!</a:t>
            </a:r>
            <a:endParaRPr lang="en-US" sz="1600" dirty="0">
              <a:latin typeface="Calibri" panose="020F0502020204030204" pitchFamily="34" charset="0"/>
            </a:endParaRPr>
          </a:p>
        </p:txBody>
      </p:sp>
      <p:sp>
        <p:nvSpPr>
          <p:cNvPr id="48" name="Right Arrow 47"/>
          <p:cNvSpPr/>
          <p:nvPr/>
        </p:nvSpPr>
        <p:spPr bwMode="auto">
          <a:xfrm rot="10800000">
            <a:off x="6629401" y="4337822"/>
            <a:ext cx="1027176" cy="615177"/>
          </a:xfrm>
          <a:prstGeom prst="rightArrow">
            <a:avLst/>
          </a:prstGeom>
          <a:solidFill>
            <a:srgbClr val="CCECFF"/>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9" name="TextBox 48"/>
          <p:cNvSpPr txBox="1"/>
          <p:nvPr/>
        </p:nvSpPr>
        <p:spPr>
          <a:xfrm>
            <a:off x="6884027" y="4489283"/>
            <a:ext cx="1512658" cy="338554"/>
          </a:xfrm>
          <a:prstGeom prst="rect">
            <a:avLst/>
          </a:prstGeom>
          <a:noFill/>
        </p:spPr>
        <p:txBody>
          <a:bodyPr wrap="none" rtlCol="0">
            <a:spAutoFit/>
          </a:bodyPr>
          <a:lstStyle/>
          <a:p>
            <a:r>
              <a:rPr lang="en-US" sz="1600" dirty="0" smtClean="0">
                <a:solidFill>
                  <a:schemeClr val="bg1">
                    <a:lumMod val="50000"/>
                  </a:schemeClr>
                </a:solidFill>
                <a:latin typeface="Calibri" panose="020F0502020204030204" pitchFamily="34" charset="0"/>
              </a:rPr>
              <a:t>value remaining</a:t>
            </a:r>
            <a:endParaRPr lang="en-US" sz="1600" dirty="0">
              <a:solidFill>
                <a:schemeClr val="bg1">
                  <a:lumMod val="50000"/>
                </a:schemeClr>
              </a:solidFill>
              <a:latin typeface="Calibri" panose="020F0502020204030204" pitchFamily="34" charset="0"/>
            </a:endParaRPr>
          </a:p>
        </p:txBody>
      </p:sp>
      <p:sp>
        <p:nvSpPr>
          <p:cNvPr id="51" name="TextBox 50"/>
          <p:cNvSpPr txBox="1"/>
          <p:nvPr/>
        </p:nvSpPr>
        <p:spPr>
          <a:xfrm>
            <a:off x="6805920" y="2038061"/>
            <a:ext cx="1874937" cy="338554"/>
          </a:xfrm>
          <a:prstGeom prst="rect">
            <a:avLst/>
          </a:prstGeom>
          <a:noFill/>
        </p:spPr>
        <p:txBody>
          <a:bodyPr wrap="none" rtlCol="0">
            <a:spAutoFit/>
          </a:bodyPr>
          <a:lstStyle/>
          <a:p>
            <a:r>
              <a:rPr lang="en-US" sz="1600" dirty="0" smtClean="0">
                <a:solidFill>
                  <a:schemeClr val="bg1">
                    <a:lumMod val="50000"/>
                  </a:schemeClr>
                </a:solidFill>
                <a:latin typeface="Calibri" panose="020F0502020204030204" pitchFamily="34" charset="0"/>
              </a:rPr>
              <a:t>"next"-level reality...</a:t>
            </a:r>
            <a:endParaRPr lang="en-US" sz="1600" dirty="0">
              <a:solidFill>
                <a:schemeClr val="bg1">
                  <a:lumMod val="50000"/>
                </a:schemeClr>
              </a:solidFill>
              <a:latin typeface="Calibri" panose="020F0502020204030204" pitchFamily="34" charset="0"/>
            </a:endParaRPr>
          </a:p>
        </p:txBody>
      </p:sp>
      <p:sp>
        <p:nvSpPr>
          <p:cNvPr id="12" name="Rectangle 11"/>
          <p:cNvSpPr/>
          <p:nvPr/>
        </p:nvSpPr>
        <p:spPr>
          <a:xfrm>
            <a:off x="5880248" y="4458505"/>
            <a:ext cx="444352" cy="400110"/>
          </a:xfrm>
          <a:prstGeom prst="rect">
            <a:avLst/>
          </a:prstGeom>
        </p:spPr>
        <p:txBody>
          <a:bodyPr wrap="none">
            <a:spAutoFit/>
          </a:bodyPr>
          <a:lstStyle/>
          <a:p>
            <a:r>
              <a:rPr lang="en-US" sz="2000" b="1" dirty="0">
                <a:solidFill>
                  <a:srgbClr val="1C10EF"/>
                </a:solidFill>
                <a:latin typeface="Calibri" panose="020F0502020204030204" pitchFamily="34" charset="0"/>
                <a:cs typeface="Calibri" panose="020F0502020204030204" pitchFamily="34" charset="0"/>
              </a:rPr>
              <a:t>53</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72654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ight Arrow 49"/>
          <p:cNvSpPr/>
          <p:nvPr/>
        </p:nvSpPr>
        <p:spPr bwMode="auto">
          <a:xfrm rot="10800000">
            <a:off x="6604000" y="1896519"/>
            <a:ext cx="1027176" cy="615177"/>
          </a:xfrm>
          <a:prstGeom prst="rightArrow">
            <a:avLst/>
          </a:prstGeom>
          <a:solidFill>
            <a:srgbClr val="CCECFF"/>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 name="TextBox 2"/>
          <p:cNvSpPr txBox="1"/>
          <p:nvPr/>
        </p:nvSpPr>
        <p:spPr>
          <a:xfrm>
            <a:off x="5587140" y="273587"/>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1</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5" name="TextBox 4"/>
          <p:cNvSpPr txBox="1"/>
          <p:nvPr/>
        </p:nvSpPr>
        <p:spPr>
          <a:xfrm>
            <a:off x="50038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2</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6" name="TextBox 5"/>
          <p:cNvSpPr txBox="1"/>
          <p:nvPr/>
        </p:nvSpPr>
        <p:spPr>
          <a:xfrm>
            <a:off x="42926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4</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7" name="TextBox 6"/>
          <p:cNvSpPr txBox="1"/>
          <p:nvPr/>
        </p:nvSpPr>
        <p:spPr>
          <a:xfrm>
            <a:off x="35814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8</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8" name="TextBox 7"/>
          <p:cNvSpPr txBox="1"/>
          <p:nvPr/>
        </p:nvSpPr>
        <p:spPr>
          <a:xfrm>
            <a:off x="1371600"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a:t>
            </a:r>
            <a:endParaRPr lang="en-US" sz="2100" b="1" dirty="0">
              <a:latin typeface="Calibri" pitchFamily="34" charset="0"/>
              <a:cs typeface="Courier New" pitchFamily="49" charset="0"/>
            </a:endParaRPr>
          </a:p>
        </p:txBody>
      </p:sp>
      <p:sp>
        <p:nvSpPr>
          <p:cNvPr id="9" name="TextBox 8"/>
          <p:cNvSpPr txBox="1"/>
          <p:nvPr/>
        </p:nvSpPr>
        <p:spPr>
          <a:xfrm>
            <a:off x="7606440" y="101432"/>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p:cxnSp>
        <p:nvCxnSpPr>
          <p:cNvPr id="13" name="Straight Connector 12"/>
          <p:cNvCxnSpPr/>
          <p:nvPr/>
        </p:nvCxnSpPr>
        <p:spPr bwMode="auto">
          <a:xfrm>
            <a:off x="5791200"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082236"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373271"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664306" y="4034184"/>
            <a:ext cx="533400" cy="0"/>
          </a:xfrm>
          <a:prstGeom prst="line">
            <a:avLst/>
          </a:prstGeom>
          <a:noFill/>
          <a:ln w="19050" cap="flat" cmpd="sng" algn="ctr">
            <a:solidFill>
              <a:schemeClr val="tx1"/>
            </a:solidFill>
            <a:prstDash val="solid"/>
            <a:round/>
            <a:headEnd type="none" w="med" len="med"/>
            <a:tailEnd type="none" w="med" len="med"/>
          </a:ln>
          <a:effectLst/>
        </p:spPr>
      </p:cxnSp>
      <p:sp>
        <p:nvSpPr>
          <p:cNvPr id="17" name="TextBox 16"/>
          <p:cNvSpPr txBox="1"/>
          <p:nvPr/>
        </p:nvSpPr>
        <p:spPr>
          <a:xfrm>
            <a:off x="50292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1</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8" name="TextBox 17"/>
          <p:cNvSpPr txBox="1"/>
          <p:nvPr/>
        </p:nvSpPr>
        <p:spPr>
          <a:xfrm>
            <a:off x="43180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2</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9" name="TextBox 18"/>
          <p:cNvSpPr txBox="1"/>
          <p:nvPr/>
        </p:nvSpPr>
        <p:spPr>
          <a:xfrm>
            <a:off x="36068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4</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0" name="TextBox 19"/>
          <p:cNvSpPr txBox="1"/>
          <p:nvPr/>
        </p:nvSpPr>
        <p:spPr>
          <a:xfrm>
            <a:off x="28956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8</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1" name="TextBox 20"/>
          <p:cNvSpPr txBox="1"/>
          <p:nvPr/>
        </p:nvSpPr>
        <p:spPr>
          <a:xfrm>
            <a:off x="1182624" y="194670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a:t>
            </a:r>
            <a:endParaRPr lang="en-US" sz="1800" dirty="0">
              <a:latin typeface="Calibri" pitchFamily="34" charset="0"/>
              <a:cs typeface="Courier New" pitchFamily="49" charset="0"/>
            </a:endParaRPr>
          </a:p>
        </p:txBody>
      </p:sp>
      <p:sp>
        <p:nvSpPr>
          <p:cNvPr id="22" name="TextBox 21"/>
          <p:cNvSpPr txBox="1"/>
          <p:nvPr/>
        </p:nvSpPr>
        <p:spPr>
          <a:xfrm>
            <a:off x="43037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1</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3" name="TextBox 22"/>
          <p:cNvSpPr txBox="1"/>
          <p:nvPr/>
        </p:nvSpPr>
        <p:spPr>
          <a:xfrm>
            <a:off x="35925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2</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4" name="TextBox 23"/>
          <p:cNvSpPr txBox="1"/>
          <p:nvPr/>
        </p:nvSpPr>
        <p:spPr>
          <a:xfrm>
            <a:off x="28813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4</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5" name="TextBox 24"/>
          <p:cNvSpPr txBox="1"/>
          <p:nvPr/>
        </p:nvSpPr>
        <p:spPr>
          <a:xfrm>
            <a:off x="21701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8</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6" name="TextBox 25"/>
          <p:cNvSpPr txBox="1"/>
          <p:nvPr/>
        </p:nvSpPr>
        <p:spPr>
          <a:xfrm>
            <a:off x="914400" y="2258044"/>
            <a:ext cx="685800" cy="307777"/>
          </a:xfrm>
          <a:prstGeom prst="rect">
            <a:avLst/>
          </a:prstGeom>
          <a:noFill/>
        </p:spPr>
        <p:txBody>
          <a:bodyPr wrap="square" rtlCol="0">
            <a:spAutoFit/>
          </a:bodyPr>
          <a:lstStyle/>
          <a:p>
            <a:pPr algn="ctr"/>
            <a:r>
              <a:rPr lang="en-US" sz="1400" dirty="0" smtClean="0">
                <a:solidFill>
                  <a:schemeClr val="bg1">
                    <a:lumMod val="50000"/>
                  </a:schemeClr>
                </a:solidFill>
                <a:latin typeface="Calibri" pitchFamily="34" charset="0"/>
                <a:cs typeface="Courier New" pitchFamily="49" charset="0"/>
              </a:rPr>
              <a:t>…</a:t>
            </a:r>
            <a:endParaRPr lang="en-US" sz="1400" dirty="0">
              <a:solidFill>
                <a:schemeClr val="bg1">
                  <a:lumMod val="50000"/>
                </a:schemeClr>
              </a:solidFill>
              <a:latin typeface="Calibri" pitchFamily="34" charset="0"/>
              <a:cs typeface="Courier New" pitchFamily="49" charset="0"/>
            </a:endParaRPr>
          </a:p>
        </p:txBody>
      </p:sp>
      <p:sp>
        <p:nvSpPr>
          <p:cNvPr id="27" name="TextBox 26"/>
          <p:cNvSpPr txBox="1"/>
          <p:nvPr/>
        </p:nvSpPr>
        <p:spPr>
          <a:xfrm>
            <a:off x="35814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1</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8" name="TextBox 27"/>
          <p:cNvSpPr txBox="1"/>
          <p:nvPr/>
        </p:nvSpPr>
        <p:spPr>
          <a:xfrm>
            <a:off x="28702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2</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9" name="TextBox 28"/>
          <p:cNvSpPr txBox="1"/>
          <p:nvPr/>
        </p:nvSpPr>
        <p:spPr>
          <a:xfrm>
            <a:off x="21590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4</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31" name="TextBox 30"/>
          <p:cNvSpPr txBox="1"/>
          <p:nvPr/>
        </p:nvSpPr>
        <p:spPr>
          <a:xfrm>
            <a:off x="685800" y="2560391"/>
            <a:ext cx="685800" cy="261610"/>
          </a:xfrm>
          <a:prstGeom prst="rect">
            <a:avLst/>
          </a:prstGeom>
          <a:noFill/>
        </p:spPr>
        <p:txBody>
          <a:bodyPr wrap="square" rtlCol="0">
            <a:spAutoFit/>
          </a:bodyPr>
          <a:lstStyle/>
          <a:p>
            <a:pPr algn="ctr"/>
            <a:r>
              <a:rPr lang="en-US" sz="1100" dirty="0" smtClean="0">
                <a:solidFill>
                  <a:schemeClr val="bg1">
                    <a:lumMod val="75000"/>
                  </a:schemeClr>
                </a:solidFill>
                <a:latin typeface="Calibri" pitchFamily="34" charset="0"/>
                <a:cs typeface="Courier New" pitchFamily="49" charset="0"/>
              </a:rPr>
              <a:t>…</a:t>
            </a:r>
            <a:endParaRPr lang="en-US" sz="1100" dirty="0">
              <a:solidFill>
                <a:schemeClr val="bg1">
                  <a:lumMod val="75000"/>
                </a:schemeClr>
              </a:solidFill>
              <a:latin typeface="Calibri" pitchFamily="34" charset="0"/>
              <a:cs typeface="Courier New" pitchFamily="49" charset="0"/>
            </a:endParaRPr>
          </a:p>
        </p:txBody>
      </p:sp>
      <p:sp>
        <p:nvSpPr>
          <p:cNvPr id="32" name="Right Arrow 31"/>
          <p:cNvSpPr/>
          <p:nvPr/>
        </p:nvSpPr>
        <p:spPr bwMode="auto">
          <a:xfrm rot="10800000">
            <a:off x="6629400" y="1499615"/>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3" name="TextBox 32"/>
          <p:cNvSpPr txBox="1"/>
          <p:nvPr/>
        </p:nvSpPr>
        <p:spPr>
          <a:xfrm>
            <a:off x="6777090" y="1624655"/>
            <a:ext cx="1557158" cy="338554"/>
          </a:xfrm>
          <a:prstGeom prst="rect">
            <a:avLst/>
          </a:prstGeom>
          <a:noFill/>
        </p:spPr>
        <p:txBody>
          <a:bodyPr wrap="none" rtlCol="0">
            <a:spAutoFit/>
          </a:bodyPr>
          <a:lstStyle/>
          <a:p>
            <a:r>
              <a:rPr lang="en-US" sz="1600" dirty="0" smtClean="0">
                <a:latin typeface="Calibri" panose="020F0502020204030204" pitchFamily="34" charset="0"/>
              </a:rPr>
              <a:t>top-level reality!</a:t>
            </a:r>
            <a:endParaRPr lang="en-US" sz="1600" dirty="0">
              <a:latin typeface="Calibri" panose="020F0502020204030204" pitchFamily="34" charset="0"/>
            </a:endParaRPr>
          </a:p>
        </p:txBody>
      </p:sp>
      <p:sp>
        <p:nvSpPr>
          <p:cNvPr id="34" name="TextBox 33"/>
          <p:cNvSpPr txBox="1"/>
          <p:nvPr/>
        </p:nvSpPr>
        <p:spPr>
          <a:xfrm>
            <a:off x="2883408"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1</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5" name="TextBox 34"/>
          <p:cNvSpPr txBox="1"/>
          <p:nvPr/>
        </p:nvSpPr>
        <p:spPr>
          <a:xfrm>
            <a:off x="2147824"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2</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9" name="TextBox 38"/>
          <p:cNvSpPr txBox="1"/>
          <p:nvPr/>
        </p:nvSpPr>
        <p:spPr>
          <a:xfrm>
            <a:off x="28844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16s</a:t>
            </a:r>
            <a:endParaRPr lang="en-US" sz="2100" b="1" dirty="0">
              <a:latin typeface="Calibri" pitchFamily="34" charset="0"/>
              <a:cs typeface="Courier New" pitchFamily="49" charset="0"/>
            </a:endParaRPr>
          </a:p>
        </p:txBody>
      </p:sp>
      <p:sp>
        <p:nvSpPr>
          <p:cNvPr id="40" name="TextBox 39"/>
          <p:cNvSpPr txBox="1"/>
          <p:nvPr/>
        </p:nvSpPr>
        <p:spPr>
          <a:xfrm>
            <a:off x="21732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32s</a:t>
            </a:r>
            <a:endParaRPr lang="en-US" sz="2100" b="1" dirty="0">
              <a:latin typeface="Calibri" pitchFamily="34" charset="0"/>
              <a:cs typeface="Courier New" pitchFamily="49" charset="0"/>
            </a:endParaRPr>
          </a:p>
        </p:txBody>
      </p:sp>
      <p:sp>
        <p:nvSpPr>
          <p:cNvPr id="41" name="TextBox 40"/>
          <p:cNvSpPr txBox="1"/>
          <p:nvPr/>
        </p:nvSpPr>
        <p:spPr>
          <a:xfrm>
            <a:off x="2170176" y="193243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16s</a:t>
            </a:r>
            <a:endParaRPr lang="en-US" sz="1800" dirty="0">
              <a:latin typeface="Calibri" pitchFamily="34" charset="0"/>
              <a:cs typeface="Courier New" pitchFamily="49" charset="0"/>
            </a:endParaRPr>
          </a:p>
        </p:txBody>
      </p:sp>
      <p:cxnSp>
        <p:nvCxnSpPr>
          <p:cNvPr id="42" name="Straight Connector 41"/>
          <p:cNvCxnSpPr/>
          <p:nvPr/>
        </p:nvCxnSpPr>
        <p:spPr bwMode="auto">
          <a:xfrm>
            <a:off x="2955341" y="4034184"/>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2246376" y="4034184"/>
            <a:ext cx="533400" cy="0"/>
          </a:xfrm>
          <a:prstGeom prst="line">
            <a:avLst/>
          </a:prstGeom>
          <a:noFill/>
          <a:ln w="19050" cap="flat" cmpd="sng" algn="ctr">
            <a:solidFill>
              <a:schemeClr val="tx1"/>
            </a:solidFill>
            <a:prstDash val="solid"/>
            <a:round/>
            <a:headEnd type="none" w="med" len="med"/>
            <a:tailEnd type="none" w="med" len="med"/>
          </a:ln>
          <a:effectLst/>
        </p:spPr>
      </p:cxnSp>
      <p:sp>
        <p:nvSpPr>
          <p:cNvPr id="44" name="Text Box 103"/>
          <p:cNvSpPr txBox="1">
            <a:spLocks noChangeArrowheads="1"/>
          </p:cNvSpPr>
          <p:nvPr>
            <p:custDataLst>
              <p:tags r:id="rId1"/>
            </p:custDataLst>
          </p:nvPr>
        </p:nvSpPr>
        <p:spPr bwMode="auto">
          <a:xfrm>
            <a:off x="381000" y="5593185"/>
            <a:ext cx="8305800" cy="830997"/>
          </a:xfrm>
          <a:prstGeom prst="rect">
            <a:avLst/>
          </a:prstGeom>
          <a:solidFill>
            <a:srgbClr val="FFDBB7"/>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solidFill>
                  <a:srgbClr val="1C10EF"/>
                </a:solidFill>
                <a:latin typeface="Cambria" pitchFamily="18" charset="0"/>
              </a:rPr>
              <a:t>Extra!   </a:t>
            </a:r>
            <a:r>
              <a:rPr lang="en-US" dirty="0">
                <a:latin typeface="Cambria" pitchFamily="18" charset="0"/>
              </a:rPr>
              <a:t>Can you figure out the </a:t>
            </a:r>
            <a:r>
              <a:rPr lang="en-US" b="1" u="sng" dirty="0">
                <a:latin typeface="Cambria" pitchFamily="18" charset="0"/>
              </a:rPr>
              <a:t>last binary digit</a:t>
            </a:r>
            <a:r>
              <a:rPr lang="en-US" b="1" dirty="0">
                <a:latin typeface="Cambria" pitchFamily="18" charset="0"/>
              </a:rPr>
              <a:t> </a:t>
            </a:r>
            <a:r>
              <a:rPr lang="en-US" dirty="0">
                <a:latin typeface="Cambria" pitchFamily="18" charset="0"/>
              </a:rPr>
              <a:t>(bit) of  </a:t>
            </a:r>
            <a:r>
              <a:rPr lang="en-US" b="1" dirty="0">
                <a:solidFill>
                  <a:srgbClr val="1C10EF"/>
                </a:solidFill>
                <a:latin typeface="Cambria" pitchFamily="18" charset="0"/>
              </a:rPr>
              <a:t>53</a:t>
            </a:r>
            <a:r>
              <a:rPr lang="en-US" dirty="0">
                <a:latin typeface="Cambria" pitchFamily="18" charset="0"/>
              </a:rPr>
              <a:t> </a:t>
            </a:r>
            <a:r>
              <a:rPr lang="en-US" i="1" dirty="0">
                <a:latin typeface="Cambria" pitchFamily="18" charset="0"/>
              </a:rPr>
              <a:t>without determining any </a:t>
            </a:r>
            <a:r>
              <a:rPr lang="en-US" i="1" dirty="0" smtClean="0">
                <a:latin typeface="Cambria" pitchFamily="18" charset="0"/>
              </a:rPr>
              <a:t>earlier </a:t>
            </a:r>
            <a:r>
              <a:rPr lang="en-US" i="1" dirty="0">
                <a:latin typeface="Cambria" pitchFamily="18" charset="0"/>
              </a:rPr>
              <a:t>bits</a:t>
            </a:r>
            <a:r>
              <a:rPr lang="en-US" dirty="0">
                <a:latin typeface="Cambria" pitchFamily="18" charset="0"/>
              </a:rPr>
              <a:t>?</a:t>
            </a:r>
            <a:r>
              <a:rPr lang="en-US" b="1" dirty="0">
                <a:latin typeface="Cambria" pitchFamily="18" charset="0"/>
              </a:rPr>
              <a:t>    </a:t>
            </a:r>
            <a:r>
              <a:rPr lang="en-US" dirty="0">
                <a:latin typeface="Cambria" pitchFamily="18" charset="0"/>
              </a:rPr>
              <a:t>The last </a:t>
            </a:r>
            <a:r>
              <a:rPr lang="en-US" b="1" i="1" u="sng" dirty="0">
                <a:latin typeface="Cambria" pitchFamily="18" charset="0"/>
              </a:rPr>
              <a:t>two</a:t>
            </a:r>
            <a:r>
              <a:rPr lang="en-US" dirty="0">
                <a:latin typeface="Cambria" pitchFamily="18" charset="0"/>
              </a:rPr>
              <a:t>?   </a:t>
            </a:r>
            <a:r>
              <a:rPr lang="en-US" b="1" i="1" u="sng" dirty="0" smtClean="0">
                <a:latin typeface="Cambria" pitchFamily="18" charset="0"/>
              </a:rPr>
              <a:t>three</a:t>
            </a:r>
            <a:r>
              <a:rPr lang="en-US" dirty="0" smtClean="0">
                <a:latin typeface="Cambria" pitchFamily="18" charset="0"/>
              </a:rPr>
              <a:t>?</a:t>
            </a:r>
            <a:endParaRPr lang="en-US" dirty="0">
              <a:latin typeface="Cambria" pitchFamily="18" charset="0"/>
            </a:endParaRPr>
          </a:p>
        </p:txBody>
      </p:sp>
      <p:sp>
        <p:nvSpPr>
          <p:cNvPr id="45" name="Rectangle 44"/>
          <p:cNvSpPr/>
          <p:nvPr/>
        </p:nvSpPr>
        <p:spPr>
          <a:xfrm rot="20996729">
            <a:off x="7818874" y="6384871"/>
            <a:ext cx="1180131" cy="323165"/>
          </a:xfrm>
          <a:prstGeom prst="rect">
            <a:avLst/>
          </a:prstGeom>
          <a:solidFill>
            <a:srgbClr val="CCECFF"/>
          </a:solidFill>
        </p:spPr>
        <p:txBody>
          <a:bodyPr wrap="none">
            <a:spAutoFit/>
          </a:bodyPr>
          <a:lstStyle/>
          <a:p>
            <a:r>
              <a:rPr lang="en-US" sz="1500" b="1" i="1" dirty="0" smtClean="0">
                <a:solidFill>
                  <a:srgbClr val="1C10EF"/>
                </a:solidFill>
                <a:latin typeface="Cambria" pitchFamily="18" charset="0"/>
              </a:rPr>
              <a:t>All</a:t>
            </a:r>
            <a:r>
              <a:rPr lang="en-US" sz="1500" dirty="0" smtClean="0">
                <a:latin typeface="Cambria" pitchFamily="18" charset="0"/>
              </a:rPr>
              <a:t> of them?</a:t>
            </a:r>
            <a:endParaRPr lang="en-US" sz="1500" dirty="0"/>
          </a:p>
        </p:txBody>
      </p:sp>
      <p:sp>
        <p:nvSpPr>
          <p:cNvPr id="46" name="Right Arrow 45"/>
          <p:cNvSpPr/>
          <p:nvPr/>
        </p:nvSpPr>
        <p:spPr bwMode="auto">
          <a:xfrm rot="10800000">
            <a:off x="6610156" y="3657600"/>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7" name="TextBox 46"/>
          <p:cNvSpPr txBox="1"/>
          <p:nvPr/>
        </p:nvSpPr>
        <p:spPr>
          <a:xfrm>
            <a:off x="6914210" y="3796704"/>
            <a:ext cx="554960" cy="338554"/>
          </a:xfrm>
          <a:prstGeom prst="rect">
            <a:avLst/>
          </a:prstGeom>
          <a:noFill/>
        </p:spPr>
        <p:txBody>
          <a:bodyPr wrap="none" rtlCol="0">
            <a:spAutoFit/>
          </a:bodyPr>
          <a:lstStyle/>
          <a:p>
            <a:r>
              <a:rPr lang="en-US" sz="1600" dirty="0" smtClean="0">
                <a:latin typeface="Calibri" panose="020F0502020204030204" pitchFamily="34" charset="0"/>
              </a:rPr>
              <a:t>bits!</a:t>
            </a:r>
            <a:endParaRPr lang="en-US" sz="1600" dirty="0">
              <a:latin typeface="Calibri" panose="020F0502020204030204" pitchFamily="34" charset="0"/>
            </a:endParaRPr>
          </a:p>
        </p:txBody>
      </p:sp>
      <p:sp>
        <p:nvSpPr>
          <p:cNvPr id="48" name="Right Arrow 47"/>
          <p:cNvSpPr/>
          <p:nvPr/>
        </p:nvSpPr>
        <p:spPr bwMode="auto">
          <a:xfrm rot="10800000">
            <a:off x="6629401" y="4337822"/>
            <a:ext cx="1027176" cy="615177"/>
          </a:xfrm>
          <a:prstGeom prst="rightArrow">
            <a:avLst/>
          </a:prstGeom>
          <a:solidFill>
            <a:srgbClr val="CCECFF"/>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9" name="TextBox 48"/>
          <p:cNvSpPr txBox="1"/>
          <p:nvPr/>
        </p:nvSpPr>
        <p:spPr>
          <a:xfrm>
            <a:off x="6884027" y="4489283"/>
            <a:ext cx="1512658" cy="338554"/>
          </a:xfrm>
          <a:prstGeom prst="rect">
            <a:avLst/>
          </a:prstGeom>
          <a:noFill/>
        </p:spPr>
        <p:txBody>
          <a:bodyPr wrap="none" rtlCol="0">
            <a:spAutoFit/>
          </a:bodyPr>
          <a:lstStyle/>
          <a:p>
            <a:r>
              <a:rPr lang="en-US" sz="1600" dirty="0" smtClean="0">
                <a:solidFill>
                  <a:schemeClr val="bg1">
                    <a:lumMod val="50000"/>
                  </a:schemeClr>
                </a:solidFill>
                <a:latin typeface="Calibri" panose="020F0502020204030204" pitchFamily="34" charset="0"/>
              </a:rPr>
              <a:t>value remaining</a:t>
            </a:r>
            <a:endParaRPr lang="en-US" sz="1600" dirty="0">
              <a:solidFill>
                <a:schemeClr val="bg1">
                  <a:lumMod val="50000"/>
                </a:schemeClr>
              </a:solidFill>
              <a:latin typeface="Calibri" panose="020F0502020204030204" pitchFamily="34" charset="0"/>
            </a:endParaRPr>
          </a:p>
        </p:txBody>
      </p:sp>
      <p:sp>
        <p:nvSpPr>
          <p:cNvPr id="51" name="TextBox 50"/>
          <p:cNvSpPr txBox="1"/>
          <p:nvPr/>
        </p:nvSpPr>
        <p:spPr>
          <a:xfrm>
            <a:off x="6805920" y="2038061"/>
            <a:ext cx="1874937" cy="338554"/>
          </a:xfrm>
          <a:prstGeom prst="rect">
            <a:avLst/>
          </a:prstGeom>
          <a:noFill/>
        </p:spPr>
        <p:txBody>
          <a:bodyPr wrap="none" rtlCol="0">
            <a:spAutoFit/>
          </a:bodyPr>
          <a:lstStyle/>
          <a:p>
            <a:r>
              <a:rPr lang="en-US" sz="1600" dirty="0" smtClean="0">
                <a:solidFill>
                  <a:schemeClr val="bg1">
                    <a:lumMod val="50000"/>
                  </a:schemeClr>
                </a:solidFill>
                <a:latin typeface="Calibri" panose="020F0502020204030204" pitchFamily="34" charset="0"/>
              </a:rPr>
              <a:t>"next"-level reality...</a:t>
            </a:r>
            <a:endParaRPr lang="en-US" sz="1600" dirty="0">
              <a:solidFill>
                <a:schemeClr val="bg1">
                  <a:lumMod val="50000"/>
                </a:schemeClr>
              </a:solidFill>
              <a:latin typeface="Calibri" panose="020F0502020204030204" pitchFamily="34" charset="0"/>
            </a:endParaRPr>
          </a:p>
        </p:txBody>
      </p:sp>
      <p:sp>
        <p:nvSpPr>
          <p:cNvPr id="12" name="Rectangle 11"/>
          <p:cNvSpPr/>
          <p:nvPr/>
        </p:nvSpPr>
        <p:spPr>
          <a:xfrm>
            <a:off x="5880248" y="4458505"/>
            <a:ext cx="444352" cy="400110"/>
          </a:xfrm>
          <a:prstGeom prst="rect">
            <a:avLst/>
          </a:prstGeom>
        </p:spPr>
        <p:txBody>
          <a:bodyPr wrap="none">
            <a:spAutoFit/>
          </a:bodyPr>
          <a:lstStyle/>
          <a:p>
            <a:r>
              <a:rPr lang="en-US" sz="2000" b="1" dirty="0">
                <a:solidFill>
                  <a:srgbClr val="1C10EF"/>
                </a:solidFill>
                <a:latin typeface="Calibri" panose="020F0502020204030204" pitchFamily="34" charset="0"/>
                <a:cs typeface="Calibri" panose="020F0502020204030204" pitchFamily="34" charset="0"/>
              </a:rPr>
              <a:t>53</a:t>
            </a:r>
            <a:endParaRPr lang="en-US" sz="2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30360" y="758880"/>
              <a:ext cx="7642080" cy="4444560"/>
            </p14:xfrm>
          </p:contentPart>
        </mc:Choice>
        <mc:Fallback xmlns="">
          <p:pic>
            <p:nvPicPr>
              <p:cNvPr id="2" name="Ink 1"/>
              <p:cNvPicPr/>
              <p:nvPr/>
            </p:nvPicPr>
            <p:blipFill>
              <a:blip r:embed="rId4"/>
              <a:stretch>
                <a:fillRect/>
              </a:stretch>
            </p:blipFill>
            <p:spPr>
              <a:xfrm>
                <a:off x="614520" y="743040"/>
                <a:ext cx="7674480" cy="4475880"/>
              </a:xfrm>
              <a:prstGeom prst="rect">
                <a:avLst/>
              </a:prstGeom>
            </p:spPr>
          </p:pic>
        </mc:Fallback>
      </mc:AlternateContent>
    </p:spTree>
    <p:extLst>
      <p:ext uri="{BB962C8B-B14F-4D97-AF65-F5344CB8AC3E}">
        <p14:creationId xmlns:p14="http://schemas.microsoft.com/office/powerpoint/2010/main" val="822928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6400" y="5601226"/>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1</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5" name="TextBox 4"/>
          <p:cNvSpPr txBox="1"/>
          <p:nvPr/>
        </p:nvSpPr>
        <p:spPr>
          <a:xfrm>
            <a:off x="50038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2</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6" name="TextBox 5"/>
          <p:cNvSpPr txBox="1"/>
          <p:nvPr/>
        </p:nvSpPr>
        <p:spPr>
          <a:xfrm>
            <a:off x="42926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4</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7" name="TextBox 6"/>
          <p:cNvSpPr txBox="1"/>
          <p:nvPr/>
        </p:nvSpPr>
        <p:spPr>
          <a:xfrm>
            <a:off x="35814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8</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8" name="TextBox 7"/>
          <p:cNvSpPr txBox="1"/>
          <p:nvPr/>
        </p:nvSpPr>
        <p:spPr>
          <a:xfrm>
            <a:off x="1371600"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a:t>
            </a:r>
            <a:endParaRPr lang="en-US" sz="2100" b="1" dirty="0">
              <a:latin typeface="Calibri" pitchFamily="34" charset="0"/>
              <a:cs typeface="Courier New" pitchFamily="49" charset="0"/>
            </a:endParaRPr>
          </a:p>
        </p:txBody>
      </p:sp>
      <p:sp>
        <p:nvSpPr>
          <p:cNvPr id="10"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solidFill>
                  <a:srgbClr val="FF0000"/>
                </a:solidFill>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 </a:t>
            </a:r>
            <a:r>
              <a:rPr lang="en-US" dirty="0" smtClean="0">
                <a:latin typeface="Cambria" pitchFamily="18" charset="0"/>
              </a:rPr>
              <a:t>(bit) of  </a:t>
            </a:r>
            <a:r>
              <a:rPr lang="en-US" b="1" dirty="0" smtClean="0">
                <a:solidFill>
                  <a:srgbClr val="C00000"/>
                </a:solidFill>
                <a:latin typeface="Cambria" pitchFamily="18" charset="0"/>
              </a:rPr>
              <a:t>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a:t>
            </a:r>
            <a:r>
              <a:rPr lang="en-US" b="1" dirty="0" smtClean="0">
                <a:latin typeface="Cambria" pitchFamily="18" charset="0"/>
              </a:rPr>
              <a:t>    </a:t>
            </a:r>
            <a:r>
              <a:rPr lang="en-US" dirty="0" smtClean="0">
                <a:latin typeface="Cambria" pitchFamily="18" charset="0"/>
              </a:rPr>
              <a:t>The last </a:t>
            </a:r>
            <a:r>
              <a:rPr lang="en-US" b="1" i="1" u="sng" dirty="0" smtClean="0">
                <a:latin typeface="Cambria" pitchFamily="18" charset="0"/>
              </a:rPr>
              <a:t>two</a:t>
            </a:r>
            <a:r>
              <a:rPr lang="en-US" dirty="0" smtClean="0">
                <a:latin typeface="Cambria" pitchFamily="18" charset="0"/>
              </a:rPr>
              <a:t>? </a:t>
            </a:r>
            <a:r>
              <a:rPr lang="en-US" dirty="0">
                <a:latin typeface="Cambria" pitchFamily="18" charset="0"/>
              </a:rPr>
              <a:t> </a:t>
            </a:r>
            <a:r>
              <a:rPr lang="en-US" dirty="0" smtClean="0">
                <a:latin typeface="Cambria" pitchFamily="18" charset="0"/>
              </a:rPr>
              <a:t> </a:t>
            </a:r>
            <a:r>
              <a:rPr lang="en-US" b="1" i="1" u="sng" dirty="0" smtClean="0">
                <a:latin typeface="Cambria" pitchFamily="18" charset="0"/>
              </a:rPr>
              <a:t>3</a:t>
            </a:r>
            <a:r>
              <a:rPr lang="en-US" dirty="0" smtClean="0">
                <a:latin typeface="Cambria" pitchFamily="18" charset="0"/>
              </a:rPr>
              <a:t>?</a:t>
            </a:r>
            <a:endParaRPr lang="en-US" dirty="0">
              <a:latin typeface="Cambria" pitchFamily="18" charset="0"/>
            </a:endParaRPr>
          </a:p>
        </p:txBody>
      </p:sp>
      <p:sp>
        <p:nvSpPr>
          <p:cNvPr id="11" name="Rectangle 10"/>
          <p:cNvSpPr/>
          <p:nvPr/>
        </p:nvSpPr>
        <p:spPr>
          <a:xfrm rot="20996729">
            <a:off x="8310136" y="805947"/>
            <a:ext cx="492443" cy="323165"/>
          </a:xfrm>
          <a:prstGeom prst="rect">
            <a:avLst/>
          </a:prstGeom>
          <a:solidFill>
            <a:srgbClr val="FFDBB7"/>
          </a:solidFill>
        </p:spPr>
        <p:txBody>
          <a:bodyPr wrap="none">
            <a:spAutoFit/>
          </a:bodyPr>
          <a:lstStyle/>
          <a:p>
            <a:r>
              <a:rPr lang="en-US" sz="1500" dirty="0" smtClean="0">
                <a:latin typeface="Cambria" pitchFamily="18" charset="0"/>
              </a:rPr>
              <a:t>All?</a:t>
            </a:r>
            <a:endParaRPr lang="en-US" sz="1500" dirty="0"/>
          </a:p>
        </p:txBody>
      </p:sp>
      <p:sp>
        <p:nvSpPr>
          <p:cNvPr id="9" name="TextBox 8"/>
          <p:cNvSpPr txBox="1"/>
          <p:nvPr/>
        </p:nvSpPr>
        <p:spPr>
          <a:xfrm>
            <a:off x="7505700" y="5429071"/>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p:cxnSp>
        <p:nvCxnSpPr>
          <p:cNvPr id="13" name="Straight Connector 12"/>
          <p:cNvCxnSpPr/>
          <p:nvPr/>
        </p:nvCxnSpPr>
        <p:spPr bwMode="auto">
          <a:xfrm>
            <a:off x="5791200"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082236"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373271"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664306" y="3861816"/>
            <a:ext cx="533400" cy="0"/>
          </a:xfrm>
          <a:prstGeom prst="line">
            <a:avLst/>
          </a:prstGeom>
          <a:noFill/>
          <a:ln w="19050" cap="flat" cmpd="sng" algn="ctr">
            <a:solidFill>
              <a:schemeClr val="tx1"/>
            </a:solidFill>
            <a:prstDash val="solid"/>
            <a:round/>
            <a:headEnd type="none" w="med" len="med"/>
            <a:tailEnd type="none" w="med" len="med"/>
          </a:ln>
          <a:effectLst/>
        </p:spPr>
      </p:cxnSp>
      <p:sp>
        <p:nvSpPr>
          <p:cNvPr id="17" name="TextBox 16"/>
          <p:cNvSpPr txBox="1"/>
          <p:nvPr/>
        </p:nvSpPr>
        <p:spPr>
          <a:xfrm>
            <a:off x="50292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1</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8" name="TextBox 17"/>
          <p:cNvSpPr txBox="1"/>
          <p:nvPr/>
        </p:nvSpPr>
        <p:spPr>
          <a:xfrm>
            <a:off x="43180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2</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9" name="TextBox 18"/>
          <p:cNvSpPr txBox="1"/>
          <p:nvPr/>
        </p:nvSpPr>
        <p:spPr>
          <a:xfrm>
            <a:off x="36068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4</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0" name="TextBox 19"/>
          <p:cNvSpPr txBox="1"/>
          <p:nvPr/>
        </p:nvSpPr>
        <p:spPr>
          <a:xfrm>
            <a:off x="28956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8</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1" name="TextBox 20"/>
          <p:cNvSpPr txBox="1"/>
          <p:nvPr/>
        </p:nvSpPr>
        <p:spPr>
          <a:xfrm>
            <a:off x="1182624" y="194670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a:t>
            </a:r>
            <a:endParaRPr lang="en-US" sz="1800" dirty="0">
              <a:latin typeface="Calibri" pitchFamily="34" charset="0"/>
              <a:cs typeface="Courier New" pitchFamily="49" charset="0"/>
            </a:endParaRPr>
          </a:p>
        </p:txBody>
      </p:sp>
      <p:sp>
        <p:nvSpPr>
          <p:cNvPr id="22" name="TextBox 21"/>
          <p:cNvSpPr txBox="1"/>
          <p:nvPr/>
        </p:nvSpPr>
        <p:spPr>
          <a:xfrm>
            <a:off x="43037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1</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3" name="TextBox 22"/>
          <p:cNvSpPr txBox="1"/>
          <p:nvPr/>
        </p:nvSpPr>
        <p:spPr>
          <a:xfrm>
            <a:off x="35925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2</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4" name="TextBox 23"/>
          <p:cNvSpPr txBox="1"/>
          <p:nvPr/>
        </p:nvSpPr>
        <p:spPr>
          <a:xfrm>
            <a:off x="28813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4</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5" name="TextBox 24"/>
          <p:cNvSpPr txBox="1"/>
          <p:nvPr/>
        </p:nvSpPr>
        <p:spPr>
          <a:xfrm>
            <a:off x="21701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8</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6" name="TextBox 25"/>
          <p:cNvSpPr txBox="1"/>
          <p:nvPr/>
        </p:nvSpPr>
        <p:spPr>
          <a:xfrm>
            <a:off x="914400" y="2258044"/>
            <a:ext cx="685800" cy="307777"/>
          </a:xfrm>
          <a:prstGeom prst="rect">
            <a:avLst/>
          </a:prstGeom>
          <a:noFill/>
        </p:spPr>
        <p:txBody>
          <a:bodyPr wrap="square" rtlCol="0">
            <a:spAutoFit/>
          </a:bodyPr>
          <a:lstStyle/>
          <a:p>
            <a:pPr algn="ctr"/>
            <a:r>
              <a:rPr lang="en-US" sz="1400" dirty="0" smtClean="0">
                <a:solidFill>
                  <a:schemeClr val="bg1">
                    <a:lumMod val="50000"/>
                  </a:schemeClr>
                </a:solidFill>
                <a:latin typeface="Calibri" pitchFamily="34" charset="0"/>
                <a:cs typeface="Courier New" pitchFamily="49" charset="0"/>
              </a:rPr>
              <a:t>…</a:t>
            </a:r>
            <a:endParaRPr lang="en-US" sz="1400" dirty="0">
              <a:solidFill>
                <a:schemeClr val="bg1">
                  <a:lumMod val="50000"/>
                </a:schemeClr>
              </a:solidFill>
              <a:latin typeface="Calibri" pitchFamily="34" charset="0"/>
              <a:cs typeface="Courier New" pitchFamily="49" charset="0"/>
            </a:endParaRPr>
          </a:p>
        </p:txBody>
      </p:sp>
      <p:sp>
        <p:nvSpPr>
          <p:cNvPr id="27" name="TextBox 26"/>
          <p:cNvSpPr txBox="1"/>
          <p:nvPr/>
        </p:nvSpPr>
        <p:spPr>
          <a:xfrm>
            <a:off x="35814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1</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8" name="TextBox 27"/>
          <p:cNvSpPr txBox="1"/>
          <p:nvPr/>
        </p:nvSpPr>
        <p:spPr>
          <a:xfrm>
            <a:off x="28702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2</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9" name="TextBox 28"/>
          <p:cNvSpPr txBox="1"/>
          <p:nvPr/>
        </p:nvSpPr>
        <p:spPr>
          <a:xfrm>
            <a:off x="21590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4</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31" name="TextBox 30"/>
          <p:cNvSpPr txBox="1"/>
          <p:nvPr/>
        </p:nvSpPr>
        <p:spPr>
          <a:xfrm>
            <a:off x="685800" y="2560391"/>
            <a:ext cx="685800" cy="261610"/>
          </a:xfrm>
          <a:prstGeom prst="rect">
            <a:avLst/>
          </a:prstGeom>
          <a:noFill/>
        </p:spPr>
        <p:txBody>
          <a:bodyPr wrap="square" rtlCol="0">
            <a:spAutoFit/>
          </a:bodyPr>
          <a:lstStyle/>
          <a:p>
            <a:pPr algn="ctr"/>
            <a:r>
              <a:rPr lang="en-US" sz="1100" dirty="0" smtClean="0">
                <a:solidFill>
                  <a:schemeClr val="bg1">
                    <a:lumMod val="75000"/>
                  </a:schemeClr>
                </a:solidFill>
                <a:latin typeface="Calibri" pitchFamily="34" charset="0"/>
                <a:cs typeface="Courier New" pitchFamily="49" charset="0"/>
              </a:rPr>
              <a:t>…</a:t>
            </a:r>
            <a:endParaRPr lang="en-US" sz="1100" dirty="0">
              <a:solidFill>
                <a:schemeClr val="bg1">
                  <a:lumMod val="75000"/>
                </a:schemeClr>
              </a:solidFill>
              <a:latin typeface="Calibri" pitchFamily="34" charset="0"/>
              <a:cs typeface="Courier New" pitchFamily="49" charset="0"/>
            </a:endParaRPr>
          </a:p>
        </p:txBody>
      </p:sp>
      <p:sp>
        <p:nvSpPr>
          <p:cNvPr id="32" name="Right Arrow 31"/>
          <p:cNvSpPr/>
          <p:nvPr/>
        </p:nvSpPr>
        <p:spPr bwMode="auto">
          <a:xfrm rot="10800000">
            <a:off x="6629400" y="1499615"/>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3" name="TextBox 32"/>
          <p:cNvSpPr txBox="1"/>
          <p:nvPr/>
        </p:nvSpPr>
        <p:spPr>
          <a:xfrm>
            <a:off x="6777090" y="1624655"/>
            <a:ext cx="1557158" cy="338554"/>
          </a:xfrm>
          <a:prstGeom prst="rect">
            <a:avLst/>
          </a:prstGeom>
          <a:noFill/>
        </p:spPr>
        <p:txBody>
          <a:bodyPr wrap="none" rtlCol="0">
            <a:spAutoFit/>
          </a:bodyPr>
          <a:lstStyle/>
          <a:p>
            <a:r>
              <a:rPr lang="en-US" sz="1600" dirty="0" smtClean="0">
                <a:latin typeface="Calibri" panose="020F0502020204030204" pitchFamily="34" charset="0"/>
              </a:rPr>
              <a:t>top-level reality!</a:t>
            </a:r>
            <a:endParaRPr lang="en-US" sz="1600" dirty="0">
              <a:latin typeface="Calibri" panose="020F0502020204030204" pitchFamily="34" charset="0"/>
            </a:endParaRPr>
          </a:p>
        </p:txBody>
      </p:sp>
      <p:sp>
        <p:nvSpPr>
          <p:cNvPr id="34" name="TextBox 33"/>
          <p:cNvSpPr txBox="1"/>
          <p:nvPr/>
        </p:nvSpPr>
        <p:spPr>
          <a:xfrm>
            <a:off x="2883408"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1</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5" name="TextBox 34"/>
          <p:cNvSpPr txBox="1"/>
          <p:nvPr/>
        </p:nvSpPr>
        <p:spPr>
          <a:xfrm>
            <a:off x="2147824"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2</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9" name="TextBox 38"/>
          <p:cNvSpPr txBox="1"/>
          <p:nvPr/>
        </p:nvSpPr>
        <p:spPr>
          <a:xfrm>
            <a:off x="28844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16s</a:t>
            </a:r>
            <a:endParaRPr lang="en-US" sz="2100" b="1" dirty="0">
              <a:latin typeface="Calibri" pitchFamily="34" charset="0"/>
              <a:cs typeface="Courier New" pitchFamily="49" charset="0"/>
            </a:endParaRPr>
          </a:p>
        </p:txBody>
      </p:sp>
      <p:sp>
        <p:nvSpPr>
          <p:cNvPr id="40" name="TextBox 39"/>
          <p:cNvSpPr txBox="1"/>
          <p:nvPr/>
        </p:nvSpPr>
        <p:spPr>
          <a:xfrm>
            <a:off x="21732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32s</a:t>
            </a:r>
            <a:endParaRPr lang="en-US" sz="2100" b="1" dirty="0">
              <a:latin typeface="Calibri" pitchFamily="34" charset="0"/>
              <a:cs typeface="Courier New" pitchFamily="49" charset="0"/>
            </a:endParaRPr>
          </a:p>
        </p:txBody>
      </p:sp>
      <p:sp>
        <p:nvSpPr>
          <p:cNvPr id="41" name="TextBox 40"/>
          <p:cNvSpPr txBox="1"/>
          <p:nvPr/>
        </p:nvSpPr>
        <p:spPr>
          <a:xfrm>
            <a:off x="2170176" y="193243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16s</a:t>
            </a:r>
            <a:endParaRPr lang="en-US" sz="1800" dirty="0">
              <a:latin typeface="Calibri" pitchFamily="34" charset="0"/>
              <a:cs typeface="Courier New" pitchFamily="49" charset="0"/>
            </a:endParaRPr>
          </a:p>
        </p:txBody>
      </p:sp>
      <p:cxnSp>
        <p:nvCxnSpPr>
          <p:cNvPr id="42" name="Straight Connector 41"/>
          <p:cNvCxnSpPr/>
          <p:nvPr/>
        </p:nvCxnSpPr>
        <p:spPr bwMode="auto">
          <a:xfrm>
            <a:off x="2955341"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2246376" y="3861816"/>
            <a:ext cx="533400" cy="0"/>
          </a:xfrm>
          <a:prstGeom prst="line">
            <a:avLst/>
          </a:prstGeom>
          <a:noFill/>
          <a:ln w="19050" cap="flat" cmpd="sng" algn="ctr">
            <a:solidFill>
              <a:schemeClr val="tx1"/>
            </a:solidFill>
            <a:prstDash val="solid"/>
            <a:round/>
            <a:headEnd type="none" w="med" len="med"/>
            <a:tailEnd type="none" w="med" len="med"/>
          </a:ln>
          <a:effectLst/>
        </p:spPr>
      </p:cxn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7680" y="312840"/>
              <a:ext cx="7920360" cy="4862160"/>
            </p14:xfrm>
          </p:contentPart>
        </mc:Choice>
        <mc:Fallback xmlns="">
          <p:pic>
            <p:nvPicPr>
              <p:cNvPr id="2" name="Ink 1"/>
              <p:cNvPicPr/>
              <p:nvPr/>
            </p:nvPicPr>
            <p:blipFill>
              <a:blip r:embed="rId4"/>
              <a:stretch>
                <a:fillRect/>
              </a:stretch>
            </p:blipFill>
            <p:spPr>
              <a:xfrm>
                <a:off x="1045440" y="310320"/>
                <a:ext cx="7935120" cy="4867200"/>
              </a:xfrm>
              <a:prstGeom prst="rect">
                <a:avLst/>
              </a:prstGeom>
            </p:spPr>
          </p:pic>
        </mc:Fallback>
      </mc:AlternateContent>
    </p:spTree>
    <p:extLst>
      <p:ext uri="{BB962C8B-B14F-4D97-AF65-F5344CB8AC3E}">
        <p14:creationId xmlns:p14="http://schemas.microsoft.com/office/powerpoint/2010/main" val="1601077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6"/>
          <p:cNvSpPr>
            <a:spLocks noChangeArrowheads="1"/>
          </p:cNvSpPr>
          <p:nvPr>
            <p:custDataLst>
              <p:tags r:id="rId1"/>
            </p:custDataLst>
          </p:nvPr>
        </p:nvSpPr>
        <p:spPr bwMode="auto">
          <a:xfrm>
            <a:off x="3429000" y="1371600"/>
            <a:ext cx="21351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B410CE"/>
                </a:solidFill>
                <a:latin typeface="Courier New" pitchFamily="-106" charset="0"/>
              </a:rPr>
              <a:t>decipher</a:t>
            </a:r>
            <a:endParaRPr lang="en-US" sz="3200" b="1">
              <a:solidFill>
                <a:srgbClr val="1E16E4"/>
              </a:solidFill>
              <a:latin typeface="Courier New" pitchFamily="-106" charset="0"/>
            </a:endParaRPr>
          </a:p>
        </p:txBody>
      </p:sp>
      <p:sp>
        <p:nvSpPr>
          <p:cNvPr id="28677" name="Line 7"/>
          <p:cNvSpPr>
            <a:spLocks noChangeShapeType="1"/>
          </p:cNvSpPr>
          <p:nvPr>
            <p:custDataLst>
              <p:tags r:id="rId2"/>
            </p:custDataLst>
          </p:nvPr>
        </p:nvSpPr>
        <p:spPr bwMode="auto">
          <a:xfrm flipH="1">
            <a:off x="1676400" y="1905000"/>
            <a:ext cx="2286000" cy="4572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78" name="Line 8"/>
          <p:cNvSpPr>
            <a:spLocks noChangeShapeType="1"/>
          </p:cNvSpPr>
          <p:nvPr>
            <p:custDataLst>
              <p:tags r:id="rId3"/>
            </p:custDataLst>
          </p:nvPr>
        </p:nvSpPr>
        <p:spPr bwMode="auto">
          <a:xfrm flipH="1">
            <a:off x="4486275" y="1912938"/>
            <a:ext cx="0" cy="576262"/>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79" name="Line 9"/>
          <p:cNvSpPr>
            <a:spLocks noChangeShapeType="1"/>
          </p:cNvSpPr>
          <p:nvPr>
            <p:custDataLst>
              <p:tags r:id="rId4"/>
            </p:custDataLst>
          </p:nvPr>
        </p:nvSpPr>
        <p:spPr bwMode="auto">
          <a:xfrm>
            <a:off x="5008563" y="1917700"/>
            <a:ext cx="1965325" cy="47783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80" name="Rectangle 10"/>
          <p:cNvSpPr>
            <a:spLocks noChangeArrowheads="1"/>
          </p:cNvSpPr>
          <p:nvPr>
            <p:custDataLst>
              <p:tags r:id="rId5"/>
            </p:custDataLst>
          </p:nvPr>
        </p:nvSpPr>
        <p:spPr bwMode="auto">
          <a:xfrm>
            <a:off x="3429000" y="2468563"/>
            <a:ext cx="21351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encipher</a:t>
            </a:r>
          </a:p>
        </p:txBody>
      </p:sp>
      <p:sp>
        <p:nvSpPr>
          <p:cNvPr id="28681" name="Rectangle 11"/>
          <p:cNvSpPr>
            <a:spLocks noChangeArrowheads="1"/>
          </p:cNvSpPr>
          <p:nvPr>
            <p:custDataLst>
              <p:tags r:id="rId6"/>
            </p:custDataLst>
          </p:nvPr>
        </p:nvSpPr>
        <p:spPr bwMode="auto">
          <a:xfrm>
            <a:off x="1216025" y="2392363"/>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max</a:t>
            </a:r>
          </a:p>
        </p:txBody>
      </p:sp>
      <p:sp>
        <p:nvSpPr>
          <p:cNvPr id="28683" name="Rectangle 13"/>
          <p:cNvSpPr>
            <a:spLocks noChangeArrowheads="1"/>
          </p:cNvSpPr>
          <p:nvPr>
            <p:custDataLst>
              <p:tags r:id="rId7"/>
            </p:custDataLst>
          </p:nvPr>
        </p:nvSpPr>
        <p:spPr bwMode="auto">
          <a:xfrm>
            <a:off x="3429000" y="3382963"/>
            <a:ext cx="215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rot(c,n)</a:t>
            </a:r>
          </a:p>
        </p:txBody>
      </p:sp>
      <p:sp>
        <p:nvSpPr>
          <p:cNvPr id="28684" name="Rectangle 14"/>
          <p:cNvSpPr>
            <a:spLocks noChangeArrowheads="1"/>
          </p:cNvSpPr>
          <p:nvPr>
            <p:custDataLst>
              <p:tags r:id="rId8"/>
            </p:custDataLst>
          </p:nvPr>
        </p:nvSpPr>
        <p:spPr bwMode="auto">
          <a:xfrm>
            <a:off x="2971800" y="4343400"/>
            <a:ext cx="91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ord</a:t>
            </a:r>
          </a:p>
        </p:txBody>
      </p:sp>
      <p:sp>
        <p:nvSpPr>
          <p:cNvPr id="28685" name="Rectangle 15"/>
          <p:cNvSpPr>
            <a:spLocks noChangeArrowheads="1"/>
          </p:cNvSpPr>
          <p:nvPr>
            <p:custDataLst>
              <p:tags r:id="rId9"/>
            </p:custDataLst>
          </p:nvPr>
        </p:nvSpPr>
        <p:spPr bwMode="auto">
          <a:xfrm>
            <a:off x="5029200" y="4343400"/>
            <a:ext cx="91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a:solidFill>
                  <a:srgbClr val="000000"/>
                </a:solidFill>
                <a:latin typeface="Courier New" pitchFamily="-106" charset="0"/>
              </a:rPr>
              <a:t>chr</a:t>
            </a:r>
          </a:p>
        </p:txBody>
      </p:sp>
      <p:sp>
        <p:nvSpPr>
          <p:cNvPr id="28686" name="Line 16"/>
          <p:cNvSpPr>
            <a:spLocks noChangeShapeType="1"/>
          </p:cNvSpPr>
          <p:nvPr>
            <p:custDataLst>
              <p:tags r:id="rId10"/>
            </p:custDataLst>
          </p:nvPr>
        </p:nvSpPr>
        <p:spPr bwMode="auto">
          <a:xfrm flipH="1">
            <a:off x="3459163" y="3937000"/>
            <a:ext cx="939800" cy="49371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87" name="Line 17"/>
          <p:cNvSpPr>
            <a:spLocks noChangeShapeType="1"/>
          </p:cNvSpPr>
          <p:nvPr>
            <p:custDataLst>
              <p:tags r:id="rId11"/>
            </p:custDataLst>
          </p:nvPr>
        </p:nvSpPr>
        <p:spPr bwMode="auto">
          <a:xfrm>
            <a:off x="4613275" y="3927475"/>
            <a:ext cx="803275" cy="50641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88" name="Line 18"/>
          <p:cNvSpPr>
            <a:spLocks noChangeShapeType="1"/>
          </p:cNvSpPr>
          <p:nvPr>
            <p:custDataLst>
              <p:tags r:id="rId12"/>
            </p:custDataLst>
          </p:nvPr>
        </p:nvSpPr>
        <p:spPr bwMode="auto">
          <a:xfrm flipH="1">
            <a:off x="4483100" y="2987675"/>
            <a:ext cx="0" cy="428625"/>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8689" name="AutoShape 19"/>
          <p:cNvSpPr>
            <a:spLocks noChangeArrowheads="1"/>
          </p:cNvSpPr>
          <p:nvPr>
            <p:custDataLst>
              <p:tags r:id="rId13"/>
            </p:custDataLst>
          </p:nvPr>
        </p:nvSpPr>
        <p:spPr bwMode="auto">
          <a:xfrm>
            <a:off x="457200" y="1447800"/>
            <a:ext cx="533400" cy="3200400"/>
          </a:xfrm>
          <a:prstGeom prst="upArrow">
            <a:avLst>
              <a:gd name="adj1" fmla="val 40472"/>
              <a:gd name="adj2" fmla="val 129167"/>
            </a:avLst>
          </a:prstGeom>
          <a:solidFill>
            <a:srgbClr val="B410CE"/>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eaLnBrk="0" hangingPunct="0"/>
            <a:endParaRPr lang="en-US">
              <a:solidFill>
                <a:srgbClr val="000000"/>
              </a:solidFill>
            </a:endParaRPr>
          </a:p>
        </p:txBody>
      </p:sp>
      <p:sp>
        <p:nvSpPr>
          <p:cNvPr id="28690" name="AutoShape 20"/>
          <p:cNvSpPr>
            <a:spLocks noChangeArrowheads="1"/>
          </p:cNvSpPr>
          <p:nvPr>
            <p:custDataLst>
              <p:tags r:id="rId14"/>
            </p:custDataLst>
          </p:nvPr>
        </p:nvSpPr>
        <p:spPr bwMode="auto">
          <a:xfrm rot="10800000">
            <a:off x="457200" y="4899025"/>
            <a:ext cx="533400" cy="1730375"/>
          </a:xfrm>
          <a:prstGeom prst="upArrow">
            <a:avLst>
              <a:gd name="adj1" fmla="val 40472"/>
              <a:gd name="adj2" fmla="val 69837"/>
            </a:avLst>
          </a:prstGeom>
          <a:solidFill>
            <a:srgbClr val="1E16E4"/>
          </a:solidFill>
          <a:ln>
            <a:noFill/>
          </a:ln>
          <a:extLs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eaLnBrk="0" hangingPunct="0"/>
            <a:endParaRPr lang="en-US">
              <a:solidFill>
                <a:srgbClr val="000000"/>
              </a:solidFill>
            </a:endParaRPr>
          </a:p>
        </p:txBody>
      </p:sp>
      <p:sp>
        <p:nvSpPr>
          <p:cNvPr id="28691" name="Text Box 21"/>
          <p:cNvSpPr txBox="1">
            <a:spLocks noChangeArrowheads="1"/>
          </p:cNvSpPr>
          <p:nvPr>
            <p:custDataLst>
              <p:tags r:id="rId15"/>
            </p:custDataLst>
          </p:nvPr>
        </p:nvSpPr>
        <p:spPr bwMode="auto">
          <a:xfrm>
            <a:off x="857250" y="3810000"/>
            <a:ext cx="1562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B410CE"/>
                </a:solidFill>
                <a:latin typeface="Cambria" panose="02040503050406030204" pitchFamily="18" charset="0"/>
              </a:rPr>
              <a:t>creating more and more capable compositions </a:t>
            </a:r>
          </a:p>
        </p:txBody>
      </p:sp>
      <p:grpSp>
        <p:nvGrpSpPr>
          <p:cNvPr id="28692" name="Group 22"/>
          <p:cNvGrpSpPr>
            <a:grpSpLocks/>
          </p:cNvGrpSpPr>
          <p:nvPr>
            <p:custDataLst>
              <p:tags r:id="rId16"/>
            </p:custDataLst>
          </p:nvPr>
        </p:nvGrpSpPr>
        <p:grpSpPr bwMode="auto">
          <a:xfrm>
            <a:off x="4203700" y="838200"/>
            <a:ext cx="531813" cy="600075"/>
            <a:chOff x="2928" y="1051"/>
            <a:chExt cx="840" cy="957"/>
          </a:xfrm>
        </p:grpSpPr>
        <p:sp>
          <p:nvSpPr>
            <p:cNvPr id="28701" name="Freeform 23"/>
            <p:cNvSpPr>
              <a:spLocks/>
            </p:cNvSpPr>
            <p:nvPr>
              <p:custDataLst>
                <p:tags r:id="rId29"/>
              </p:custDataLst>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02" name="Oval 24"/>
            <p:cNvSpPr>
              <a:spLocks noChangeArrowheads="1"/>
            </p:cNvSpPr>
            <p:nvPr>
              <p:custDataLst>
                <p:tags r:id="rId30"/>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0" hangingPunct="0"/>
              <a:endParaRPr lang="en-US">
                <a:solidFill>
                  <a:srgbClr val="000000"/>
                </a:solidFill>
              </a:endParaRPr>
            </a:p>
          </p:txBody>
        </p:sp>
        <p:sp>
          <p:nvSpPr>
            <p:cNvPr id="28703" name="Oval 25"/>
            <p:cNvSpPr>
              <a:spLocks noChangeArrowheads="1"/>
            </p:cNvSpPr>
            <p:nvPr>
              <p:custDataLst>
                <p:tags r:id="rId31"/>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4" name="Oval 26"/>
            <p:cNvSpPr>
              <a:spLocks noChangeArrowheads="1"/>
            </p:cNvSpPr>
            <p:nvPr>
              <p:custDataLst>
                <p:tags r:id="rId32"/>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5" name="Oval 27"/>
            <p:cNvSpPr>
              <a:spLocks noChangeArrowheads="1"/>
            </p:cNvSpPr>
            <p:nvPr>
              <p:custDataLst>
                <p:tags r:id="rId33"/>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6" name="Oval 28"/>
            <p:cNvSpPr>
              <a:spLocks noChangeArrowheads="1"/>
            </p:cNvSpPr>
            <p:nvPr>
              <p:custDataLst>
                <p:tags r:id="rId34"/>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7" name="Oval 29"/>
            <p:cNvSpPr>
              <a:spLocks noChangeArrowheads="1"/>
            </p:cNvSpPr>
            <p:nvPr>
              <p:custDataLst>
                <p:tags r:id="rId35"/>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8" name="Oval 30"/>
            <p:cNvSpPr>
              <a:spLocks noChangeArrowheads="1"/>
            </p:cNvSpPr>
            <p:nvPr>
              <p:custDataLst>
                <p:tags r:id="rId36"/>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solidFill>
                  <a:srgbClr val="000000"/>
                </a:solidFill>
              </a:endParaRPr>
            </a:p>
          </p:txBody>
        </p:sp>
        <p:sp>
          <p:nvSpPr>
            <p:cNvPr id="28709" name="AutoShape 31"/>
            <p:cNvSpPr>
              <a:spLocks noChangeArrowheads="1"/>
            </p:cNvSpPr>
            <p:nvPr>
              <p:custDataLst>
                <p:tags r:id="rId37"/>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0" hangingPunct="0"/>
              <a:endParaRPr lang="en-US">
                <a:solidFill>
                  <a:srgbClr val="000000"/>
                </a:solidFill>
              </a:endParaRPr>
            </a:p>
          </p:txBody>
        </p:sp>
        <p:sp>
          <p:nvSpPr>
            <p:cNvPr id="28710" name="Freeform 32"/>
            <p:cNvSpPr>
              <a:spLocks/>
            </p:cNvSpPr>
            <p:nvPr>
              <p:custDataLst>
                <p:tags r:id="rId38"/>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11" name="Freeform 33"/>
            <p:cNvSpPr>
              <a:spLocks/>
            </p:cNvSpPr>
            <p:nvPr>
              <p:custDataLst>
                <p:tags r:id="rId39"/>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12" name="Freeform 34"/>
            <p:cNvSpPr>
              <a:spLocks/>
            </p:cNvSpPr>
            <p:nvPr>
              <p:custDataLst>
                <p:tags r:id="rId40"/>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13" name="Freeform 35"/>
            <p:cNvSpPr>
              <a:spLocks/>
            </p:cNvSpPr>
            <p:nvPr>
              <p:custDataLst>
                <p:tags r:id="rId41"/>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693" name="Text Box 36"/>
          <p:cNvSpPr txBox="1">
            <a:spLocks noChangeArrowheads="1"/>
          </p:cNvSpPr>
          <p:nvPr>
            <p:custDataLst>
              <p:tags r:id="rId17"/>
            </p:custDataLst>
          </p:nvPr>
        </p:nvSpPr>
        <p:spPr bwMode="auto">
          <a:xfrm>
            <a:off x="4789311" y="773289"/>
            <a:ext cx="2514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dirty="0">
                <a:solidFill>
                  <a:srgbClr val="067B0E"/>
                </a:solidFill>
                <a:latin typeface="Cambria" pitchFamily="18" charset="0"/>
              </a:rPr>
              <a:t>It looks like I'm </a:t>
            </a:r>
            <a:r>
              <a:rPr lang="en-US" sz="1200" dirty="0" smtClean="0">
                <a:solidFill>
                  <a:srgbClr val="067B0E"/>
                </a:solidFill>
                <a:latin typeface="Cambria" pitchFamily="18" charset="0"/>
              </a:rPr>
              <a:t>ahead of this…</a:t>
            </a:r>
            <a:endParaRPr lang="en-US" sz="1200" dirty="0">
              <a:solidFill>
                <a:srgbClr val="067B0E"/>
              </a:solidFill>
              <a:latin typeface="Cambria" pitchFamily="18" charset="0"/>
            </a:endParaRPr>
          </a:p>
        </p:txBody>
      </p:sp>
      <p:sp>
        <p:nvSpPr>
          <p:cNvPr id="28694" name="Text Box 37"/>
          <p:cNvSpPr txBox="1">
            <a:spLocks noChangeArrowheads="1"/>
          </p:cNvSpPr>
          <p:nvPr>
            <p:custDataLst>
              <p:tags r:id="rId18"/>
            </p:custDataLst>
          </p:nvPr>
        </p:nvSpPr>
        <p:spPr bwMode="auto">
          <a:xfrm>
            <a:off x="762000" y="5943600"/>
            <a:ext cx="175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1E16E4"/>
                </a:solidFill>
                <a:latin typeface="Cambria" pitchFamily="18" charset="0"/>
              </a:rPr>
              <a:t>how are even these fundamentals physically realized ?!</a:t>
            </a:r>
          </a:p>
        </p:txBody>
      </p:sp>
      <p:sp>
        <p:nvSpPr>
          <p:cNvPr id="28695" name="Line 38"/>
          <p:cNvSpPr>
            <a:spLocks noChangeShapeType="1"/>
          </p:cNvSpPr>
          <p:nvPr>
            <p:custDataLst>
              <p:tags r:id="rId19"/>
            </p:custDataLst>
          </p:nvPr>
        </p:nvSpPr>
        <p:spPr bwMode="auto">
          <a:xfrm flipV="1">
            <a:off x="3505200" y="4953000"/>
            <a:ext cx="0" cy="5254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8696" name="Text Box 39"/>
          <p:cNvSpPr txBox="1">
            <a:spLocks noChangeArrowheads="1"/>
          </p:cNvSpPr>
          <p:nvPr>
            <p:custDataLst>
              <p:tags r:id="rId20"/>
            </p:custDataLst>
          </p:nvPr>
        </p:nvSpPr>
        <p:spPr bwMode="auto">
          <a:xfrm>
            <a:off x="2438400" y="5632450"/>
            <a:ext cx="21605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80000"/>
              </a:lnSpc>
              <a:spcBef>
                <a:spcPct val="50000"/>
              </a:spcBef>
            </a:pPr>
            <a:r>
              <a:rPr lang="en-US" b="1" dirty="0">
                <a:solidFill>
                  <a:srgbClr val="1C10EF"/>
                </a:solidFill>
                <a:latin typeface="Cambria" pitchFamily="18" charset="0"/>
              </a:rPr>
              <a:t>bits! </a:t>
            </a:r>
          </a:p>
        </p:txBody>
      </p:sp>
      <p:sp>
        <p:nvSpPr>
          <p:cNvPr id="28697" name="Text Box 40"/>
          <p:cNvSpPr txBox="1">
            <a:spLocks noChangeArrowheads="1"/>
          </p:cNvSpPr>
          <p:nvPr>
            <p:custDataLst>
              <p:tags r:id="rId21"/>
            </p:custDataLst>
          </p:nvPr>
        </p:nvSpPr>
        <p:spPr bwMode="auto">
          <a:xfrm>
            <a:off x="4795838" y="5599113"/>
            <a:ext cx="137636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90000"/>
              </a:lnSpc>
              <a:spcBef>
                <a:spcPct val="50000"/>
              </a:spcBef>
            </a:pPr>
            <a:r>
              <a:rPr lang="en-US" b="1" dirty="0">
                <a:solidFill>
                  <a:srgbClr val="1C10EF"/>
                </a:solidFill>
                <a:latin typeface="Cambria" pitchFamily="18" charset="0"/>
              </a:rPr>
              <a:t>circuits</a:t>
            </a:r>
          </a:p>
        </p:txBody>
      </p:sp>
      <p:sp>
        <p:nvSpPr>
          <p:cNvPr id="28698" name="Line 41"/>
          <p:cNvSpPr>
            <a:spLocks noChangeShapeType="1"/>
          </p:cNvSpPr>
          <p:nvPr>
            <p:custDataLst>
              <p:tags r:id="rId22"/>
            </p:custDataLst>
          </p:nvPr>
        </p:nvSpPr>
        <p:spPr bwMode="auto">
          <a:xfrm flipV="1">
            <a:off x="5486400" y="4953000"/>
            <a:ext cx="0" cy="5254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8699" name="Text Box 42"/>
          <p:cNvSpPr txBox="1">
            <a:spLocks noChangeArrowheads="1"/>
          </p:cNvSpPr>
          <p:nvPr>
            <p:custDataLst>
              <p:tags r:id="rId23"/>
            </p:custDataLst>
          </p:nvPr>
        </p:nvSpPr>
        <p:spPr bwMode="auto">
          <a:xfrm>
            <a:off x="6781800" y="5715000"/>
            <a:ext cx="2057400" cy="768350"/>
          </a:xfrm>
          <a:prstGeom prst="rect">
            <a:avLst/>
          </a:prstGeom>
          <a:noFill/>
          <a:ln w="19050">
            <a:solidFill>
              <a:srgbClr val="1C10E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90000"/>
              </a:lnSpc>
              <a:spcBef>
                <a:spcPct val="50000"/>
              </a:spcBef>
            </a:pPr>
            <a:r>
              <a:rPr lang="en-US">
                <a:solidFill>
                  <a:srgbClr val="1C10EF"/>
                </a:solidFill>
                <a:latin typeface="Cambria" pitchFamily="18" charset="0"/>
              </a:rPr>
              <a:t>computer organization</a:t>
            </a:r>
          </a:p>
        </p:txBody>
      </p:sp>
      <p:sp>
        <p:nvSpPr>
          <p:cNvPr id="28700" name="Text Box 42"/>
          <p:cNvSpPr txBox="1">
            <a:spLocks noChangeArrowheads="1"/>
          </p:cNvSpPr>
          <p:nvPr>
            <p:custDataLst>
              <p:tags r:id="rId24"/>
            </p:custDataLst>
          </p:nvPr>
        </p:nvSpPr>
        <p:spPr bwMode="auto">
          <a:xfrm>
            <a:off x="6781800" y="3581400"/>
            <a:ext cx="2057400" cy="7572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90000"/>
              </a:lnSpc>
              <a:spcBef>
                <a:spcPct val="50000"/>
              </a:spcBef>
            </a:pPr>
            <a:r>
              <a:rPr lang="en-US">
                <a:solidFill>
                  <a:srgbClr val="7030A0"/>
                </a:solidFill>
                <a:latin typeface="Georgia" pitchFamily="-106" charset="0"/>
              </a:rPr>
              <a:t>program organization</a:t>
            </a:r>
          </a:p>
        </p:txBody>
      </p:sp>
      <p:sp>
        <p:nvSpPr>
          <p:cNvPr id="44" name="Text Box 5"/>
          <p:cNvSpPr txBox="1">
            <a:spLocks noChangeArrowheads="1"/>
          </p:cNvSpPr>
          <p:nvPr>
            <p:custDataLst>
              <p:tags r:id="rId25"/>
            </p:custDataLst>
          </p:nvPr>
        </p:nvSpPr>
        <p:spPr bwMode="auto">
          <a:xfrm>
            <a:off x="990600" y="42333"/>
            <a:ext cx="7231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solidFill>
                  <a:srgbClr val="000000"/>
                </a:solidFill>
                <a:latin typeface="Cambria" pitchFamily="18" charset="0"/>
              </a:rPr>
              <a:t>Some legs to stand </a:t>
            </a:r>
            <a:r>
              <a:rPr lang="en-US" sz="4000" dirty="0" smtClean="0">
                <a:solidFill>
                  <a:srgbClr val="000000"/>
                </a:solidFill>
                <a:latin typeface="Cambria" pitchFamily="18" charset="0"/>
              </a:rPr>
              <a:t>on!</a:t>
            </a:r>
            <a:endParaRPr lang="en-US" sz="4000" dirty="0">
              <a:solidFill>
                <a:srgbClr val="000000"/>
              </a:solidFill>
              <a:latin typeface="Cambria" pitchFamily="18" charset="0"/>
            </a:endParaRPr>
          </a:p>
        </p:txBody>
      </p:sp>
      <p:sp>
        <p:nvSpPr>
          <p:cNvPr id="41" name="Rectangle 12"/>
          <p:cNvSpPr>
            <a:spLocks noChangeArrowheads="1"/>
          </p:cNvSpPr>
          <p:nvPr>
            <p:custDataLst>
              <p:tags r:id="rId26"/>
            </p:custDataLst>
          </p:nvPr>
        </p:nvSpPr>
        <p:spPr bwMode="auto">
          <a:xfrm>
            <a:off x="6400800" y="236220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err="1" smtClean="0">
                <a:solidFill>
                  <a:srgbClr val="000000"/>
                </a:solidFill>
                <a:latin typeface="Courier New" pitchFamily="-106" charset="0"/>
              </a:rPr>
              <a:t>sScore</a:t>
            </a:r>
            <a:endParaRPr lang="en-US" sz="3200" b="1" dirty="0">
              <a:solidFill>
                <a:srgbClr val="000000"/>
              </a:solidFill>
              <a:latin typeface="Courier New" pitchFamily="-106" charset="0"/>
            </a:endParaRPr>
          </a:p>
        </p:txBody>
      </p:sp>
      <p:sp>
        <p:nvSpPr>
          <p:cNvPr id="43" name="Rectangle 12"/>
          <p:cNvSpPr>
            <a:spLocks noChangeArrowheads="1"/>
          </p:cNvSpPr>
          <p:nvPr>
            <p:custDataLst>
              <p:tags r:id="rId27"/>
            </p:custDataLst>
          </p:nvPr>
        </p:nvSpPr>
        <p:spPr bwMode="auto">
          <a:xfrm>
            <a:off x="7551668" y="3056703"/>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1800" b="1" dirty="0" err="1" smtClean="0">
                <a:solidFill>
                  <a:srgbClr val="000000"/>
                </a:solidFill>
                <a:latin typeface="Courier New" pitchFamily="-106" charset="0"/>
              </a:rPr>
              <a:t>letScore</a:t>
            </a:r>
            <a:endParaRPr lang="en-US" sz="1800" b="1" dirty="0">
              <a:solidFill>
                <a:srgbClr val="000000"/>
              </a:solidFill>
              <a:latin typeface="Courier New" pitchFamily="-106" charset="0"/>
            </a:endParaRPr>
          </a:p>
        </p:txBody>
      </p:sp>
      <p:sp>
        <p:nvSpPr>
          <p:cNvPr id="45" name="Line 8"/>
          <p:cNvSpPr>
            <a:spLocks noChangeShapeType="1"/>
          </p:cNvSpPr>
          <p:nvPr>
            <p:custDataLst>
              <p:tags r:id="rId28"/>
            </p:custDataLst>
          </p:nvPr>
        </p:nvSpPr>
        <p:spPr bwMode="auto">
          <a:xfrm>
            <a:off x="7620001" y="2901337"/>
            <a:ext cx="353568" cy="17104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square">
            <a:spAutoFit/>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0100" y="5562600"/>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1</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5" name="TextBox 4"/>
          <p:cNvSpPr txBox="1"/>
          <p:nvPr/>
        </p:nvSpPr>
        <p:spPr>
          <a:xfrm>
            <a:off x="50038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2</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6" name="TextBox 5"/>
          <p:cNvSpPr txBox="1"/>
          <p:nvPr/>
        </p:nvSpPr>
        <p:spPr>
          <a:xfrm>
            <a:off x="42926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4</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7" name="TextBox 6"/>
          <p:cNvSpPr txBox="1"/>
          <p:nvPr/>
        </p:nvSpPr>
        <p:spPr>
          <a:xfrm>
            <a:off x="3581400" y="1600200"/>
            <a:ext cx="685800" cy="415498"/>
          </a:xfrm>
          <a:prstGeom prst="rect">
            <a:avLst/>
          </a:prstGeom>
          <a:noFill/>
        </p:spPr>
        <p:txBody>
          <a:bodyPr wrap="square" rtlCol="0">
            <a:spAutoFit/>
          </a:bodyPr>
          <a:lstStyle/>
          <a:p>
            <a:pPr algn="ctr"/>
            <a:r>
              <a:rPr lang="en-US" sz="2100" b="1" dirty="0">
                <a:latin typeface="Calibri" pitchFamily="34" charset="0"/>
                <a:cs typeface="Courier New" pitchFamily="49" charset="0"/>
              </a:rPr>
              <a:t>8</a:t>
            </a:r>
            <a:r>
              <a:rPr lang="en-US" sz="2100" b="1" dirty="0" smtClean="0">
                <a:latin typeface="Calibri" pitchFamily="34" charset="0"/>
                <a:cs typeface="Courier New" pitchFamily="49" charset="0"/>
              </a:rPr>
              <a:t>s</a:t>
            </a:r>
            <a:endParaRPr lang="en-US" sz="2100" b="1" dirty="0">
              <a:latin typeface="Calibri" pitchFamily="34" charset="0"/>
              <a:cs typeface="Courier New" pitchFamily="49" charset="0"/>
            </a:endParaRPr>
          </a:p>
        </p:txBody>
      </p:sp>
      <p:sp>
        <p:nvSpPr>
          <p:cNvPr id="8" name="TextBox 7"/>
          <p:cNvSpPr txBox="1"/>
          <p:nvPr/>
        </p:nvSpPr>
        <p:spPr>
          <a:xfrm>
            <a:off x="1371600"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a:t>
            </a:r>
            <a:endParaRPr lang="en-US" sz="2100" b="1" dirty="0">
              <a:latin typeface="Calibri" pitchFamily="34" charset="0"/>
              <a:cs typeface="Courier New" pitchFamily="49" charset="0"/>
            </a:endParaRPr>
          </a:p>
        </p:txBody>
      </p:sp>
      <p:sp>
        <p:nvSpPr>
          <p:cNvPr id="10"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solidFill>
                  <a:srgbClr val="FF0000"/>
                </a:solidFill>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 </a:t>
            </a:r>
            <a:r>
              <a:rPr lang="en-US" dirty="0" smtClean="0">
                <a:latin typeface="Cambria" pitchFamily="18" charset="0"/>
              </a:rPr>
              <a:t>(bit) of  </a:t>
            </a:r>
            <a:r>
              <a:rPr lang="en-US" b="1" dirty="0" smtClean="0">
                <a:solidFill>
                  <a:srgbClr val="C00000"/>
                </a:solidFill>
                <a:latin typeface="Cambria" pitchFamily="18" charset="0"/>
              </a:rPr>
              <a:t>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a:t>
            </a:r>
            <a:r>
              <a:rPr lang="en-US" b="1" dirty="0" smtClean="0">
                <a:latin typeface="Cambria" pitchFamily="18" charset="0"/>
              </a:rPr>
              <a:t>    </a:t>
            </a:r>
            <a:r>
              <a:rPr lang="en-US" dirty="0" smtClean="0">
                <a:latin typeface="Cambria" pitchFamily="18" charset="0"/>
              </a:rPr>
              <a:t>The last </a:t>
            </a:r>
            <a:r>
              <a:rPr lang="en-US" b="1" i="1" u="sng" dirty="0" smtClean="0">
                <a:latin typeface="Cambria" pitchFamily="18" charset="0"/>
              </a:rPr>
              <a:t>two</a:t>
            </a:r>
            <a:r>
              <a:rPr lang="en-US" dirty="0" smtClean="0">
                <a:latin typeface="Cambria" pitchFamily="18" charset="0"/>
              </a:rPr>
              <a:t>? </a:t>
            </a:r>
            <a:r>
              <a:rPr lang="en-US" dirty="0">
                <a:latin typeface="Cambria" pitchFamily="18" charset="0"/>
              </a:rPr>
              <a:t> </a:t>
            </a:r>
            <a:r>
              <a:rPr lang="en-US" dirty="0" smtClean="0">
                <a:latin typeface="Cambria" pitchFamily="18" charset="0"/>
              </a:rPr>
              <a:t> </a:t>
            </a:r>
            <a:r>
              <a:rPr lang="en-US" b="1" i="1" u="sng" dirty="0" smtClean="0">
                <a:latin typeface="Cambria" pitchFamily="18" charset="0"/>
              </a:rPr>
              <a:t>3</a:t>
            </a:r>
            <a:r>
              <a:rPr lang="en-US" dirty="0" smtClean="0">
                <a:latin typeface="Cambria" pitchFamily="18" charset="0"/>
              </a:rPr>
              <a:t>?</a:t>
            </a:r>
            <a:endParaRPr lang="en-US" dirty="0">
              <a:latin typeface="Cambria" pitchFamily="18" charset="0"/>
            </a:endParaRPr>
          </a:p>
        </p:txBody>
      </p:sp>
      <p:sp>
        <p:nvSpPr>
          <p:cNvPr id="11" name="Rectangle 10"/>
          <p:cNvSpPr/>
          <p:nvPr/>
        </p:nvSpPr>
        <p:spPr>
          <a:xfrm rot="20996729">
            <a:off x="8310136" y="805947"/>
            <a:ext cx="492443" cy="323165"/>
          </a:xfrm>
          <a:prstGeom prst="rect">
            <a:avLst/>
          </a:prstGeom>
          <a:solidFill>
            <a:srgbClr val="FFDBB7"/>
          </a:solidFill>
        </p:spPr>
        <p:txBody>
          <a:bodyPr wrap="none">
            <a:spAutoFit/>
          </a:bodyPr>
          <a:lstStyle/>
          <a:p>
            <a:r>
              <a:rPr lang="en-US" sz="1500" dirty="0" smtClean="0">
                <a:latin typeface="Cambria" pitchFamily="18" charset="0"/>
              </a:rPr>
              <a:t>All?</a:t>
            </a:r>
            <a:endParaRPr lang="en-US" sz="1500" dirty="0"/>
          </a:p>
        </p:txBody>
      </p:sp>
      <p:sp>
        <p:nvSpPr>
          <p:cNvPr id="9" name="TextBox 8"/>
          <p:cNvSpPr txBox="1"/>
          <p:nvPr/>
        </p:nvSpPr>
        <p:spPr>
          <a:xfrm>
            <a:off x="6629400" y="5390445"/>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p:cxnSp>
        <p:nvCxnSpPr>
          <p:cNvPr id="13" name="Straight Connector 12"/>
          <p:cNvCxnSpPr/>
          <p:nvPr/>
        </p:nvCxnSpPr>
        <p:spPr bwMode="auto">
          <a:xfrm>
            <a:off x="5791200"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082236"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373271"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664306" y="3861816"/>
            <a:ext cx="533400" cy="0"/>
          </a:xfrm>
          <a:prstGeom prst="line">
            <a:avLst/>
          </a:prstGeom>
          <a:noFill/>
          <a:ln w="19050" cap="flat" cmpd="sng" algn="ctr">
            <a:solidFill>
              <a:schemeClr val="tx1"/>
            </a:solidFill>
            <a:prstDash val="solid"/>
            <a:round/>
            <a:headEnd type="none" w="med" len="med"/>
            <a:tailEnd type="none" w="med" len="med"/>
          </a:ln>
          <a:effectLst/>
        </p:spPr>
      </p:cxnSp>
      <p:sp>
        <p:nvSpPr>
          <p:cNvPr id="17" name="TextBox 16"/>
          <p:cNvSpPr txBox="1"/>
          <p:nvPr/>
        </p:nvSpPr>
        <p:spPr>
          <a:xfrm>
            <a:off x="50292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1</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8" name="TextBox 17"/>
          <p:cNvSpPr txBox="1"/>
          <p:nvPr/>
        </p:nvSpPr>
        <p:spPr>
          <a:xfrm>
            <a:off x="43180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2</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19" name="TextBox 18"/>
          <p:cNvSpPr txBox="1"/>
          <p:nvPr/>
        </p:nvSpPr>
        <p:spPr>
          <a:xfrm>
            <a:off x="36068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4</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0" name="TextBox 19"/>
          <p:cNvSpPr txBox="1"/>
          <p:nvPr/>
        </p:nvSpPr>
        <p:spPr>
          <a:xfrm>
            <a:off x="2895600" y="1946702"/>
            <a:ext cx="685800" cy="369332"/>
          </a:xfrm>
          <a:prstGeom prst="rect">
            <a:avLst/>
          </a:prstGeom>
          <a:noFill/>
        </p:spPr>
        <p:txBody>
          <a:bodyPr wrap="square" rtlCol="0">
            <a:spAutoFit/>
          </a:bodyPr>
          <a:lstStyle/>
          <a:p>
            <a:pPr algn="ctr"/>
            <a:r>
              <a:rPr lang="en-US" sz="1800" dirty="0">
                <a:latin typeface="Calibri" pitchFamily="34" charset="0"/>
                <a:cs typeface="Courier New" pitchFamily="49" charset="0"/>
              </a:rPr>
              <a:t>8</a:t>
            </a:r>
            <a:r>
              <a:rPr lang="en-US" sz="1800" dirty="0" smtClean="0">
                <a:latin typeface="Calibri" pitchFamily="34" charset="0"/>
                <a:cs typeface="Courier New" pitchFamily="49" charset="0"/>
              </a:rPr>
              <a:t>s</a:t>
            </a:r>
            <a:endParaRPr lang="en-US" sz="1800" dirty="0">
              <a:latin typeface="Calibri" pitchFamily="34" charset="0"/>
              <a:cs typeface="Courier New" pitchFamily="49" charset="0"/>
            </a:endParaRPr>
          </a:p>
        </p:txBody>
      </p:sp>
      <p:sp>
        <p:nvSpPr>
          <p:cNvPr id="21" name="TextBox 20"/>
          <p:cNvSpPr txBox="1"/>
          <p:nvPr/>
        </p:nvSpPr>
        <p:spPr>
          <a:xfrm>
            <a:off x="1182624" y="194670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a:t>
            </a:r>
            <a:endParaRPr lang="en-US" sz="1800" dirty="0">
              <a:latin typeface="Calibri" pitchFamily="34" charset="0"/>
              <a:cs typeface="Courier New" pitchFamily="49" charset="0"/>
            </a:endParaRPr>
          </a:p>
        </p:txBody>
      </p:sp>
      <p:sp>
        <p:nvSpPr>
          <p:cNvPr id="22" name="TextBox 21"/>
          <p:cNvSpPr txBox="1"/>
          <p:nvPr/>
        </p:nvSpPr>
        <p:spPr>
          <a:xfrm>
            <a:off x="43037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1</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3" name="TextBox 22"/>
          <p:cNvSpPr txBox="1"/>
          <p:nvPr/>
        </p:nvSpPr>
        <p:spPr>
          <a:xfrm>
            <a:off x="35925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2</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4" name="TextBox 23"/>
          <p:cNvSpPr txBox="1"/>
          <p:nvPr/>
        </p:nvSpPr>
        <p:spPr>
          <a:xfrm>
            <a:off x="28813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4</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5" name="TextBox 24"/>
          <p:cNvSpPr txBox="1"/>
          <p:nvPr/>
        </p:nvSpPr>
        <p:spPr>
          <a:xfrm>
            <a:off x="2170176" y="2258044"/>
            <a:ext cx="685800" cy="307777"/>
          </a:xfrm>
          <a:prstGeom prst="rect">
            <a:avLst/>
          </a:prstGeom>
          <a:noFill/>
        </p:spPr>
        <p:txBody>
          <a:bodyPr wrap="square" rtlCol="0">
            <a:spAutoFit/>
          </a:bodyPr>
          <a:lstStyle/>
          <a:p>
            <a:pPr algn="ctr"/>
            <a:r>
              <a:rPr lang="en-US" sz="1400" dirty="0">
                <a:solidFill>
                  <a:schemeClr val="bg1">
                    <a:lumMod val="50000"/>
                  </a:schemeClr>
                </a:solidFill>
                <a:latin typeface="Calibri" pitchFamily="34" charset="0"/>
                <a:cs typeface="Courier New" pitchFamily="49" charset="0"/>
              </a:rPr>
              <a:t>8</a:t>
            </a:r>
            <a:r>
              <a:rPr lang="en-US" sz="1400" dirty="0" smtClean="0">
                <a:solidFill>
                  <a:schemeClr val="bg1">
                    <a:lumMod val="50000"/>
                  </a:schemeClr>
                </a:solidFill>
                <a:latin typeface="Calibri" pitchFamily="34" charset="0"/>
                <a:cs typeface="Courier New" pitchFamily="49" charset="0"/>
              </a:rPr>
              <a:t>s</a:t>
            </a:r>
            <a:endParaRPr lang="en-US" sz="1400" dirty="0">
              <a:solidFill>
                <a:schemeClr val="bg1">
                  <a:lumMod val="50000"/>
                </a:schemeClr>
              </a:solidFill>
              <a:latin typeface="Calibri" pitchFamily="34" charset="0"/>
              <a:cs typeface="Courier New" pitchFamily="49" charset="0"/>
            </a:endParaRPr>
          </a:p>
        </p:txBody>
      </p:sp>
      <p:sp>
        <p:nvSpPr>
          <p:cNvPr id="26" name="TextBox 25"/>
          <p:cNvSpPr txBox="1"/>
          <p:nvPr/>
        </p:nvSpPr>
        <p:spPr>
          <a:xfrm>
            <a:off x="914400" y="2258044"/>
            <a:ext cx="685800" cy="307777"/>
          </a:xfrm>
          <a:prstGeom prst="rect">
            <a:avLst/>
          </a:prstGeom>
          <a:noFill/>
        </p:spPr>
        <p:txBody>
          <a:bodyPr wrap="square" rtlCol="0">
            <a:spAutoFit/>
          </a:bodyPr>
          <a:lstStyle/>
          <a:p>
            <a:pPr algn="ctr"/>
            <a:r>
              <a:rPr lang="en-US" sz="1400" dirty="0" smtClean="0">
                <a:solidFill>
                  <a:schemeClr val="bg1">
                    <a:lumMod val="50000"/>
                  </a:schemeClr>
                </a:solidFill>
                <a:latin typeface="Calibri" pitchFamily="34" charset="0"/>
                <a:cs typeface="Courier New" pitchFamily="49" charset="0"/>
              </a:rPr>
              <a:t>…</a:t>
            </a:r>
            <a:endParaRPr lang="en-US" sz="1400" dirty="0">
              <a:solidFill>
                <a:schemeClr val="bg1">
                  <a:lumMod val="50000"/>
                </a:schemeClr>
              </a:solidFill>
              <a:latin typeface="Calibri" pitchFamily="34" charset="0"/>
              <a:cs typeface="Courier New" pitchFamily="49" charset="0"/>
            </a:endParaRPr>
          </a:p>
        </p:txBody>
      </p:sp>
      <p:sp>
        <p:nvSpPr>
          <p:cNvPr id="27" name="TextBox 26"/>
          <p:cNvSpPr txBox="1"/>
          <p:nvPr/>
        </p:nvSpPr>
        <p:spPr>
          <a:xfrm>
            <a:off x="35814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1</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8" name="TextBox 27"/>
          <p:cNvSpPr txBox="1"/>
          <p:nvPr/>
        </p:nvSpPr>
        <p:spPr>
          <a:xfrm>
            <a:off x="28702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2</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29" name="TextBox 28"/>
          <p:cNvSpPr txBox="1"/>
          <p:nvPr/>
        </p:nvSpPr>
        <p:spPr>
          <a:xfrm>
            <a:off x="2159000" y="2560391"/>
            <a:ext cx="685800" cy="261610"/>
          </a:xfrm>
          <a:prstGeom prst="rect">
            <a:avLst/>
          </a:prstGeom>
          <a:noFill/>
        </p:spPr>
        <p:txBody>
          <a:bodyPr wrap="square" rtlCol="0">
            <a:spAutoFit/>
          </a:bodyPr>
          <a:lstStyle/>
          <a:p>
            <a:pPr algn="ctr"/>
            <a:r>
              <a:rPr lang="en-US" sz="1100" dirty="0">
                <a:solidFill>
                  <a:schemeClr val="bg1">
                    <a:lumMod val="75000"/>
                  </a:schemeClr>
                </a:solidFill>
                <a:latin typeface="Calibri" pitchFamily="34" charset="0"/>
                <a:cs typeface="Courier New" pitchFamily="49" charset="0"/>
              </a:rPr>
              <a:t>4</a:t>
            </a:r>
            <a:r>
              <a:rPr lang="en-US" sz="1100" dirty="0" smtClean="0">
                <a:solidFill>
                  <a:schemeClr val="bg1">
                    <a:lumMod val="75000"/>
                  </a:schemeClr>
                </a:solidFill>
                <a:latin typeface="Calibri" pitchFamily="34" charset="0"/>
                <a:cs typeface="Courier New" pitchFamily="49" charset="0"/>
              </a:rPr>
              <a:t>s</a:t>
            </a:r>
            <a:endParaRPr lang="en-US" sz="1100" dirty="0">
              <a:solidFill>
                <a:schemeClr val="bg1">
                  <a:lumMod val="75000"/>
                </a:schemeClr>
              </a:solidFill>
              <a:latin typeface="Calibri" pitchFamily="34" charset="0"/>
              <a:cs typeface="Courier New" pitchFamily="49" charset="0"/>
            </a:endParaRPr>
          </a:p>
        </p:txBody>
      </p:sp>
      <p:sp>
        <p:nvSpPr>
          <p:cNvPr id="31" name="TextBox 30"/>
          <p:cNvSpPr txBox="1"/>
          <p:nvPr/>
        </p:nvSpPr>
        <p:spPr>
          <a:xfrm>
            <a:off x="685800" y="2560391"/>
            <a:ext cx="685800" cy="261610"/>
          </a:xfrm>
          <a:prstGeom prst="rect">
            <a:avLst/>
          </a:prstGeom>
          <a:noFill/>
        </p:spPr>
        <p:txBody>
          <a:bodyPr wrap="square" rtlCol="0">
            <a:spAutoFit/>
          </a:bodyPr>
          <a:lstStyle/>
          <a:p>
            <a:pPr algn="ctr"/>
            <a:r>
              <a:rPr lang="en-US" sz="1100" dirty="0" smtClean="0">
                <a:solidFill>
                  <a:schemeClr val="bg1">
                    <a:lumMod val="75000"/>
                  </a:schemeClr>
                </a:solidFill>
                <a:latin typeface="Calibri" pitchFamily="34" charset="0"/>
                <a:cs typeface="Courier New" pitchFamily="49" charset="0"/>
              </a:rPr>
              <a:t>…</a:t>
            </a:r>
            <a:endParaRPr lang="en-US" sz="1100" dirty="0">
              <a:solidFill>
                <a:schemeClr val="bg1">
                  <a:lumMod val="75000"/>
                </a:schemeClr>
              </a:solidFill>
              <a:latin typeface="Calibri" pitchFamily="34" charset="0"/>
              <a:cs typeface="Courier New" pitchFamily="49" charset="0"/>
            </a:endParaRPr>
          </a:p>
        </p:txBody>
      </p:sp>
      <p:sp>
        <p:nvSpPr>
          <p:cNvPr id="32" name="Right Arrow 31"/>
          <p:cNvSpPr/>
          <p:nvPr/>
        </p:nvSpPr>
        <p:spPr bwMode="auto">
          <a:xfrm rot="10800000">
            <a:off x="6629400" y="1499615"/>
            <a:ext cx="1027176" cy="615177"/>
          </a:xfrm>
          <a:prstGeom prst="rightArrow">
            <a:avLst/>
          </a:prstGeom>
          <a:solidFill>
            <a:srgbClr val="FFDBB7"/>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3" name="TextBox 32"/>
          <p:cNvSpPr txBox="1"/>
          <p:nvPr/>
        </p:nvSpPr>
        <p:spPr>
          <a:xfrm>
            <a:off x="6777090" y="1624655"/>
            <a:ext cx="1557158" cy="338554"/>
          </a:xfrm>
          <a:prstGeom prst="rect">
            <a:avLst/>
          </a:prstGeom>
          <a:noFill/>
        </p:spPr>
        <p:txBody>
          <a:bodyPr wrap="none" rtlCol="0">
            <a:spAutoFit/>
          </a:bodyPr>
          <a:lstStyle/>
          <a:p>
            <a:r>
              <a:rPr lang="en-US" sz="1600" dirty="0" smtClean="0">
                <a:latin typeface="Calibri" panose="020F0502020204030204" pitchFamily="34" charset="0"/>
              </a:rPr>
              <a:t>top-level reality!</a:t>
            </a:r>
            <a:endParaRPr lang="en-US" sz="1600" dirty="0">
              <a:latin typeface="Calibri" panose="020F0502020204030204" pitchFamily="34" charset="0"/>
            </a:endParaRPr>
          </a:p>
        </p:txBody>
      </p:sp>
      <p:sp>
        <p:nvSpPr>
          <p:cNvPr id="34" name="TextBox 33"/>
          <p:cNvSpPr txBox="1"/>
          <p:nvPr/>
        </p:nvSpPr>
        <p:spPr>
          <a:xfrm>
            <a:off x="2883408"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1</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5" name="TextBox 34"/>
          <p:cNvSpPr txBox="1"/>
          <p:nvPr/>
        </p:nvSpPr>
        <p:spPr>
          <a:xfrm>
            <a:off x="2147824" y="2761559"/>
            <a:ext cx="685800" cy="261610"/>
          </a:xfrm>
          <a:prstGeom prst="rect">
            <a:avLst/>
          </a:prstGeom>
          <a:noFill/>
        </p:spPr>
        <p:txBody>
          <a:bodyPr wrap="square" rtlCol="0">
            <a:spAutoFit/>
          </a:bodyPr>
          <a:lstStyle/>
          <a:p>
            <a:pPr algn="ctr"/>
            <a:r>
              <a:rPr lang="en-US" sz="1050" dirty="0">
                <a:solidFill>
                  <a:schemeClr val="bg1">
                    <a:lumMod val="85000"/>
                  </a:schemeClr>
                </a:solidFill>
                <a:latin typeface="Calibri" pitchFamily="34" charset="0"/>
                <a:cs typeface="Courier New" pitchFamily="49" charset="0"/>
              </a:rPr>
              <a:t>2</a:t>
            </a:r>
            <a:r>
              <a:rPr lang="en-US" sz="1050" dirty="0" smtClean="0">
                <a:solidFill>
                  <a:schemeClr val="bg1">
                    <a:lumMod val="85000"/>
                  </a:schemeClr>
                </a:solidFill>
                <a:latin typeface="Calibri" pitchFamily="34" charset="0"/>
                <a:cs typeface="Courier New" pitchFamily="49" charset="0"/>
              </a:rPr>
              <a:t>s</a:t>
            </a:r>
            <a:endParaRPr lang="en-US" sz="1050" dirty="0">
              <a:solidFill>
                <a:schemeClr val="bg1">
                  <a:lumMod val="85000"/>
                </a:schemeClr>
              </a:solidFill>
              <a:latin typeface="Calibri" pitchFamily="34" charset="0"/>
              <a:cs typeface="Courier New" pitchFamily="49" charset="0"/>
            </a:endParaRPr>
          </a:p>
        </p:txBody>
      </p:sp>
      <p:sp>
        <p:nvSpPr>
          <p:cNvPr id="39" name="TextBox 38"/>
          <p:cNvSpPr txBox="1"/>
          <p:nvPr/>
        </p:nvSpPr>
        <p:spPr>
          <a:xfrm>
            <a:off x="28844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16s</a:t>
            </a:r>
            <a:endParaRPr lang="en-US" sz="2100" b="1" dirty="0">
              <a:latin typeface="Calibri" pitchFamily="34" charset="0"/>
              <a:cs typeface="Courier New" pitchFamily="49" charset="0"/>
            </a:endParaRPr>
          </a:p>
        </p:txBody>
      </p:sp>
      <p:sp>
        <p:nvSpPr>
          <p:cNvPr id="40" name="TextBox 39"/>
          <p:cNvSpPr txBox="1"/>
          <p:nvPr/>
        </p:nvSpPr>
        <p:spPr>
          <a:xfrm>
            <a:off x="2173224" y="1600200"/>
            <a:ext cx="685800" cy="415498"/>
          </a:xfrm>
          <a:prstGeom prst="rect">
            <a:avLst/>
          </a:prstGeom>
          <a:noFill/>
        </p:spPr>
        <p:txBody>
          <a:bodyPr wrap="square" rtlCol="0">
            <a:spAutoFit/>
          </a:bodyPr>
          <a:lstStyle/>
          <a:p>
            <a:pPr algn="ctr"/>
            <a:r>
              <a:rPr lang="en-US" sz="2100" b="1" dirty="0" smtClean="0">
                <a:latin typeface="Calibri" pitchFamily="34" charset="0"/>
                <a:cs typeface="Courier New" pitchFamily="49" charset="0"/>
              </a:rPr>
              <a:t>32s</a:t>
            </a:r>
            <a:endParaRPr lang="en-US" sz="2100" b="1" dirty="0">
              <a:latin typeface="Calibri" pitchFamily="34" charset="0"/>
              <a:cs typeface="Courier New" pitchFamily="49" charset="0"/>
            </a:endParaRPr>
          </a:p>
        </p:txBody>
      </p:sp>
      <p:sp>
        <p:nvSpPr>
          <p:cNvPr id="41" name="TextBox 40"/>
          <p:cNvSpPr txBox="1"/>
          <p:nvPr/>
        </p:nvSpPr>
        <p:spPr>
          <a:xfrm>
            <a:off x="2170176" y="1932432"/>
            <a:ext cx="685800" cy="369332"/>
          </a:xfrm>
          <a:prstGeom prst="rect">
            <a:avLst/>
          </a:prstGeom>
          <a:noFill/>
        </p:spPr>
        <p:txBody>
          <a:bodyPr wrap="square" rtlCol="0">
            <a:spAutoFit/>
          </a:bodyPr>
          <a:lstStyle/>
          <a:p>
            <a:pPr algn="ctr"/>
            <a:r>
              <a:rPr lang="en-US" sz="1800" dirty="0" smtClean="0">
                <a:latin typeface="Calibri" pitchFamily="34" charset="0"/>
                <a:cs typeface="Courier New" pitchFamily="49" charset="0"/>
              </a:rPr>
              <a:t>16s</a:t>
            </a:r>
            <a:endParaRPr lang="en-US" sz="1800" dirty="0">
              <a:latin typeface="Calibri" pitchFamily="34" charset="0"/>
              <a:cs typeface="Courier New" pitchFamily="49" charset="0"/>
            </a:endParaRPr>
          </a:p>
        </p:txBody>
      </p:sp>
      <p:cxnSp>
        <p:nvCxnSpPr>
          <p:cNvPr id="42" name="Straight Connector 41"/>
          <p:cNvCxnSpPr/>
          <p:nvPr/>
        </p:nvCxnSpPr>
        <p:spPr bwMode="auto">
          <a:xfrm>
            <a:off x="2955341" y="3861816"/>
            <a:ext cx="5334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2246376" y="3861816"/>
            <a:ext cx="533400" cy="0"/>
          </a:xfrm>
          <a:prstGeom prst="line">
            <a:avLst/>
          </a:prstGeom>
          <a:noFill/>
          <a:ln w="19050" cap="flat" cmpd="sng" algn="ctr">
            <a:solidFill>
              <a:schemeClr val="tx1"/>
            </a:solidFill>
            <a:prstDash val="solid"/>
            <a:round/>
            <a:headEnd type="none" w="med" len="med"/>
            <a:tailEnd type="none" w="med" len="med"/>
          </a:ln>
          <a:effectLst/>
        </p:spPr>
      </p:cxnSp>
      <mc:AlternateContent xmlns:mc="http://schemas.openxmlformats.org/markup-compatibility/2006" xmlns:p14="http://schemas.microsoft.com/office/powerpoint/2010/main">
        <mc:Choice Requires="p14">
          <p:contentPart p14:bwMode="auto" r:id="rId3">
            <p14:nvContentPartPr>
              <p14:cNvPr id="44" name="Ink 43"/>
              <p14:cNvContentPartPr/>
              <p14:nvPr/>
            </p14:nvContentPartPr>
            <p14:xfrm>
              <a:off x="549720" y="1236240"/>
              <a:ext cx="5484240" cy="3037680"/>
            </p14:xfrm>
          </p:contentPart>
        </mc:Choice>
        <mc:Fallback xmlns="">
          <p:pic>
            <p:nvPicPr>
              <p:cNvPr id="44" name="Ink 43"/>
              <p:cNvPicPr/>
              <p:nvPr/>
            </p:nvPicPr>
            <p:blipFill>
              <a:blip r:embed="rId4"/>
              <a:stretch>
                <a:fillRect/>
              </a:stretch>
            </p:blipFill>
            <p:spPr>
              <a:xfrm>
                <a:off x="536040" y="1224000"/>
                <a:ext cx="5510520" cy="3063240"/>
              </a:xfrm>
              <a:prstGeom prst="rect">
                <a:avLst/>
              </a:prstGeom>
            </p:spPr>
          </p:pic>
        </mc:Fallback>
      </mc:AlternateContent>
    </p:spTree>
    <p:extLst>
      <p:ext uri="{BB962C8B-B14F-4D97-AF65-F5344CB8AC3E}">
        <p14:creationId xmlns:p14="http://schemas.microsoft.com/office/powerpoint/2010/main" val="26542903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0100" y="5562600"/>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946702"/>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5" name="TextBox 4"/>
          <p:cNvSpPr txBox="1"/>
          <p:nvPr/>
        </p:nvSpPr>
        <p:spPr>
          <a:xfrm>
            <a:off x="5003800" y="1946702"/>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6" name="TextBox 5"/>
          <p:cNvSpPr txBox="1"/>
          <p:nvPr/>
        </p:nvSpPr>
        <p:spPr>
          <a:xfrm>
            <a:off x="4292600" y="1946702"/>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7" name="TextBox 6"/>
          <p:cNvSpPr txBox="1"/>
          <p:nvPr/>
        </p:nvSpPr>
        <p:spPr>
          <a:xfrm>
            <a:off x="3581400" y="1946702"/>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8" name="TextBox 7"/>
          <p:cNvSpPr txBox="1"/>
          <p:nvPr/>
        </p:nvSpPr>
        <p:spPr>
          <a:xfrm>
            <a:off x="2590800" y="1946702"/>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a:t>
            </a:r>
            <a:endParaRPr lang="en-US" sz="2100" dirty="0">
              <a:latin typeface="Calibri" pitchFamily="34" charset="0"/>
              <a:cs typeface="Courier New" pitchFamily="49" charset="0"/>
            </a:endParaRPr>
          </a:p>
        </p:txBody>
      </p:sp>
      <p:sp>
        <p:nvSpPr>
          <p:cNvPr id="10"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solidFill>
                  <a:srgbClr val="FF0000"/>
                </a:solidFill>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 </a:t>
            </a:r>
            <a:r>
              <a:rPr lang="en-US" dirty="0" smtClean="0">
                <a:latin typeface="Cambria" pitchFamily="18" charset="0"/>
              </a:rPr>
              <a:t>(bit) of  </a:t>
            </a:r>
            <a:r>
              <a:rPr lang="en-US" b="1" dirty="0" smtClean="0">
                <a:solidFill>
                  <a:srgbClr val="C00000"/>
                </a:solidFill>
                <a:latin typeface="Cambria" pitchFamily="18" charset="0"/>
              </a:rPr>
              <a:t>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a:t>
            </a:r>
            <a:r>
              <a:rPr lang="en-US" b="1" dirty="0" smtClean="0">
                <a:latin typeface="Cambria" pitchFamily="18" charset="0"/>
              </a:rPr>
              <a:t>  </a:t>
            </a:r>
            <a:r>
              <a:rPr lang="en-US" dirty="0" smtClean="0">
                <a:latin typeface="Cambria" pitchFamily="18" charset="0"/>
              </a:rPr>
              <a:t>The last two? </a:t>
            </a:r>
            <a:r>
              <a:rPr lang="en-US" dirty="0">
                <a:latin typeface="Cambria" pitchFamily="18" charset="0"/>
              </a:rPr>
              <a:t> </a:t>
            </a:r>
            <a:r>
              <a:rPr lang="en-US" dirty="0" smtClean="0">
                <a:latin typeface="Cambria" pitchFamily="18" charset="0"/>
              </a:rPr>
              <a:t>three?</a:t>
            </a:r>
            <a:endParaRPr lang="en-US" dirty="0">
              <a:latin typeface="Cambria" pitchFamily="18" charset="0"/>
            </a:endParaRPr>
          </a:p>
        </p:txBody>
      </p:sp>
      <p:sp>
        <p:nvSpPr>
          <p:cNvPr id="11" name="Rectangle 10"/>
          <p:cNvSpPr/>
          <p:nvPr/>
        </p:nvSpPr>
        <p:spPr>
          <a:xfrm rot="20996729">
            <a:off x="8455529" y="793755"/>
            <a:ext cx="492443" cy="323165"/>
          </a:xfrm>
          <a:prstGeom prst="rect">
            <a:avLst/>
          </a:prstGeom>
          <a:solidFill>
            <a:srgbClr val="FEDDDA"/>
          </a:solidFill>
        </p:spPr>
        <p:txBody>
          <a:bodyPr wrap="none">
            <a:spAutoFit/>
          </a:bodyPr>
          <a:lstStyle/>
          <a:p>
            <a:r>
              <a:rPr lang="en-US" sz="1500" dirty="0" smtClean="0">
                <a:latin typeface="Cambria" pitchFamily="18" charset="0"/>
              </a:rPr>
              <a:t>All?</a:t>
            </a:r>
            <a:endParaRPr lang="en-US" sz="1500" dirty="0"/>
          </a:p>
        </p:txBody>
      </p:sp>
      <p:sp>
        <p:nvSpPr>
          <p:cNvPr id="9" name="TextBox 8"/>
          <p:cNvSpPr txBox="1"/>
          <p:nvPr/>
        </p:nvSpPr>
        <p:spPr>
          <a:xfrm>
            <a:off x="6629400" y="5390445"/>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258840" y="1152000"/>
              <a:ext cx="8666280" cy="5322240"/>
            </p14:xfrm>
          </p:contentPart>
        </mc:Choice>
        <mc:Fallback xmlns="">
          <p:pic>
            <p:nvPicPr>
              <p:cNvPr id="12" name="Ink 11"/>
              <p:cNvPicPr/>
              <p:nvPr/>
            </p:nvPicPr>
            <p:blipFill>
              <a:blip r:embed="rId4"/>
              <a:stretch>
                <a:fillRect/>
              </a:stretch>
            </p:blipFill>
            <p:spPr>
              <a:xfrm>
                <a:off x="249480" y="1142640"/>
                <a:ext cx="8678160" cy="5340960"/>
              </a:xfrm>
              <a:prstGeom prst="rect">
                <a:avLst/>
              </a:prstGeom>
            </p:spPr>
          </p:pic>
        </mc:Fallback>
      </mc:AlternateContent>
    </p:spTree>
    <p:extLst>
      <p:ext uri="{BB962C8B-B14F-4D97-AF65-F5344CB8AC3E}">
        <p14:creationId xmlns:p14="http://schemas.microsoft.com/office/powerpoint/2010/main" val="3173983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0100" y="5562600"/>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5" name="TextBox 4"/>
          <p:cNvSpPr txBox="1"/>
          <p:nvPr/>
        </p:nvSpPr>
        <p:spPr>
          <a:xfrm>
            <a:off x="50038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6" name="TextBox 5"/>
          <p:cNvSpPr txBox="1"/>
          <p:nvPr/>
        </p:nvSpPr>
        <p:spPr>
          <a:xfrm>
            <a:off x="42926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7" name="TextBox 6"/>
          <p:cNvSpPr txBox="1"/>
          <p:nvPr/>
        </p:nvSpPr>
        <p:spPr>
          <a:xfrm>
            <a:off x="35814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8" name="TextBox 7"/>
          <p:cNvSpPr txBox="1"/>
          <p:nvPr/>
        </p:nvSpPr>
        <p:spPr>
          <a:xfrm>
            <a:off x="25908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a:t>
            </a:r>
            <a:endParaRPr lang="en-US" sz="2100" dirty="0">
              <a:latin typeface="Calibri" pitchFamily="34" charset="0"/>
              <a:cs typeface="Courier New" pitchFamily="49" charset="0"/>
            </a:endParaRPr>
          </a:p>
        </p:txBody>
      </p:sp>
      <p:sp>
        <p:nvSpPr>
          <p:cNvPr id="10"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solidFill>
                  <a:srgbClr val="FF0000"/>
                </a:solidFill>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 </a:t>
            </a:r>
            <a:r>
              <a:rPr lang="en-US" dirty="0" smtClean="0">
                <a:latin typeface="Cambria" pitchFamily="18" charset="0"/>
              </a:rPr>
              <a:t>(bit) of  </a:t>
            </a:r>
            <a:r>
              <a:rPr lang="en-US" b="1" dirty="0" smtClean="0">
                <a:solidFill>
                  <a:srgbClr val="C00000"/>
                </a:solidFill>
                <a:latin typeface="Cambria" pitchFamily="18" charset="0"/>
              </a:rPr>
              <a:t>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a:t>
            </a:r>
            <a:r>
              <a:rPr lang="en-US" b="1" dirty="0" smtClean="0">
                <a:latin typeface="Cambria" pitchFamily="18" charset="0"/>
              </a:rPr>
              <a:t>  </a:t>
            </a:r>
            <a:r>
              <a:rPr lang="en-US" dirty="0" smtClean="0">
                <a:latin typeface="Cambria" pitchFamily="18" charset="0"/>
              </a:rPr>
              <a:t>The last two? </a:t>
            </a:r>
            <a:r>
              <a:rPr lang="en-US" dirty="0">
                <a:latin typeface="Cambria" pitchFamily="18" charset="0"/>
              </a:rPr>
              <a:t> </a:t>
            </a:r>
            <a:r>
              <a:rPr lang="en-US" dirty="0" smtClean="0">
                <a:latin typeface="Cambria" pitchFamily="18" charset="0"/>
              </a:rPr>
              <a:t>three?</a:t>
            </a:r>
            <a:endParaRPr lang="en-US" dirty="0">
              <a:latin typeface="Cambria" pitchFamily="18" charset="0"/>
            </a:endParaRPr>
          </a:p>
        </p:txBody>
      </p:sp>
      <p:sp>
        <p:nvSpPr>
          <p:cNvPr id="11" name="Rectangle 10"/>
          <p:cNvSpPr/>
          <p:nvPr/>
        </p:nvSpPr>
        <p:spPr>
          <a:xfrm rot="20996729">
            <a:off x="8455529" y="793755"/>
            <a:ext cx="492443" cy="323165"/>
          </a:xfrm>
          <a:prstGeom prst="rect">
            <a:avLst/>
          </a:prstGeom>
          <a:solidFill>
            <a:srgbClr val="FEDDDA"/>
          </a:solidFill>
        </p:spPr>
        <p:txBody>
          <a:bodyPr wrap="none">
            <a:spAutoFit/>
          </a:bodyPr>
          <a:lstStyle/>
          <a:p>
            <a:r>
              <a:rPr lang="en-US" sz="1500" dirty="0" smtClean="0">
                <a:latin typeface="Cambria" pitchFamily="18" charset="0"/>
              </a:rPr>
              <a:t>All?</a:t>
            </a:r>
            <a:endParaRPr lang="en-US" sz="15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7400" y="981000"/>
              <a:ext cx="8572680" cy="4705920"/>
            </p14:xfrm>
          </p:contentPart>
        </mc:Choice>
        <mc:Fallback xmlns="">
          <p:pic>
            <p:nvPicPr>
              <p:cNvPr id="2" name="Ink 1"/>
              <p:cNvPicPr/>
              <p:nvPr/>
            </p:nvPicPr>
            <p:blipFill>
              <a:blip r:embed="rId4"/>
              <a:stretch>
                <a:fillRect/>
              </a:stretch>
            </p:blipFill>
            <p:spPr>
              <a:xfrm>
                <a:off x="248040" y="971640"/>
                <a:ext cx="8591400" cy="4724640"/>
              </a:xfrm>
              <a:prstGeom prst="rect">
                <a:avLst/>
              </a:prstGeom>
            </p:spPr>
          </p:pic>
        </mc:Fallback>
      </mc:AlternateContent>
      <p:sp>
        <p:nvSpPr>
          <p:cNvPr id="12" name="TextBox 11"/>
          <p:cNvSpPr txBox="1"/>
          <p:nvPr/>
        </p:nvSpPr>
        <p:spPr>
          <a:xfrm>
            <a:off x="6629400" y="5390445"/>
            <a:ext cx="1371600" cy="1200329"/>
          </a:xfrm>
          <a:prstGeom prst="rect">
            <a:avLst/>
          </a:prstGeom>
          <a:noFill/>
        </p:spPr>
        <p:txBody>
          <a:bodyPr wrap="square" rtlCol="0">
            <a:spAutoFit/>
          </a:bodyPr>
          <a:lstStyle/>
          <a:p>
            <a:pPr algn="ctr"/>
            <a:r>
              <a:rPr lang="en-US" sz="1800" dirty="0" smtClean="0">
                <a:latin typeface="Calibri" panose="020F0502020204030204" pitchFamily="34" charset="0"/>
              </a:rPr>
              <a:t>in the end, we need  </a:t>
            </a:r>
            <a:r>
              <a:rPr lang="en-US" sz="1800" b="1" dirty="0" smtClean="0">
                <a:latin typeface="Calibri" panose="020F0502020204030204" pitchFamily="34" charset="0"/>
              </a:rPr>
              <a:t>"</a:t>
            </a:r>
            <a:r>
              <a:rPr lang="en-US" sz="1800" b="1" dirty="0" smtClean="0">
                <a:solidFill>
                  <a:srgbClr val="C00000"/>
                </a:solidFill>
                <a:latin typeface="Calibri" panose="020F0502020204030204" pitchFamily="34" charset="0"/>
              </a:rPr>
              <a:t>53</a:t>
            </a:r>
            <a:r>
              <a:rPr lang="en-US" sz="1800" b="1" dirty="0" smtClean="0">
                <a:latin typeface="Calibri" panose="020F0502020204030204" pitchFamily="34" charset="0"/>
              </a:rPr>
              <a:t>"</a:t>
            </a:r>
            <a:r>
              <a:rPr lang="en-US" sz="1800" dirty="0" smtClean="0">
                <a:latin typeface="Calibri" panose="020F0502020204030204" pitchFamily="34" charset="0"/>
              </a:rPr>
              <a:t>-worth of value</a:t>
            </a:r>
            <a:endParaRPr lang="en-US" sz="1800" dirty="0">
              <a:latin typeface="Calibri" panose="020F0502020204030204" pitchFamily="34" charset="0"/>
            </a:endParaRPr>
          </a:p>
        </p:txBody>
      </p:sp>
    </p:spTree>
    <p:extLst>
      <p:ext uri="{BB962C8B-B14F-4D97-AF65-F5344CB8AC3E}">
        <p14:creationId xmlns:p14="http://schemas.microsoft.com/office/powerpoint/2010/main" val="12765118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295400" y="5833533"/>
            <a:ext cx="6934200" cy="919824"/>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Converting to binary…</a:t>
            </a:r>
            <a:endParaRPr lang="en-US" sz="4000" dirty="0">
              <a:latin typeface="Cambria" pitchFamily="18" charset="0"/>
            </a:endParaRPr>
          </a:p>
        </p:txBody>
      </p:sp>
      <p:sp>
        <p:nvSpPr>
          <p:cNvPr id="32" name="Text Box 7"/>
          <p:cNvSpPr txBox="1">
            <a:spLocks noChangeArrowheads="1"/>
          </p:cNvSpPr>
          <p:nvPr>
            <p:custDataLst>
              <p:tags r:id="rId2"/>
            </p:custDataLst>
          </p:nvPr>
        </p:nvSpPr>
        <p:spPr bwMode="auto">
          <a:xfrm>
            <a:off x="1295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42" name="Text Box 17"/>
          <p:cNvSpPr txBox="1">
            <a:spLocks noChangeArrowheads="1"/>
          </p:cNvSpPr>
          <p:nvPr>
            <p:custDataLst>
              <p:tags r:id="rId3"/>
            </p:custDataLst>
          </p:nvPr>
        </p:nvSpPr>
        <p:spPr bwMode="auto">
          <a:xfrm>
            <a:off x="2133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43" name="Rectangle 18"/>
          <p:cNvSpPr>
            <a:spLocks noChangeArrowheads="1"/>
          </p:cNvSpPr>
          <p:nvPr>
            <p:custDataLst>
              <p:tags r:id="rId4"/>
            </p:custDataLst>
          </p:nvPr>
        </p:nvSpPr>
        <p:spPr bwMode="auto">
          <a:xfrm>
            <a:off x="2552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4" name="Rectangle 19"/>
          <p:cNvSpPr>
            <a:spLocks noChangeArrowheads="1"/>
          </p:cNvSpPr>
          <p:nvPr>
            <p:custDataLst>
              <p:tags r:id="rId5"/>
            </p:custDataLst>
          </p:nvPr>
        </p:nvSpPr>
        <p:spPr bwMode="auto">
          <a:xfrm>
            <a:off x="2247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5" name="Rectangle 20"/>
          <p:cNvSpPr>
            <a:spLocks noChangeArrowheads="1"/>
          </p:cNvSpPr>
          <p:nvPr>
            <p:custDataLst>
              <p:tags r:id="rId6"/>
            </p:custDataLst>
          </p:nvPr>
        </p:nvSpPr>
        <p:spPr bwMode="auto">
          <a:xfrm>
            <a:off x="2857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8" name="Text Box 25"/>
          <p:cNvSpPr txBox="1">
            <a:spLocks noChangeArrowheads="1"/>
          </p:cNvSpPr>
          <p:nvPr>
            <p:custDataLst>
              <p:tags r:id="rId7"/>
            </p:custDataLst>
          </p:nvPr>
        </p:nvSpPr>
        <p:spPr bwMode="auto">
          <a:xfrm>
            <a:off x="5496718" y="4114800"/>
            <a:ext cx="2830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smtClean="0">
                <a:latin typeface="Cambria" pitchFamily="18" charset="0"/>
              </a:rPr>
              <a:t>Try </a:t>
            </a:r>
            <a:r>
              <a:rPr lang="en-US" b="1" dirty="0">
                <a:latin typeface="Cambria" pitchFamily="18" charset="0"/>
              </a:rPr>
              <a:t>r</a:t>
            </a:r>
            <a:r>
              <a:rPr lang="en-US" b="1" dirty="0" smtClean="0">
                <a:latin typeface="Cambria" pitchFamily="18" charset="0"/>
              </a:rPr>
              <a:t>ight-to-left</a:t>
            </a:r>
            <a:r>
              <a:rPr lang="en-US" dirty="0" smtClean="0">
                <a:latin typeface="Cambria" pitchFamily="18" charset="0"/>
              </a:rPr>
              <a:t>!</a:t>
            </a:r>
            <a:endParaRPr lang="en-US" b="1" i="1" dirty="0">
              <a:solidFill>
                <a:srgbClr val="C00000"/>
              </a:solidFill>
              <a:latin typeface="Cambria" pitchFamily="18" charset="0"/>
            </a:endParaRPr>
          </a:p>
        </p:txBody>
      </p:sp>
      <p:sp>
        <p:nvSpPr>
          <p:cNvPr id="49" name="Text Box 20"/>
          <p:cNvSpPr txBox="1">
            <a:spLocks noChangeArrowheads="1"/>
          </p:cNvSpPr>
          <p:nvPr>
            <p:custDataLst>
              <p:tags r:id="rId8"/>
            </p:custDataLst>
          </p:nvPr>
        </p:nvSpPr>
        <p:spPr bwMode="auto">
          <a:xfrm>
            <a:off x="4189896"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23" name="Text Box 8"/>
          <p:cNvSpPr txBox="1">
            <a:spLocks noChangeArrowheads="1"/>
          </p:cNvSpPr>
          <p:nvPr>
            <p:custDataLst>
              <p:tags r:id="rId9"/>
            </p:custDataLst>
          </p:nvPr>
        </p:nvSpPr>
        <p:spPr bwMode="auto">
          <a:xfrm>
            <a:off x="5501657" y="5952991"/>
            <a:ext cx="236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10001101</a:t>
            </a:r>
            <a:endParaRPr lang="en-US" sz="3200" b="1" dirty="0">
              <a:latin typeface="Courier New" pitchFamily="-106" charset="0"/>
            </a:endParaRPr>
          </a:p>
        </p:txBody>
      </p:sp>
      <p:sp>
        <p:nvSpPr>
          <p:cNvPr id="24" name="Rectangle 9"/>
          <p:cNvSpPr>
            <a:spLocks noChangeArrowheads="1"/>
          </p:cNvSpPr>
          <p:nvPr>
            <p:custDataLst>
              <p:tags r:id="rId10"/>
            </p:custDataLst>
          </p:nvPr>
        </p:nvSpPr>
        <p:spPr bwMode="auto">
          <a:xfrm>
            <a:off x="753189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25" name="Rectangle 10"/>
          <p:cNvSpPr>
            <a:spLocks noChangeArrowheads="1"/>
          </p:cNvSpPr>
          <p:nvPr>
            <p:custDataLst>
              <p:tags r:id="rId11"/>
            </p:custDataLst>
          </p:nvPr>
        </p:nvSpPr>
        <p:spPr bwMode="auto">
          <a:xfrm>
            <a:off x="729059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26" name="Rectangle 11"/>
          <p:cNvSpPr>
            <a:spLocks noChangeArrowheads="1"/>
          </p:cNvSpPr>
          <p:nvPr>
            <p:custDataLst>
              <p:tags r:id="rId12"/>
            </p:custDataLst>
          </p:nvPr>
        </p:nvSpPr>
        <p:spPr bwMode="auto">
          <a:xfrm>
            <a:off x="65095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27" name="Rectangle 12"/>
          <p:cNvSpPr>
            <a:spLocks noChangeArrowheads="1"/>
          </p:cNvSpPr>
          <p:nvPr>
            <p:custDataLst>
              <p:tags r:id="rId13"/>
            </p:custDataLst>
          </p:nvPr>
        </p:nvSpPr>
        <p:spPr bwMode="auto">
          <a:xfrm>
            <a:off x="62428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28" name="Rectangle 13"/>
          <p:cNvSpPr>
            <a:spLocks noChangeArrowheads="1"/>
          </p:cNvSpPr>
          <p:nvPr>
            <p:custDataLst>
              <p:tags r:id="rId14"/>
            </p:custDataLst>
          </p:nvPr>
        </p:nvSpPr>
        <p:spPr bwMode="auto">
          <a:xfrm>
            <a:off x="703024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29" name="Rectangle 14"/>
          <p:cNvSpPr>
            <a:spLocks noChangeArrowheads="1"/>
          </p:cNvSpPr>
          <p:nvPr>
            <p:custDataLst>
              <p:tags r:id="rId15"/>
            </p:custDataLst>
          </p:nvPr>
        </p:nvSpPr>
        <p:spPr bwMode="auto">
          <a:xfrm>
            <a:off x="678894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3" name="Rectangle 15"/>
          <p:cNvSpPr>
            <a:spLocks noChangeArrowheads="1"/>
          </p:cNvSpPr>
          <p:nvPr>
            <p:custDataLst>
              <p:tags r:id="rId16"/>
            </p:custDataLst>
          </p:nvPr>
        </p:nvSpPr>
        <p:spPr bwMode="auto">
          <a:xfrm>
            <a:off x="60142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46" name="Rectangle 16"/>
          <p:cNvSpPr>
            <a:spLocks noChangeArrowheads="1"/>
          </p:cNvSpPr>
          <p:nvPr>
            <p:custDataLst>
              <p:tags r:id="rId17"/>
            </p:custDataLst>
          </p:nvPr>
        </p:nvSpPr>
        <p:spPr bwMode="auto">
          <a:xfrm>
            <a:off x="5709443" y="641552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47" name="Text Box 17"/>
          <p:cNvSpPr txBox="1">
            <a:spLocks noChangeArrowheads="1"/>
          </p:cNvSpPr>
          <p:nvPr>
            <p:custDataLst>
              <p:tags r:id="rId18"/>
            </p:custDataLst>
          </p:nvPr>
        </p:nvSpPr>
        <p:spPr bwMode="auto">
          <a:xfrm>
            <a:off x="2176464" y="595921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52" name="Text Box 20"/>
          <p:cNvSpPr txBox="1">
            <a:spLocks noChangeArrowheads="1"/>
          </p:cNvSpPr>
          <p:nvPr>
            <p:custDataLst>
              <p:tags r:id="rId19"/>
            </p:custDataLst>
          </p:nvPr>
        </p:nvSpPr>
        <p:spPr bwMode="auto">
          <a:xfrm>
            <a:off x="4117664" y="598461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4" name="TextBox 3"/>
          <p:cNvSpPr txBox="1"/>
          <p:nvPr/>
        </p:nvSpPr>
        <p:spPr>
          <a:xfrm>
            <a:off x="7863857" y="6257144"/>
            <a:ext cx="906463" cy="369332"/>
          </a:xfrm>
          <a:prstGeom prst="rect">
            <a:avLst/>
          </a:prstGeom>
          <a:solidFill>
            <a:schemeClr val="bg1"/>
          </a:solidFill>
          <a:ln w="38100">
            <a:solidFill>
              <a:srgbClr val="CCFFCC"/>
            </a:solidFill>
          </a:ln>
        </p:spPr>
        <p:txBody>
          <a:bodyPr wrap="square" rtlCol="0">
            <a:spAutoFit/>
          </a:bodyPr>
          <a:lstStyle/>
          <a:p>
            <a:pPr algn="ctr"/>
            <a:r>
              <a:rPr lang="en-US" sz="1800" dirty="0" smtClean="0">
                <a:latin typeface="Calibri" panose="020F0502020204030204" pitchFamily="34" charset="0"/>
              </a:rPr>
              <a:t>answer</a:t>
            </a:r>
            <a:endParaRPr lang="en-US" sz="1800" dirty="0">
              <a:latin typeface="Calibri" panose="020F0502020204030204" pitchFamily="34" charset="0"/>
            </a:endParaRPr>
          </a:p>
        </p:txBody>
      </p:sp>
      <p:sp>
        <p:nvSpPr>
          <p:cNvPr id="53" name="Text Box 26"/>
          <p:cNvSpPr txBox="1">
            <a:spLocks noChangeArrowheads="1"/>
          </p:cNvSpPr>
          <p:nvPr>
            <p:custDataLst>
              <p:tags r:id="rId20"/>
            </p:custDataLst>
          </p:nvPr>
        </p:nvSpPr>
        <p:spPr bwMode="auto">
          <a:xfrm>
            <a:off x="5728226" y="3387316"/>
            <a:ext cx="1773414" cy="46166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What does the fact that </a:t>
            </a:r>
            <a:r>
              <a:rPr lang="en-US" sz="1200" dirty="0" smtClean="0">
                <a:latin typeface="Cambria" pitchFamily="18" charset="0"/>
              </a:rPr>
              <a:t>141 </a:t>
            </a:r>
            <a:r>
              <a:rPr lang="en-US" sz="1200" dirty="0">
                <a:latin typeface="Cambria" pitchFamily="18" charset="0"/>
              </a:rPr>
              <a:t>is </a:t>
            </a:r>
            <a:r>
              <a:rPr lang="en-US" sz="1200" dirty="0" smtClean="0">
                <a:latin typeface="Cambria" pitchFamily="18" charset="0"/>
              </a:rPr>
              <a:t>ODD tell us?!</a:t>
            </a:r>
            <a:endParaRPr lang="en-US" sz="1200" dirty="0">
              <a:latin typeface="Cambria" pitchFamily="18" charset="0"/>
            </a:endParaRPr>
          </a:p>
        </p:txBody>
      </p:sp>
      <p:sp>
        <p:nvSpPr>
          <p:cNvPr id="54" name="Text Box 6"/>
          <p:cNvSpPr txBox="1">
            <a:spLocks noChangeArrowheads="1"/>
          </p:cNvSpPr>
          <p:nvPr>
            <p:custDataLst>
              <p:tags r:id="rId21"/>
            </p:custDataLst>
          </p:nvPr>
        </p:nvSpPr>
        <p:spPr bwMode="auto">
          <a:xfrm>
            <a:off x="51816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55" name="Rectangle 9"/>
          <p:cNvSpPr>
            <a:spLocks noChangeArrowheads="1"/>
          </p:cNvSpPr>
          <p:nvPr>
            <p:custDataLst>
              <p:tags r:id="rId22"/>
            </p:custDataLst>
          </p:nvPr>
        </p:nvSpPr>
        <p:spPr bwMode="auto">
          <a:xfrm>
            <a:off x="75247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6" name="Rectangle 10"/>
          <p:cNvSpPr>
            <a:spLocks noChangeArrowheads="1"/>
          </p:cNvSpPr>
          <p:nvPr>
            <p:custDataLst>
              <p:tags r:id="rId23"/>
            </p:custDataLst>
          </p:nvPr>
        </p:nvSpPr>
        <p:spPr bwMode="auto">
          <a:xfrm>
            <a:off x="72834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57" name="Rectangle 11"/>
          <p:cNvSpPr>
            <a:spLocks noChangeArrowheads="1"/>
          </p:cNvSpPr>
          <p:nvPr>
            <p:custDataLst>
              <p:tags r:id="rId24"/>
            </p:custDataLst>
          </p:nvPr>
        </p:nvSpPr>
        <p:spPr bwMode="auto">
          <a:xfrm>
            <a:off x="65024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58" name="Rectangle 12"/>
          <p:cNvSpPr>
            <a:spLocks noChangeArrowheads="1"/>
          </p:cNvSpPr>
          <p:nvPr>
            <p:custDataLst>
              <p:tags r:id="rId25"/>
            </p:custDataLst>
          </p:nvPr>
        </p:nvSpPr>
        <p:spPr bwMode="auto">
          <a:xfrm>
            <a:off x="6235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59" name="Rectangle 13"/>
          <p:cNvSpPr>
            <a:spLocks noChangeArrowheads="1"/>
          </p:cNvSpPr>
          <p:nvPr>
            <p:custDataLst>
              <p:tags r:id="rId26"/>
            </p:custDataLst>
          </p:nvPr>
        </p:nvSpPr>
        <p:spPr bwMode="auto">
          <a:xfrm>
            <a:off x="70231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60" name="Rectangle 14"/>
          <p:cNvSpPr>
            <a:spLocks noChangeArrowheads="1"/>
          </p:cNvSpPr>
          <p:nvPr>
            <p:custDataLst>
              <p:tags r:id="rId27"/>
            </p:custDataLst>
          </p:nvPr>
        </p:nvSpPr>
        <p:spPr bwMode="auto">
          <a:xfrm>
            <a:off x="67818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61" name="Rectangle 15"/>
          <p:cNvSpPr>
            <a:spLocks noChangeArrowheads="1"/>
          </p:cNvSpPr>
          <p:nvPr>
            <p:custDataLst>
              <p:tags r:id="rId28"/>
            </p:custDataLst>
          </p:nvPr>
        </p:nvSpPr>
        <p:spPr bwMode="auto">
          <a:xfrm>
            <a:off x="600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62" name="Rectangle 16"/>
          <p:cNvSpPr>
            <a:spLocks noChangeArrowheads="1"/>
          </p:cNvSpPr>
          <p:nvPr>
            <p:custDataLst>
              <p:tags r:id="rId29"/>
            </p:custDataLst>
          </p:nvPr>
        </p:nvSpPr>
        <p:spPr bwMode="auto">
          <a:xfrm>
            <a:off x="57023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63" name="Line 22"/>
          <p:cNvSpPr>
            <a:spLocks noChangeShapeType="1"/>
          </p:cNvSpPr>
          <p:nvPr>
            <p:custDataLst>
              <p:tags r:id="rId30"/>
            </p:custDataLst>
          </p:nvPr>
        </p:nvSpPr>
        <p:spPr bwMode="auto">
          <a:xfrm flipV="1">
            <a:off x="7639756" y="2602236"/>
            <a:ext cx="5643" cy="121340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64" name="Line 22"/>
          <p:cNvSpPr>
            <a:spLocks noChangeShapeType="1"/>
          </p:cNvSpPr>
          <p:nvPr>
            <p:custDataLst>
              <p:tags r:id="rId31"/>
            </p:custDataLst>
          </p:nvPr>
        </p:nvSpPr>
        <p:spPr bwMode="auto">
          <a:xfrm flipH="1">
            <a:off x="5968999" y="2602236"/>
            <a:ext cx="1489779" cy="549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933821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295400" y="5833533"/>
            <a:ext cx="6934200" cy="919824"/>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Converting to binary…</a:t>
            </a:r>
            <a:endParaRPr lang="en-US" sz="4000" dirty="0">
              <a:latin typeface="Cambria" pitchFamily="18" charset="0"/>
            </a:endParaRPr>
          </a:p>
        </p:txBody>
      </p:sp>
      <p:sp>
        <p:nvSpPr>
          <p:cNvPr id="32" name="Text Box 7"/>
          <p:cNvSpPr txBox="1">
            <a:spLocks noChangeArrowheads="1"/>
          </p:cNvSpPr>
          <p:nvPr>
            <p:custDataLst>
              <p:tags r:id="rId2"/>
            </p:custDataLst>
          </p:nvPr>
        </p:nvSpPr>
        <p:spPr bwMode="auto">
          <a:xfrm>
            <a:off x="1295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42" name="Text Box 17"/>
          <p:cNvSpPr txBox="1">
            <a:spLocks noChangeArrowheads="1"/>
          </p:cNvSpPr>
          <p:nvPr>
            <p:custDataLst>
              <p:tags r:id="rId3"/>
            </p:custDataLst>
          </p:nvPr>
        </p:nvSpPr>
        <p:spPr bwMode="auto">
          <a:xfrm>
            <a:off x="2133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43" name="Rectangle 18"/>
          <p:cNvSpPr>
            <a:spLocks noChangeArrowheads="1"/>
          </p:cNvSpPr>
          <p:nvPr>
            <p:custDataLst>
              <p:tags r:id="rId4"/>
            </p:custDataLst>
          </p:nvPr>
        </p:nvSpPr>
        <p:spPr bwMode="auto">
          <a:xfrm>
            <a:off x="2552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44" name="Rectangle 19"/>
          <p:cNvSpPr>
            <a:spLocks noChangeArrowheads="1"/>
          </p:cNvSpPr>
          <p:nvPr>
            <p:custDataLst>
              <p:tags r:id="rId5"/>
            </p:custDataLst>
          </p:nvPr>
        </p:nvSpPr>
        <p:spPr bwMode="auto">
          <a:xfrm>
            <a:off x="2247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45" name="Rectangle 20"/>
          <p:cNvSpPr>
            <a:spLocks noChangeArrowheads="1"/>
          </p:cNvSpPr>
          <p:nvPr>
            <p:custDataLst>
              <p:tags r:id="rId6"/>
            </p:custDataLst>
          </p:nvPr>
        </p:nvSpPr>
        <p:spPr bwMode="auto">
          <a:xfrm>
            <a:off x="2857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48" name="Text Box 25"/>
          <p:cNvSpPr txBox="1">
            <a:spLocks noChangeArrowheads="1"/>
          </p:cNvSpPr>
          <p:nvPr>
            <p:custDataLst>
              <p:tags r:id="rId7"/>
            </p:custDataLst>
          </p:nvPr>
        </p:nvSpPr>
        <p:spPr bwMode="auto">
          <a:xfrm>
            <a:off x="5496718" y="4114800"/>
            <a:ext cx="2830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smtClean="0">
                <a:latin typeface="Cambria" pitchFamily="18" charset="0"/>
              </a:rPr>
              <a:t>Try </a:t>
            </a:r>
            <a:r>
              <a:rPr lang="en-US" b="1" dirty="0">
                <a:latin typeface="Cambria" pitchFamily="18" charset="0"/>
              </a:rPr>
              <a:t>r</a:t>
            </a:r>
            <a:r>
              <a:rPr lang="en-US" b="1" dirty="0" smtClean="0">
                <a:latin typeface="Cambria" pitchFamily="18" charset="0"/>
              </a:rPr>
              <a:t>ight-to-left</a:t>
            </a:r>
            <a:r>
              <a:rPr lang="en-US" dirty="0" smtClean="0">
                <a:latin typeface="Cambria" pitchFamily="18" charset="0"/>
              </a:rPr>
              <a:t>!</a:t>
            </a:r>
            <a:endParaRPr lang="en-US" b="1" i="1" dirty="0">
              <a:solidFill>
                <a:srgbClr val="C00000"/>
              </a:solidFill>
              <a:latin typeface="Cambria" pitchFamily="18" charset="0"/>
            </a:endParaRPr>
          </a:p>
        </p:txBody>
      </p:sp>
      <p:sp>
        <p:nvSpPr>
          <p:cNvPr id="49" name="Text Box 20"/>
          <p:cNvSpPr txBox="1">
            <a:spLocks noChangeArrowheads="1"/>
          </p:cNvSpPr>
          <p:nvPr>
            <p:custDataLst>
              <p:tags r:id="rId8"/>
            </p:custDataLst>
          </p:nvPr>
        </p:nvSpPr>
        <p:spPr bwMode="auto">
          <a:xfrm>
            <a:off x="4189896"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23" name="Text Box 8"/>
          <p:cNvSpPr txBox="1">
            <a:spLocks noChangeArrowheads="1"/>
          </p:cNvSpPr>
          <p:nvPr>
            <p:custDataLst>
              <p:tags r:id="rId9"/>
            </p:custDataLst>
          </p:nvPr>
        </p:nvSpPr>
        <p:spPr bwMode="auto">
          <a:xfrm>
            <a:off x="5501657" y="5952991"/>
            <a:ext cx="236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10001101</a:t>
            </a:r>
            <a:endParaRPr lang="en-US" sz="3200" b="1" dirty="0">
              <a:latin typeface="Courier New" pitchFamily="-106" charset="0"/>
            </a:endParaRPr>
          </a:p>
        </p:txBody>
      </p:sp>
      <p:sp>
        <p:nvSpPr>
          <p:cNvPr id="24" name="Rectangle 9"/>
          <p:cNvSpPr>
            <a:spLocks noChangeArrowheads="1"/>
          </p:cNvSpPr>
          <p:nvPr>
            <p:custDataLst>
              <p:tags r:id="rId10"/>
            </p:custDataLst>
          </p:nvPr>
        </p:nvSpPr>
        <p:spPr bwMode="auto">
          <a:xfrm>
            <a:off x="753189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25" name="Rectangle 10"/>
          <p:cNvSpPr>
            <a:spLocks noChangeArrowheads="1"/>
          </p:cNvSpPr>
          <p:nvPr>
            <p:custDataLst>
              <p:tags r:id="rId11"/>
            </p:custDataLst>
          </p:nvPr>
        </p:nvSpPr>
        <p:spPr bwMode="auto">
          <a:xfrm>
            <a:off x="729059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26" name="Rectangle 11"/>
          <p:cNvSpPr>
            <a:spLocks noChangeArrowheads="1"/>
          </p:cNvSpPr>
          <p:nvPr>
            <p:custDataLst>
              <p:tags r:id="rId12"/>
            </p:custDataLst>
          </p:nvPr>
        </p:nvSpPr>
        <p:spPr bwMode="auto">
          <a:xfrm>
            <a:off x="65095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27" name="Rectangle 12"/>
          <p:cNvSpPr>
            <a:spLocks noChangeArrowheads="1"/>
          </p:cNvSpPr>
          <p:nvPr>
            <p:custDataLst>
              <p:tags r:id="rId13"/>
            </p:custDataLst>
          </p:nvPr>
        </p:nvSpPr>
        <p:spPr bwMode="auto">
          <a:xfrm>
            <a:off x="62428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28" name="Rectangle 13"/>
          <p:cNvSpPr>
            <a:spLocks noChangeArrowheads="1"/>
          </p:cNvSpPr>
          <p:nvPr>
            <p:custDataLst>
              <p:tags r:id="rId14"/>
            </p:custDataLst>
          </p:nvPr>
        </p:nvSpPr>
        <p:spPr bwMode="auto">
          <a:xfrm>
            <a:off x="703024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29" name="Rectangle 14"/>
          <p:cNvSpPr>
            <a:spLocks noChangeArrowheads="1"/>
          </p:cNvSpPr>
          <p:nvPr>
            <p:custDataLst>
              <p:tags r:id="rId15"/>
            </p:custDataLst>
          </p:nvPr>
        </p:nvSpPr>
        <p:spPr bwMode="auto">
          <a:xfrm>
            <a:off x="6788943" y="641552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33" name="Rectangle 15"/>
          <p:cNvSpPr>
            <a:spLocks noChangeArrowheads="1"/>
          </p:cNvSpPr>
          <p:nvPr>
            <p:custDataLst>
              <p:tags r:id="rId16"/>
            </p:custDataLst>
          </p:nvPr>
        </p:nvSpPr>
        <p:spPr bwMode="auto">
          <a:xfrm>
            <a:off x="6014243" y="6415528"/>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46" name="Rectangle 16"/>
          <p:cNvSpPr>
            <a:spLocks noChangeArrowheads="1"/>
          </p:cNvSpPr>
          <p:nvPr>
            <p:custDataLst>
              <p:tags r:id="rId17"/>
            </p:custDataLst>
          </p:nvPr>
        </p:nvSpPr>
        <p:spPr bwMode="auto">
          <a:xfrm>
            <a:off x="5709443" y="6415528"/>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47" name="Text Box 17"/>
          <p:cNvSpPr txBox="1">
            <a:spLocks noChangeArrowheads="1"/>
          </p:cNvSpPr>
          <p:nvPr>
            <p:custDataLst>
              <p:tags r:id="rId18"/>
            </p:custDataLst>
          </p:nvPr>
        </p:nvSpPr>
        <p:spPr bwMode="auto">
          <a:xfrm>
            <a:off x="2176464" y="595921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52" name="Text Box 20"/>
          <p:cNvSpPr txBox="1">
            <a:spLocks noChangeArrowheads="1"/>
          </p:cNvSpPr>
          <p:nvPr>
            <p:custDataLst>
              <p:tags r:id="rId19"/>
            </p:custDataLst>
          </p:nvPr>
        </p:nvSpPr>
        <p:spPr bwMode="auto">
          <a:xfrm>
            <a:off x="4117664" y="598461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4" name="TextBox 3"/>
          <p:cNvSpPr txBox="1"/>
          <p:nvPr/>
        </p:nvSpPr>
        <p:spPr>
          <a:xfrm>
            <a:off x="7863857" y="6257144"/>
            <a:ext cx="906463" cy="369332"/>
          </a:xfrm>
          <a:prstGeom prst="rect">
            <a:avLst/>
          </a:prstGeom>
          <a:solidFill>
            <a:schemeClr val="bg1"/>
          </a:solidFill>
          <a:ln w="38100">
            <a:solidFill>
              <a:srgbClr val="CCFFCC"/>
            </a:solidFill>
          </a:ln>
        </p:spPr>
        <p:txBody>
          <a:bodyPr wrap="square" rtlCol="0">
            <a:spAutoFit/>
          </a:bodyPr>
          <a:lstStyle/>
          <a:p>
            <a:pPr algn="ctr"/>
            <a:r>
              <a:rPr lang="en-US" sz="1800" dirty="0" smtClean="0">
                <a:latin typeface="Calibri" panose="020F0502020204030204" pitchFamily="34" charset="0"/>
              </a:rPr>
              <a:t>answer</a:t>
            </a:r>
            <a:endParaRPr lang="en-US" sz="1800" dirty="0">
              <a:latin typeface="Calibri" panose="020F0502020204030204" pitchFamily="34" charset="0"/>
            </a:endParaRPr>
          </a:p>
        </p:txBody>
      </p:sp>
      <p:sp>
        <p:nvSpPr>
          <p:cNvPr id="53" name="Text Box 26"/>
          <p:cNvSpPr txBox="1">
            <a:spLocks noChangeArrowheads="1"/>
          </p:cNvSpPr>
          <p:nvPr>
            <p:custDataLst>
              <p:tags r:id="rId20"/>
            </p:custDataLst>
          </p:nvPr>
        </p:nvSpPr>
        <p:spPr bwMode="auto">
          <a:xfrm>
            <a:off x="5728226" y="3387316"/>
            <a:ext cx="1773414" cy="46166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latin typeface="Cambria" pitchFamily="18" charset="0"/>
              </a:rPr>
              <a:t>What does the fact that </a:t>
            </a:r>
            <a:r>
              <a:rPr lang="en-US" sz="1200" dirty="0" smtClean="0">
                <a:latin typeface="Cambria" pitchFamily="18" charset="0"/>
              </a:rPr>
              <a:t>141 </a:t>
            </a:r>
            <a:r>
              <a:rPr lang="en-US" sz="1200" dirty="0">
                <a:latin typeface="Cambria" pitchFamily="18" charset="0"/>
              </a:rPr>
              <a:t>is </a:t>
            </a:r>
            <a:r>
              <a:rPr lang="en-US" sz="1200" dirty="0" smtClean="0">
                <a:latin typeface="Cambria" pitchFamily="18" charset="0"/>
              </a:rPr>
              <a:t>ODD tell us?!</a:t>
            </a:r>
            <a:endParaRPr lang="en-US" sz="1200" dirty="0">
              <a:latin typeface="Cambria" pitchFamily="18" charset="0"/>
            </a:endParaRPr>
          </a:p>
        </p:txBody>
      </p:sp>
      <p:sp>
        <p:nvSpPr>
          <p:cNvPr id="54" name="Text Box 6"/>
          <p:cNvSpPr txBox="1">
            <a:spLocks noChangeArrowheads="1"/>
          </p:cNvSpPr>
          <p:nvPr>
            <p:custDataLst>
              <p:tags r:id="rId21"/>
            </p:custDataLst>
          </p:nvPr>
        </p:nvSpPr>
        <p:spPr bwMode="auto">
          <a:xfrm>
            <a:off x="51816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55" name="Rectangle 9"/>
          <p:cNvSpPr>
            <a:spLocks noChangeArrowheads="1"/>
          </p:cNvSpPr>
          <p:nvPr>
            <p:custDataLst>
              <p:tags r:id="rId22"/>
            </p:custDataLst>
          </p:nvPr>
        </p:nvSpPr>
        <p:spPr bwMode="auto">
          <a:xfrm>
            <a:off x="75247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6" name="Rectangle 10"/>
          <p:cNvSpPr>
            <a:spLocks noChangeArrowheads="1"/>
          </p:cNvSpPr>
          <p:nvPr>
            <p:custDataLst>
              <p:tags r:id="rId23"/>
            </p:custDataLst>
          </p:nvPr>
        </p:nvSpPr>
        <p:spPr bwMode="auto">
          <a:xfrm>
            <a:off x="72834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57" name="Rectangle 11"/>
          <p:cNvSpPr>
            <a:spLocks noChangeArrowheads="1"/>
          </p:cNvSpPr>
          <p:nvPr>
            <p:custDataLst>
              <p:tags r:id="rId24"/>
            </p:custDataLst>
          </p:nvPr>
        </p:nvSpPr>
        <p:spPr bwMode="auto">
          <a:xfrm>
            <a:off x="65024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58" name="Rectangle 12"/>
          <p:cNvSpPr>
            <a:spLocks noChangeArrowheads="1"/>
          </p:cNvSpPr>
          <p:nvPr>
            <p:custDataLst>
              <p:tags r:id="rId25"/>
            </p:custDataLst>
          </p:nvPr>
        </p:nvSpPr>
        <p:spPr bwMode="auto">
          <a:xfrm>
            <a:off x="6235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59" name="Rectangle 13"/>
          <p:cNvSpPr>
            <a:spLocks noChangeArrowheads="1"/>
          </p:cNvSpPr>
          <p:nvPr>
            <p:custDataLst>
              <p:tags r:id="rId26"/>
            </p:custDataLst>
          </p:nvPr>
        </p:nvSpPr>
        <p:spPr bwMode="auto">
          <a:xfrm>
            <a:off x="70231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60" name="Rectangle 14"/>
          <p:cNvSpPr>
            <a:spLocks noChangeArrowheads="1"/>
          </p:cNvSpPr>
          <p:nvPr>
            <p:custDataLst>
              <p:tags r:id="rId27"/>
            </p:custDataLst>
          </p:nvPr>
        </p:nvSpPr>
        <p:spPr bwMode="auto">
          <a:xfrm>
            <a:off x="67818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61" name="Rectangle 15"/>
          <p:cNvSpPr>
            <a:spLocks noChangeArrowheads="1"/>
          </p:cNvSpPr>
          <p:nvPr>
            <p:custDataLst>
              <p:tags r:id="rId28"/>
            </p:custDataLst>
          </p:nvPr>
        </p:nvSpPr>
        <p:spPr bwMode="auto">
          <a:xfrm>
            <a:off x="600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62" name="Rectangle 16"/>
          <p:cNvSpPr>
            <a:spLocks noChangeArrowheads="1"/>
          </p:cNvSpPr>
          <p:nvPr>
            <p:custDataLst>
              <p:tags r:id="rId29"/>
            </p:custDataLst>
          </p:nvPr>
        </p:nvSpPr>
        <p:spPr bwMode="auto">
          <a:xfrm>
            <a:off x="57023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63" name="Line 22"/>
          <p:cNvSpPr>
            <a:spLocks noChangeShapeType="1"/>
          </p:cNvSpPr>
          <p:nvPr>
            <p:custDataLst>
              <p:tags r:id="rId30"/>
            </p:custDataLst>
          </p:nvPr>
        </p:nvSpPr>
        <p:spPr bwMode="auto">
          <a:xfrm flipV="1">
            <a:off x="7639756" y="2602236"/>
            <a:ext cx="5643" cy="121340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64" name="Line 22"/>
          <p:cNvSpPr>
            <a:spLocks noChangeShapeType="1"/>
          </p:cNvSpPr>
          <p:nvPr>
            <p:custDataLst>
              <p:tags r:id="rId31"/>
            </p:custDataLst>
          </p:nvPr>
        </p:nvSpPr>
        <p:spPr bwMode="auto">
          <a:xfrm flipH="1">
            <a:off x="5968999" y="2602236"/>
            <a:ext cx="1489779" cy="549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mc:AlternateContent xmlns:mc="http://schemas.openxmlformats.org/markup-compatibility/2006" xmlns:p14="http://schemas.microsoft.com/office/powerpoint/2010/main">
        <mc:Choice Requires="p14">
          <p:contentPart p14:bwMode="auto" r:id="rId33">
            <p14:nvContentPartPr>
              <p14:cNvPr id="5" name="Ink 4"/>
              <p14:cNvContentPartPr/>
              <p14:nvPr/>
            </p14:nvContentPartPr>
            <p14:xfrm>
              <a:off x="2660760" y="2077920"/>
              <a:ext cx="5765040" cy="4723920"/>
            </p14:xfrm>
          </p:contentPart>
        </mc:Choice>
        <mc:Fallback xmlns="">
          <p:pic>
            <p:nvPicPr>
              <p:cNvPr id="5" name="Ink 4"/>
              <p:cNvPicPr/>
              <p:nvPr/>
            </p:nvPicPr>
            <p:blipFill>
              <a:blip r:embed="rId34"/>
              <a:stretch>
                <a:fillRect/>
              </a:stretch>
            </p:blipFill>
            <p:spPr>
              <a:xfrm>
                <a:off x="2648880" y="2071440"/>
                <a:ext cx="5790240" cy="4733640"/>
              </a:xfrm>
              <a:prstGeom prst="rect">
                <a:avLst/>
              </a:prstGeom>
            </p:spPr>
          </p:pic>
        </mc:Fallback>
      </mc:AlternateContent>
    </p:spTree>
    <p:extLst>
      <p:ext uri="{BB962C8B-B14F-4D97-AF65-F5344CB8AC3E}">
        <p14:creationId xmlns:p14="http://schemas.microsoft.com/office/powerpoint/2010/main" val="6393127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
          <p:cNvSpPr>
            <a:spLocks noChangeArrowheads="1"/>
          </p:cNvSpPr>
          <p:nvPr/>
        </p:nvSpPr>
        <p:spPr bwMode="auto">
          <a:xfrm>
            <a:off x="325967" y="4354867"/>
            <a:ext cx="8393113" cy="833437"/>
          </a:xfrm>
          <a:prstGeom prst="roundRect">
            <a:avLst>
              <a:gd name="adj" fmla="val 34000"/>
            </a:avLst>
          </a:prstGeom>
          <a:solidFill>
            <a:srgbClr val="CCFFCC"/>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30"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a:t>
            </a:r>
            <a:r>
              <a:rPr lang="en-US" sz="4000" dirty="0">
                <a:latin typeface="Cambria" pitchFamily="18" charset="0"/>
              </a:rPr>
              <a:t>C</a:t>
            </a:r>
            <a:r>
              <a:rPr lang="en-US" sz="4000" dirty="0" smtClean="0">
                <a:latin typeface="Cambria" pitchFamily="18" charset="0"/>
              </a:rPr>
              <a:t>omputing </a:t>
            </a:r>
            <a:r>
              <a:rPr lang="en-US" sz="4000" dirty="0">
                <a:latin typeface="Cambria" pitchFamily="18" charset="0"/>
              </a:rPr>
              <a:t>in binary</a:t>
            </a:r>
          </a:p>
        </p:txBody>
      </p:sp>
      <p:sp>
        <p:nvSpPr>
          <p:cNvPr id="24" name="Text Box 22"/>
          <p:cNvSpPr txBox="1">
            <a:spLocks noChangeArrowheads="1"/>
          </p:cNvSpPr>
          <p:nvPr>
            <p:custDataLst>
              <p:tags r:id="rId2"/>
            </p:custDataLst>
          </p:nvPr>
        </p:nvSpPr>
        <p:spPr bwMode="auto">
          <a:xfrm>
            <a:off x="1184504" y="5098387"/>
            <a:ext cx="2255838" cy="253916"/>
          </a:xfrm>
          <a:prstGeom prst="rect">
            <a:avLst/>
          </a:prstGeom>
          <a:solidFill>
            <a:schemeClr val="bg1"/>
          </a:solidFill>
          <a:ln w="28575">
            <a:solidFill>
              <a:srgbClr val="CCFFCC"/>
            </a:solidFill>
            <a:miter lim="800000"/>
            <a:headEnd/>
            <a:tailEnd/>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50" dirty="0">
                <a:solidFill>
                  <a:srgbClr val="067B0E"/>
                </a:solidFill>
                <a:latin typeface="Cambria" pitchFamily="18" charset="0"/>
              </a:rPr>
              <a:t>You'll write these right! (-to-left)</a:t>
            </a:r>
          </a:p>
        </p:txBody>
      </p:sp>
      <p:grpSp>
        <p:nvGrpSpPr>
          <p:cNvPr id="25" name="Group 23"/>
          <p:cNvGrpSpPr>
            <a:grpSpLocks/>
          </p:cNvGrpSpPr>
          <p:nvPr>
            <p:custDataLst>
              <p:tags r:id="rId3"/>
            </p:custDataLst>
          </p:nvPr>
        </p:nvGrpSpPr>
        <p:grpSpPr bwMode="auto">
          <a:xfrm>
            <a:off x="3463924" y="5210176"/>
            <a:ext cx="469900" cy="515938"/>
            <a:chOff x="2928" y="1051"/>
            <a:chExt cx="840" cy="957"/>
          </a:xfrm>
        </p:grpSpPr>
        <p:sp>
          <p:nvSpPr>
            <p:cNvPr id="26" name="Freeform 24"/>
            <p:cNvSpPr>
              <a:spLocks/>
            </p:cNvSpPr>
            <p:nvPr>
              <p:custDataLst>
                <p:tags r:id="rId27"/>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7" name="Oval 25"/>
            <p:cNvSpPr>
              <a:spLocks noChangeArrowheads="1"/>
            </p:cNvSpPr>
            <p:nvPr>
              <p:custDataLst>
                <p:tags r:id="rId2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28" name="Oval 26"/>
            <p:cNvSpPr>
              <a:spLocks noChangeArrowheads="1"/>
            </p:cNvSpPr>
            <p:nvPr>
              <p:custDataLst>
                <p:tags r:id="rId2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29" name="Oval 27"/>
            <p:cNvSpPr>
              <a:spLocks noChangeArrowheads="1"/>
            </p:cNvSpPr>
            <p:nvPr>
              <p:custDataLst>
                <p:tags r:id="rId3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3" name="Oval 28"/>
            <p:cNvSpPr>
              <a:spLocks noChangeArrowheads="1"/>
            </p:cNvSpPr>
            <p:nvPr>
              <p:custDataLst>
                <p:tags r:id="rId3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9" name="Oval 29"/>
            <p:cNvSpPr>
              <a:spLocks noChangeArrowheads="1"/>
            </p:cNvSpPr>
            <p:nvPr>
              <p:custDataLst>
                <p:tags r:id="rId3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0" name="Oval 30"/>
            <p:cNvSpPr>
              <a:spLocks noChangeArrowheads="1"/>
            </p:cNvSpPr>
            <p:nvPr>
              <p:custDataLst>
                <p:tags r:id="rId3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1" name="Oval 31"/>
            <p:cNvSpPr>
              <a:spLocks noChangeArrowheads="1"/>
            </p:cNvSpPr>
            <p:nvPr>
              <p:custDataLst>
                <p:tags r:id="rId3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2" name="AutoShape 32"/>
            <p:cNvSpPr>
              <a:spLocks noChangeArrowheads="1"/>
            </p:cNvSpPr>
            <p:nvPr>
              <p:custDataLst>
                <p:tags r:id="rId3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3" name="Freeform 33"/>
            <p:cNvSpPr>
              <a:spLocks/>
            </p:cNvSpPr>
            <p:nvPr>
              <p:custDataLst>
                <p:tags r:id="rId3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 name="Freeform 34"/>
            <p:cNvSpPr>
              <a:spLocks/>
            </p:cNvSpPr>
            <p:nvPr>
              <p:custDataLst>
                <p:tags r:id="rId3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5" name="Freeform 35"/>
            <p:cNvSpPr>
              <a:spLocks/>
            </p:cNvSpPr>
            <p:nvPr>
              <p:custDataLst>
                <p:tags r:id="rId3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6" name="Freeform 36"/>
            <p:cNvSpPr>
              <a:spLocks/>
            </p:cNvSpPr>
            <p:nvPr>
              <p:custDataLst>
                <p:tags r:id="rId3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8" name="Text Box 38"/>
          <p:cNvSpPr txBox="1">
            <a:spLocks noChangeArrowheads="1"/>
          </p:cNvSpPr>
          <p:nvPr>
            <p:custDataLst>
              <p:tags r:id="rId4"/>
            </p:custDataLst>
          </p:nvPr>
        </p:nvSpPr>
        <p:spPr bwMode="auto">
          <a:xfrm>
            <a:off x="740305" y="4543779"/>
            <a:ext cx="3298295" cy="457200"/>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err="1">
                <a:latin typeface="Courier New" pitchFamily="-106" charset="0"/>
              </a:rPr>
              <a:t>numToBinary</a:t>
            </a:r>
            <a:r>
              <a:rPr lang="en-US" b="1" dirty="0">
                <a:latin typeface="Courier New" pitchFamily="-106" charset="0"/>
              </a:rPr>
              <a:t>( N )</a:t>
            </a:r>
          </a:p>
        </p:txBody>
      </p:sp>
      <p:sp>
        <p:nvSpPr>
          <p:cNvPr id="59" name="Text Box 39"/>
          <p:cNvSpPr txBox="1">
            <a:spLocks noChangeArrowheads="1"/>
          </p:cNvSpPr>
          <p:nvPr>
            <p:custDataLst>
              <p:tags r:id="rId5"/>
            </p:custDataLst>
          </p:nvPr>
        </p:nvSpPr>
        <p:spPr bwMode="auto">
          <a:xfrm>
            <a:off x="4669367" y="4543779"/>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err="1">
                <a:latin typeface="Courier New" pitchFamily="-106" charset="0"/>
              </a:rPr>
              <a:t>binaryToNum</a:t>
            </a:r>
            <a:r>
              <a:rPr lang="en-US" b="1" dirty="0">
                <a:latin typeface="Courier New" pitchFamily="-106" charset="0"/>
              </a:rPr>
              <a:t>( S )</a:t>
            </a:r>
          </a:p>
        </p:txBody>
      </p:sp>
      <p:sp>
        <p:nvSpPr>
          <p:cNvPr id="62" name="Text Box 8"/>
          <p:cNvSpPr txBox="1">
            <a:spLocks noChangeArrowheads="1"/>
          </p:cNvSpPr>
          <p:nvPr>
            <p:custDataLst>
              <p:tags r:id="rId6"/>
            </p:custDataLst>
          </p:nvPr>
        </p:nvSpPr>
        <p:spPr bwMode="auto">
          <a:xfrm>
            <a:off x="4876800" y="6172199"/>
            <a:ext cx="3619501" cy="461665"/>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latin typeface="Courier New" pitchFamily="-106" charset="0"/>
              </a:rPr>
              <a:t>b2n(</a:t>
            </a:r>
            <a:r>
              <a:rPr lang="en-US" b="1" dirty="0" smtClean="0">
                <a:solidFill>
                  <a:srgbClr val="067B0E"/>
                </a:solidFill>
                <a:latin typeface="Courier New" pitchFamily="-106" charset="0"/>
              </a:rPr>
              <a:t>'10001101'</a:t>
            </a:r>
            <a:r>
              <a:rPr lang="en-US" b="1" dirty="0" smtClean="0">
                <a:latin typeface="Courier New" pitchFamily="-106" charset="0"/>
              </a:rPr>
              <a:t>)</a:t>
            </a:r>
            <a:endParaRPr lang="en-US" b="1" dirty="0">
              <a:latin typeface="Courier New" pitchFamily="-106" charset="0"/>
            </a:endParaRPr>
          </a:p>
        </p:txBody>
      </p:sp>
      <p:sp>
        <p:nvSpPr>
          <p:cNvPr id="46" name="Text Box 8"/>
          <p:cNvSpPr txBox="1">
            <a:spLocks noChangeArrowheads="1"/>
          </p:cNvSpPr>
          <p:nvPr>
            <p:custDataLst>
              <p:tags r:id="rId7"/>
            </p:custDataLst>
          </p:nvPr>
        </p:nvSpPr>
        <p:spPr bwMode="auto">
          <a:xfrm>
            <a:off x="1284420" y="6181723"/>
            <a:ext cx="2041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smtClean="0">
                <a:latin typeface="Courier New" pitchFamily="-106" charset="0"/>
              </a:rPr>
              <a:t>n2b(141)</a:t>
            </a:r>
            <a:endParaRPr lang="en-US" b="1" dirty="0">
              <a:latin typeface="Courier New" pitchFamily="-106" charset="0"/>
            </a:endParaRPr>
          </a:p>
        </p:txBody>
      </p:sp>
      <p:sp>
        <p:nvSpPr>
          <p:cNvPr id="2" name="Down Arrow 1"/>
          <p:cNvSpPr/>
          <p:nvPr/>
        </p:nvSpPr>
        <p:spPr bwMode="auto">
          <a:xfrm>
            <a:off x="7229472" y="5693679"/>
            <a:ext cx="457200" cy="533400"/>
          </a:xfrm>
          <a:prstGeom prst="downArrow">
            <a:avLst/>
          </a:prstGeom>
          <a:solidFill>
            <a:srgbClr val="CCFFCC"/>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 name="Text Box 7"/>
          <p:cNvSpPr txBox="1">
            <a:spLocks noChangeArrowheads="1"/>
          </p:cNvSpPr>
          <p:nvPr>
            <p:custDataLst>
              <p:tags r:id="rId8"/>
            </p:custDataLst>
          </p:nvPr>
        </p:nvSpPr>
        <p:spPr bwMode="auto">
          <a:xfrm>
            <a:off x="1295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60" name="Text Box 17"/>
          <p:cNvSpPr txBox="1">
            <a:spLocks noChangeArrowheads="1"/>
          </p:cNvSpPr>
          <p:nvPr>
            <p:custDataLst>
              <p:tags r:id="rId9"/>
            </p:custDataLst>
          </p:nvPr>
        </p:nvSpPr>
        <p:spPr bwMode="auto">
          <a:xfrm>
            <a:off x="2133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64" name="Rectangle 18"/>
          <p:cNvSpPr>
            <a:spLocks noChangeArrowheads="1"/>
          </p:cNvSpPr>
          <p:nvPr>
            <p:custDataLst>
              <p:tags r:id="rId10"/>
            </p:custDataLst>
          </p:nvPr>
        </p:nvSpPr>
        <p:spPr bwMode="auto">
          <a:xfrm>
            <a:off x="2552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65" name="Rectangle 19"/>
          <p:cNvSpPr>
            <a:spLocks noChangeArrowheads="1"/>
          </p:cNvSpPr>
          <p:nvPr>
            <p:custDataLst>
              <p:tags r:id="rId11"/>
            </p:custDataLst>
          </p:nvPr>
        </p:nvSpPr>
        <p:spPr bwMode="auto">
          <a:xfrm>
            <a:off x="2247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66" name="Rectangle 20"/>
          <p:cNvSpPr>
            <a:spLocks noChangeArrowheads="1"/>
          </p:cNvSpPr>
          <p:nvPr>
            <p:custDataLst>
              <p:tags r:id="rId12"/>
            </p:custDataLst>
          </p:nvPr>
        </p:nvSpPr>
        <p:spPr bwMode="auto">
          <a:xfrm>
            <a:off x="2857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67" name="Text Box 25"/>
          <p:cNvSpPr txBox="1">
            <a:spLocks noChangeArrowheads="1"/>
          </p:cNvSpPr>
          <p:nvPr>
            <p:custDataLst>
              <p:tags r:id="rId13"/>
            </p:custDataLst>
          </p:nvPr>
        </p:nvSpPr>
        <p:spPr bwMode="auto">
          <a:xfrm>
            <a:off x="5334000" y="2978107"/>
            <a:ext cx="2830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i="1" dirty="0" smtClean="0">
                <a:latin typeface="Cambria" pitchFamily="18" charset="0"/>
              </a:rPr>
              <a:t>Right-to-left</a:t>
            </a:r>
            <a:r>
              <a:rPr lang="en-US" dirty="0" smtClean="0">
                <a:latin typeface="Cambria" pitchFamily="18" charset="0"/>
              </a:rPr>
              <a:t> works!</a:t>
            </a:r>
            <a:endParaRPr lang="en-US" i="1" dirty="0">
              <a:solidFill>
                <a:srgbClr val="C00000"/>
              </a:solidFill>
              <a:latin typeface="Cambria" pitchFamily="18" charset="0"/>
            </a:endParaRPr>
          </a:p>
        </p:txBody>
      </p:sp>
      <p:sp>
        <p:nvSpPr>
          <p:cNvPr id="68" name="Text Box 20"/>
          <p:cNvSpPr txBox="1">
            <a:spLocks noChangeArrowheads="1"/>
          </p:cNvSpPr>
          <p:nvPr>
            <p:custDataLst>
              <p:tags r:id="rId14"/>
            </p:custDataLst>
          </p:nvPr>
        </p:nvSpPr>
        <p:spPr bwMode="auto">
          <a:xfrm>
            <a:off x="4189896"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70" name="Text Box 6"/>
          <p:cNvSpPr txBox="1">
            <a:spLocks noChangeArrowheads="1"/>
          </p:cNvSpPr>
          <p:nvPr>
            <p:custDataLst>
              <p:tags r:id="rId15"/>
            </p:custDataLst>
          </p:nvPr>
        </p:nvSpPr>
        <p:spPr bwMode="auto">
          <a:xfrm>
            <a:off x="51816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71" name="Rectangle 9"/>
          <p:cNvSpPr>
            <a:spLocks noChangeArrowheads="1"/>
          </p:cNvSpPr>
          <p:nvPr>
            <p:custDataLst>
              <p:tags r:id="rId16"/>
            </p:custDataLst>
          </p:nvPr>
        </p:nvSpPr>
        <p:spPr bwMode="auto">
          <a:xfrm>
            <a:off x="75247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72" name="Rectangle 10"/>
          <p:cNvSpPr>
            <a:spLocks noChangeArrowheads="1"/>
          </p:cNvSpPr>
          <p:nvPr>
            <p:custDataLst>
              <p:tags r:id="rId17"/>
            </p:custDataLst>
          </p:nvPr>
        </p:nvSpPr>
        <p:spPr bwMode="auto">
          <a:xfrm>
            <a:off x="72834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73" name="Rectangle 11"/>
          <p:cNvSpPr>
            <a:spLocks noChangeArrowheads="1"/>
          </p:cNvSpPr>
          <p:nvPr>
            <p:custDataLst>
              <p:tags r:id="rId18"/>
            </p:custDataLst>
          </p:nvPr>
        </p:nvSpPr>
        <p:spPr bwMode="auto">
          <a:xfrm>
            <a:off x="65024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74" name="Rectangle 12"/>
          <p:cNvSpPr>
            <a:spLocks noChangeArrowheads="1"/>
          </p:cNvSpPr>
          <p:nvPr>
            <p:custDataLst>
              <p:tags r:id="rId19"/>
            </p:custDataLst>
          </p:nvPr>
        </p:nvSpPr>
        <p:spPr bwMode="auto">
          <a:xfrm>
            <a:off x="6235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75" name="Rectangle 13"/>
          <p:cNvSpPr>
            <a:spLocks noChangeArrowheads="1"/>
          </p:cNvSpPr>
          <p:nvPr>
            <p:custDataLst>
              <p:tags r:id="rId20"/>
            </p:custDataLst>
          </p:nvPr>
        </p:nvSpPr>
        <p:spPr bwMode="auto">
          <a:xfrm>
            <a:off x="70231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76" name="Rectangle 14"/>
          <p:cNvSpPr>
            <a:spLocks noChangeArrowheads="1"/>
          </p:cNvSpPr>
          <p:nvPr>
            <p:custDataLst>
              <p:tags r:id="rId21"/>
            </p:custDataLst>
          </p:nvPr>
        </p:nvSpPr>
        <p:spPr bwMode="auto">
          <a:xfrm>
            <a:off x="67818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77" name="Rectangle 15"/>
          <p:cNvSpPr>
            <a:spLocks noChangeArrowheads="1"/>
          </p:cNvSpPr>
          <p:nvPr>
            <p:custDataLst>
              <p:tags r:id="rId22"/>
            </p:custDataLst>
          </p:nvPr>
        </p:nvSpPr>
        <p:spPr bwMode="auto">
          <a:xfrm>
            <a:off x="600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78" name="Rectangle 16"/>
          <p:cNvSpPr>
            <a:spLocks noChangeArrowheads="1"/>
          </p:cNvSpPr>
          <p:nvPr>
            <p:custDataLst>
              <p:tags r:id="rId23"/>
            </p:custDataLst>
          </p:nvPr>
        </p:nvSpPr>
        <p:spPr bwMode="auto">
          <a:xfrm>
            <a:off x="57023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80" name="Line 22"/>
          <p:cNvSpPr>
            <a:spLocks noChangeShapeType="1"/>
          </p:cNvSpPr>
          <p:nvPr>
            <p:custDataLst>
              <p:tags r:id="rId24"/>
            </p:custDataLst>
          </p:nvPr>
        </p:nvSpPr>
        <p:spPr bwMode="auto">
          <a:xfrm flipH="1">
            <a:off x="5968999" y="2602236"/>
            <a:ext cx="1489779" cy="549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81" name="Text Box 8"/>
          <p:cNvSpPr txBox="1">
            <a:spLocks noChangeArrowheads="1"/>
          </p:cNvSpPr>
          <p:nvPr>
            <p:custDataLst>
              <p:tags r:id="rId25"/>
            </p:custDataLst>
          </p:nvPr>
        </p:nvSpPr>
        <p:spPr bwMode="auto">
          <a:xfrm>
            <a:off x="5461347" y="1946621"/>
            <a:ext cx="2631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dirty="0" smtClean="0">
                <a:solidFill>
                  <a:srgbClr val="067B0E"/>
                </a:solidFill>
                <a:latin typeface="Courier New" pitchFamily="-106" charset="0"/>
              </a:rPr>
              <a:t>'10001101'</a:t>
            </a:r>
            <a:endParaRPr lang="en-US" sz="3200" b="1" dirty="0">
              <a:solidFill>
                <a:srgbClr val="067B0E"/>
              </a:solidFill>
              <a:latin typeface="Courier New" pitchFamily="-106" charset="0"/>
            </a:endParaRPr>
          </a:p>
        </p:txBody>
      </p:sp>
      <p:sp>
        <p:nvSpPr>
          <p:cNvPr id="57" name="Text Box 37"/>
          <p:cNvSpPr txBox="1">
            <a:spLocks noChangeArrowheads="1"/>
          </p:cNvSpPr>
          <p:nvPr>
            <p:custDataLst>
              <p:tags r:id="rId26"/>
            </p:custDataLst>
          </p:nvPr>
        </p:nvSpPr>
        <p:spPr bwMode="auto">
          <a:xfrm>
            <a:off x="4800600" y="5257800"/>
            <a:ext cx="2984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dirty="0" smtClean="0">
                <a:latin typeface="Cambria" pitchFamily="18" charset="0"/>
              </a:rPr>
              <a:t>we need to </a:t>
            </a:r>
            <a:r>
              <a:rPr lang="en-US" sz="1800" i="1" dirty="0" smtClean="0">
                <a:latin typeface="Cambria" pitchFamily="18" charset="0"/>
              </a:rPr>
              <a:t>represent</a:t>
            </a:r>
            <a:r>
              <a:rPr lang="en-US" sz="1800" dirty="0" smtClean="0">
                <a:solidFill>
                  <a:srgbClr val="C00000"/>
                </a:solidFill>
                <a:latin typeface="Cambria" pitchFamily="18" charset="0"/>
              </a:rPr>
              <a:t> </a:t>
            </a:r>
            <a:r>
              <a:rPr lang="en-US" sz="1800" dirty="0">
                <a:latin typeface="Cambria" pitchFamily="18" charset="0"/>
              </a:rPr>
              <a:t>binary </a:t>
            </a:r>
            <a:r>
              <a:rPr lang="en-US" sz="1800" dirty="0" smtClean="0">
                <a:latin typeface="Cambria" pitchFamily="18" charset="0"/>
              </a:rPr>
              <a:t>numbers with  </a:t>
            </a:r>
            <a:r>
              <a:rPr lang="en-US" sz="1800" b="1" dirty="0">
                <a:solidFill>
                  <a:srgbClr val="067B0E"/>
                </a:solidFill>
                <a:latin typeface="Cambria" pitchFamily="18" charset="0"/>
              </a:rPr>
              <a:t>s</a:t>
            </a:r>
            <a:r>
              <a:rPr lang="en-US" sz="1800" b="1" dirty="0" smtClean="0">
                <a:solidFill>
                  <a:srgbClr val="067B0E"/>
                </a:solidFill>
                <a:latin typeface="Cambria" pitchFamily="18" charset="0"/>
              </a:rPr>
              <a:t>trings</a:t>
            </a:r>
            <a:endParaRPr lang="en-US" sz="1800" b="1" dirty="0">
              <a:solidFill>
                <a:srgbClr val="067B0E"/>
              </a:solidFill>
              <a:latin typeface="Cambria" pitchFamily="18" charset="0"/>
            </a:endParaRPr>
          </a:p>
        </p:txBody>
      </p:sp>
    </p:spTree>
    <p:extLst>
      <p:ext uri="{BB962C8B-B14F-4D97-AF65-F5344CB8AC3E}">
        <p14:creationId xmlns:p14="http://schemas.microsoft.com/office/powerpoint/2010/main" val="14188977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Lab 4</a:t>
            </a:r>
            <a:r>
              <a:rPr lang="en-US" sz="4000" dirty="0" smtClean="0">
                <a:latin typeface="Cambria" pitchFamily="18" charset="0"/>
              </a:rPr>
              <a:t>:  </a:t>
            </a:r>
            <a:r>
              <a:rPr lang="en-US" sz="4000" dirty="0">
                <a:latin typeface="Cambria" pitchFamily="18" charset="0"/>
              </a:rPr>
              <a:t>C</a:t>
            </a:r>
            <a:r>
              <a:rPr lang="en-US" sz="4000" dirty="0" smtClean="0">
                <a:latin typeface="Cambria" pitchFamily="18" charset="0"/>
              </a:rPr>
              <a:t>omputing </a:t>
            </a:r>
            <a:r>
              <a:rPr lang="en-US" sz="4000" dirty="0">
                <a:latin typeface="Cambria" pitchFamily="18" charset="0"/>
              </a:rPr>
              <a:t>in binary</a:t>
            </a:r>
          </a:p>
        </p:txBody>
      </p:sp>
      <p:sp>
        <p:nvSpPr>
          <p:cNvPr id="58" name="Text Box 38"/>
          <p:cNvSpPr txBox="1">
            <a:spLocks noChangeArrowheads="1"/>
          </p:cNvSpPr>
          <p:nvPr>
            <p:custDataLst>
              <p:tags r:id="rId2"/>
            </p:custDataLst>
          </p:nvPr>
        </p:nvSpPr>
        <p:spPr bwMode="auto">
          <a:xfrm>
            <a:off x="533400" y="2971800"/>
            <a:ext cx="79248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err="1" smtClean="0">
                <a:solidFill>
                  <a:srgbClr val="FF9900"/>
                </a:solidFill>
                <a:latin typeface="Courier New" pitchFamily="-106" charset="0"/>
              </a:rPr>
              <a:t>def</a:t>
            </a:r>
            <a:r>
              <a:rPr lang="en-US" sz="2100" b="1" dirty="0" smtClean="0">
                <a:solidFill>
                  <a:srgbClr val="FF9900"/>
                </a:solidFill>
                <a:latin typeface="Courier New" pitchFamily="-106" charset="0"/>
              </a:rPr>
              <a:t> </a:t>
            </a:r>
            <a:r>
              <a:rPr lang="en-US" sz="2100" b="1" dirty="0" err="1" smtClean="0">
                <a:latin typeface="Courier New" pitchFamily="-106" charset="0"/>
              </a:rPr>
              <a:t>numToBinary</a:t>
            </a:r>
            <a:r>
              <a:rPr lang="en-US" sz="2100" b="1" dirty="0">
                <a:latin typeface="Courier New" pitchFamily="-106" charset="0"/>
              </a:rPr>
              <a:t>( N </a:t>
            </a:r>
            <a:r>
              <a:rPr lang="en-US" sz="2100" b="1" dirty="0" smtClean="0">
                <a:latin typeface="Courier New" pitchFamily="-106" charset="0"/>
              </a:rPr>
              <a:t>):</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FF9900"/>
                </a:solidFill>
                <a:latin typeface="Courier New" pitchFamily="-106" charset="0"/>
              </a:rPr>
              <a:t>if</a:t>
            </a:r>
            <a:r>
              <a:rPr lang="en-US" sz="2100" b="1" dirty="0" smtClean="0">
                <a:latin typeface="Courier New" pitchFamily="-106" charset="0"/>
              </a:rPr>
              <a:t> N == 0: </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smtClean="0">
                <a:solidFill>
                  <a:srgbClr val="067B0E"/>
                </a:solidFill>
                <a:latin typeface="Courier New" pitchFamily="-106" charset="0"/>
              </a:rPr>
              <a:t>''</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err="1" smtClean="0">
                <a:solidFill>
                  <a:srgbClr val="FF9900"/>
                </a:solidFill>
                <a:latin typeface="Courier New" pitchFamily="-106" charset="0"/>
              </a:rPr>
              <a:t>elif</a:t>
            </a:r>
            <a:r>
              <a:rPr lang="en-US" sz="2100" b="1" dirty="0" smtClean="0">
                <a:solidFill>
                  <a:srgbClr val="FF9900"/>
                </a:solidFill>
                <a:latin typeface="Courier New" pitchFamily="-106" charset="0"/>
              </a:rPr>
              <a:t> </a:t>
            </a:r>
            <a:r>
              <a:rPr lang="en-US" sz="2100" b="1" dirty="0" smtClean="0">
                <a:latin typeface="Courier New" pitchFamily="-106" charset="0"/>
              </a:rPr>
              <a:t>N%2 == </a:t>
            </a:r>
            <a:r>
              <a:rPr lang="en-US" sz="2100" b="1" dirty="0">
                <a:latin typeface="Courier New" pitchFamily="-106" charset="0"/>
              </a:rPr>
              <a:t>0</a:t>
            </a:r>
            <a:r>
              <a:rPr lang="en-US" sz="2100" b="1" dirty="0" smtClean="0">
                <a:latin typeface="Courier New" pitchFamily="-106" charset="0"/>
              </a:rPr>
              <a:t>:</a:t>
            </a:r>
          </a:p>
          <a:p>
            <a:pPr>
              <a:spcBef>
                <a:spcPct val="50000"/>
              </a:spcBef>
            </a:pPr>
            <a:r>
              <a:rPr lang="en-US" sz="2100" b="1" dirty="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err="1" smtClean="0">
                <a:latin typeface="Courier New" pitchFamily="-106" charset="0"/>
              </a:rPr>
              <a:t>numToBinary</a:t>
            </a:r>
            <a:r>
              <a:rPr lang="en-US" sz="2100" b="1" dirty="0" smtClean="0">
                <a:latin typeface="Courier New" pitchFamily="-106" charset="0"/>
              </a:rPr>
              <a:t>(     ) +</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FF9900"/>
                </a:solidFill>
                <a:latin typeface="Courier New" pitchFamily="-106" charset="0"/>
              </a:rPr>
              <a:t>else</a:t>
            </a:r>
            <a:r>
              <a:rPr lang="en-US" sz="2100" b="1" dirty="0" smtClean="0">
                <a:latin typeface="Courier New" pitchFamily="-106" charset="0"/>
              </a:rPr>
              <a:t>: </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err="1" smtClean="0">
                <a:latin typeface="Courier New" pitchFamily="-106" charset="0"/>
              </a:rPr>
              <a:t>numToBinary</a:t>
            </a:r>
            <a:r>
              <a:rPr lang="en-US" sz="2100" b="1" dirty="0" smtClean="0">
                <a:latin typeface="Courier New" pitchFamily="-106" charset="0"/>
              </a:rPr>
              <a:t>(     ) +    </a:t>
            </a:r>
            <a:endParaRPr lang="en-US" sz="2100" b="1" dirty="0">
              <a:latin typeface="Courier New" pitchFamily="-106" charset="0"/>
            </a:endParaRPr>
          </a:p>
        </p:txBody>
      </p:sp>
      <p:cxnSp>
        <p:nvCxnSpPr>
          <p:cNvPr id="3" name="Straight Arrow Connector 2"/>
          <p:cNvCxnSpPr/>
          <p:nvPr/>
        </p:nvCxnSpPr>
        <p:spPr bwMode="auto">
          <a:xfrm flipH="1">
            <a:off x="3505200" y="3657600"/>
            <a:ext cx="533400" cy="304800"/>
          </a:xfrm>
          <a:prstGeom prst="straightConnector1">
            <a:avLst/>
          </a:prstGeom>
          <a:noFill/>
          <a:ln w="19050" cap="flat" cmpd="sng" algn="ctr">
            <a:solidFill>
              <a:srgbClr val="067B0E"/>
            </a:solidFill>
            <a:prstDash val="solid"/>
            <a:round/>
            <a:headEnd type="none" w="med" len="med"/>
            <a:tailEnd type="arrow"/>
          </a:ln>
          <a:effectLst/>
        </p:spPr>
      </p:cxnSp>
      <p:sp>
        <p:nvSpPr>
          <p:cNvPr id="4" name="TextBox 3"/>
          <p:cNvSpPr txBox="1"/>
          <p:nvPr/>
        </p:nvSpPr>
        <p:spPr>
          <a:xfrm>
            <a:off x="4049888" y="3417546"/>
            <a:ext cx="2192161" cy="323165"/>
          </a:xfrm>
          <a:prstGeom prst="rect">
            <a:avLst/>
          </a:prstGeom>
          <a:noFill/>
        </p:spPr>
        <p:txBody>
          <a:bodyPr wrap="square" rtlCol="0">
            <a:spAutoFit/>
          </a:bodyPr>
          <a:lstStyle/>
          <a:p>
            <a:r>
              <a:rPr lang="en-US" sz="1500" dirty="0" smtClean="0">
                <a:solidFill>
                  <a:srgbClr val="067B0E"/>
                </a:solidFill>
                <a:latin typeface="Cambria" pitchFamily="18" charset="0"/>
              </a:rPr>
              <a:t>empty string means 0</a:t>
            </a:r>
            <a:endParaRPr lang="en-US" sz="1500" dirty="0">
              <a:solidFill>
                <a:srgbClr val="067B0E"/>
              </a:solidFill>
              <a:latin typeface="Cambria" pitchFamily="18" charset="0"/>
            </a:endParaRPr>
          </a:p>
        </p:txBody>
      </p:sp>
      <p:cxnSp>
        <p:nvCxnSpPr>
          <p:cNvPr id="46" name="Straight Arrow Connector 45"/>
          <p:cNvCxnSpPr/>
          <p:nvPr/>
        </p:nvCxnSpPr>
        <p:spPr bwMode="auto">
          <a:xfrm flipH="1">
            <a:off x="7124700" y="4343399"/>
            <a:ext cx="266700" cy="442793"/>
          </a:xfrm>
          <a:prstGeom prst="straightConnector1">
            <a:avLst/>
          </a:prstGeom>
          <a:noFill/>
          <a:ln w="19050" cap="flat" cmpd="sng" algn="ctr">
            <a:solidFill>
              <a:srgbClr val="067B0E"/>
            </a:solidFill>
            <a:prstDash val="solid"/>
            <a:round/>
            <a:headEnd type="none" w="med" len="med"/>
            <a:tailEnd type="arrow"/>
          </a:ln>
          <a:effectLst/>
        </p:spPr>
      </p:cxnSp>
      <p:sp>
        <p:nvSpPr>
          <p:cNvPr id="48" name="TextBox 47"/>
          <p:cNvSpPr txBox="1"/>
          <p:nvPr/>
        </p:nvSpPr>
        <p:spPr>
          <a:xfrm>
            <a:off x="7277806" y="3789402"/>
            <a:ext cx="1637594" cy="553998"/>
          </a:xfrm>
          <a:prstGeom prst="rect">
            <a:avLst/>
          </a:prstGeom>
          <a:noFill/>
        </p:spPr>
        <p:txBody>
          <a:bodyPr wrap="square" rtlCol="0">
            <a:spAutoFit/>
          </a:bodyPr>
          <a:lstStyle/>
          <a:p>
            <a:r>
              <a:rPr lang="en-US" sz="1500" dirty="0">
                <a:solidFill>
                  <a:srgbClr val="067B0E"/>
                </a:solidFill>
                <a:latin typeface="Cambria" pitchFamily="18" charset="0"/>
              </a:rPr>
              <a:t>I</a:t>
            </a:r>
            <a:r>
              <a:rPr lang="en-US" sz="1500" dirty="0" smtClean="0">
                <a:solidFill>
                  <a:srgbClr val="067B0E"/>
                </a:solidFill>
                <a:latin typeface="Cambria" pitchFamily="18" charset="0"/>
              </a:rPr>
              <a:t>f N is even, what is the final bit?</a:t>
            </a:r>
            <a:endParaRPr lang="en-US" sz="1500" dirty="0">
              <a:solidFill>
                <a:srgbClr val="067B0E"/>
              </a:solidFill>
              <a:latin typeface="Cambria" pitchFamily="18" charset="0"/>
            </a:endParaRPr>
          </a:p>
        </p:txBody>
      </p:sp>
      <p:cxnSp>
        <p:nvCxnSpPr>
          <p:cNvPr id="60" name="Straight Arrow Connector 59"/>
          <p:cNvCxnSpPr/>
          <p:nvPr/>
        </p:nvCxnSpPr>
        <p:spPr bwMode="auto">
          <a:xfrm flipH="1" flipV="1">
            <a:off x="7714939" y="6044184"/>
            <a:ext cx="462845" cy="225779"/>
          </a:xfrm>
          <a:prstGeom prst="straightConnector1">
            <a:avLst/>
          </a:prstGeom>
          <a:noFill/>
          <a:ln w="19050" cap="flat" cmpd="sng" algn="ctr">
            <a:solidFill>
              <a:srgbClr val="067B0E"/>
            </a:solidFill>
            <a:prstDash val="solid"/>
            <a:round/>
            <a:headEnd type="none" w="med" len="med"/>
            <a:tailEnd type="arrow"/>
          </a:ln>
          <a:effectLst/>
        </p:spPr>
      </p:cxnSp>
      <p:sp>
        <p:nvSpPr>
          <p:cNvPr id="64" name="TextBox 63"/>
          <p:cNvSpPr txBox="1"/>
          <p:nvPr/>
        </p:nvSpPr>
        <p:spPr>
          <a:xfrm>
            <a:off x="7433931" y="6239994"/>
            <a:ext cx="1637594" cy="553998"/>
          </a:xfrm>
          <a:prstGeom prst="rect">
            <a:avLst/>
          </a:prstGeom>
          <a:noFill/>
        </p:spPr>
        <p:txBody>
          <a:bodyPr wrap="square" rtlCol="0">
            <a:spAutoFit/>
          </a:bodyPr>
          <a:lstStyle/>
          <a:p>
            <a:pPr algn="r"/>
            <a:r>
              <a:rPr lang="en-US" sz="1500" dirty="0">
                <a:solidFill>
                  <a:srgbClr val="067B0E"/>
                </a:solidFill>
                <a:latin typeface="Cambria" pitchFamily="18" charset="0"/>
              </a:rPr>
              <a:t>I</a:t>
            </a:r>
            <a:r>
              <a:rPr lang="en-US" sz="1500" dirty="0" smtClean="0">
                <a:solidFill>
                  <a:srgbClr val="067B0E"/>
                </a:solidFill>
                <a:latin typeface="Cambria" pitchFamily="18" charset="0"/>
              </a:rPr>
              <a:t>f N is odd, what is the final bit?</a:t>
            </a:r>
            <a:endParaRPr lang="en-US" sz="1500" dirty="0">
              <a:solidFill>
                <a:srgbClr val="067B0E"/>
              </a:solidFill>
              <a:latin typeface="Cambria" pitchFamily="18" charset="0"/>
            </a:endParaRPr>
          </a:p>
        </p:txBody>
      </p:sp>
      <p:sp>
        <p:nvSpPr>
          <p:cNvPr id="33" name="Text Box 7"/>
          <p:cNvSpPr txBox="1">
            <a:spLocks noChangeArrowheads="1"/>
          </p:cNvSpPr>
          <p:nvPr>
            <p:custDataLst>
              <p:tags r:id="rId3"/>
            </p:custDataLst>
          </p:nvPr>
        </p:nvSpPr>
        <p:spPr bwMode="auto">
          <a:xfrm>
            <a:off x="12954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a:latin typeface="Courier New" pitchFamily="-106" charset="0"/>
              </a:rPr>
              <a:t>base 10</a:t>
            </a:r>
          </a:p>
        </p:txBody>
      </p:sp>
      <p:sp>
        <p:nvSpPr>
          <p:cNvPr id="47" name="Text Box 17"/>
          <p:cNvSpPr txBox="1">
            <a:spLocks noChangeArrowheads="1"/>
          </p:cNvSpPr>
          <p:nvPr>
            <p:custDataLst>
              <p:tags r:id="rId4"/>
            </p:custDataLst>
          </p:nvPr>
        </p:nvSpPr>
        <p:spPr bwMode="auto">
          <a:xfrm>
            <a:off x="2133600" y="19050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3200" b="1" dirty="0" smtClean="0">
                <a:latin typeface="Courier New" pitchFamily="-106" charset="0"/>
              </a:rPr>
              <a:t>141</a:t>
            </a:r>
            <a:endParaRPr lang="en-US" sz="3200" b="1" dirty="0">
              <a:latin typeface="Courier New" pitchFamily="-106" charset="0"/>
            </a:endParaRPr>
          </a:p>
        </p:txBody>
      </p:sp>
      <p:sp>
        <p:nvSpPr>
          <p:cNvPr id="49" name="Rectangle 18"/>
          <p:cNvSpPr>
            <a:spLocks noChangeArrowheads="1"/>
          </p:cNvSpPr>
          <p:nvPr>
            <p:custDataLst>
              <p:tags r:id="rId5"/>
            </p:custDataLst>
          </p:nvPr>
        </p:nvSpPr>
        <p:spPr bwMode="auto">
          <a:xfrm>
            <a:off x="2552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a:t>
            </a:r>
          </a:p>
        </p:txBody>
      </p:sp>
      <p:sp>
        <p:nvSpPr>
          <p:cNvPr id="50" name="Rectangle 19"/>
          <p:cNvSpPr>
            <a:spLocks noChangeArrowheads="1"/>
          </p:cNvSpPr>
          <p:nvPr>
            <p:custDataLst>
              <p:tags r:id="rId6"/>
            </p:custDataLst>
          </p:nvPr>
        </p:nvSpPr>
        <p:spPr bwMode="auto">
          <a:xfrm>
            <a:off x="22479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100</a:t>
            </a:r>
          </a:p>
        </p:txBody>
      </p:sp>
      <p:sp>
        <p:nvSpPr>
          <p:cNvPr id="51" name="Rectangle 20"/>
          <p:cNvSpPr>
            <a:spLocks noChangeArrowheads="1"/>
          </p:cNvSpPr>
          <p:nvPr>
            <p:custDataLst>
              <p:tags r:id="rId7"/>
            </p:custDataLst>
          </p:nvPr>
        </p:nvSpPr>
        <p:spPr bwMode="auto">
          <a:xfrm>
            <a:off x="28575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2" name="Text Box 20"/>
          <p:cNvSpPr txBox="1">
            <a:spLocks noChangeArrowheads="1"/>
          </p:cNvSpPr>
          <p:nvPr>
            <p:custDataLst>
              <p:tags r:id="rId8"/>
            </p:custDataLst>
          </p:nvPr>
        </p:nvSpPr>
        <p:spPr bwMode="auto">
          <a:xfrm>
            <a:off x="4189896" y="1930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t>=</a:t>
            </a:r>
          </a:p>
        </p:txBody>
      </p:sp>
      <p:sp>
        <p:nvSpPr>
          <p:cNvPr id="53" name="Text Box 6"/>
          <p:cNvSpPr txBox="1">
            <a:spLocks noChangeArrowheads="1"/>
          </p:cNvSpPr>
          <p:nvPr>
            <p:custDataLst>
              <p:tags r:id="rId9"/>
            </p:custDataLst>
          </p:nvPr>
        </p:nvSpPr>
        <p:spPr bwMode="auto">
          <a:xfrm>
            <a:off x="5181600" y="1295400"/>
            <a:ext cx="3048000" cy="45720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b="1" dirty="0">
                <a:latin typeface="Courier New" pitchFamily="-106" charset="0"/>
              </a:rPr>
              <a:t>base 2</a:t>
            </a:r>
          </a:p>
        </p:txBody>
      </p:sp>
      <p:sp>
        <p:nvSpPr>
          <p:cNvPr id="54" name="Rectangle 9"/>
          <p:cNvSpPr>
            <a:spLocks noChangeArrowheads="1"/>
          </p:cNvSpPr>
          <p:nvPr>
            <p:custDataLst>
              <p:tags r:id="rId10"/>
            </p:custDataLst>
          </p:nvPr>
        </p:nvSpPr>
        <p:spPr bwMode="auto">
          <a:xfrm>
            <a:off x="75247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a:t>
            </a:r>
          </a:p>
        </p:txBody>
      </p:sp>
      <p:sp>
        <p:nvSpPr>
          <p:cNvPr id="55" name="Rectangle 10"/>
          <p:cNvSpPr>
            <a:spLocks noChangeArrowheads="1"/>
          </p:cNvSpPr>
          <p:nvPr>
            <p:custDataLst>
              <p:tags r:id="rId11"/>
            </p:custDataLst>
          </p:nvPr>
        </p:nvSpPr>
        <p:spPr bwMode="auto">
          <a:xfrm>
            <a:off x="728345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2</a:t>
            </a:r>
          </a:p>
        </p:txBody>
      </p:sp>
      <p:sp>
        <p:nvSpPr>
          <p:cNvPr id="56" name="Rectangle 11"/>
          <p:cNvSpPr>
            <a:spLocks noChangeArrowheads="1"/>
          </p:cNvSpPr>
          <p:nvPr>
            <p:custDataLst>
              <p:tags r:id="rId12"/>
            </p:custDataLst>
          </p:nvPr>
        </p:nvSpPr>
        <p:spPr bwMode="auto">
          <a:xfrm>
            <a:off x="65024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16</a:t>
            </a:r>
          </a:p>
        </p:txBody>
      </p:sp>
      <p:sp>
        <p:nvSpPr>
          <p:cNvPr id="57" name="Rectangle 12"/>
          <p:cNvSpPr>
            <a:spLocks noChangeArrowheads="1"/>
          </p:cNvSpPr>
          <p:nvPr>
            <p:custDataLst>
              <p:tags r:id="rId13"/>
            </p:custDataLst>
          </p:nvPr>
        </p:nvSpPr>
        <p:spPr bwMode="auto">
          <a:xfrm>
            <a:off x="62357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32</a:t>
            </a:r>
          </a:p>
        </p:txBody>
      </p:sp>
      <p:sp>
        <p:nvSpPr>
          <p:cNvPr id="59" name="Rectangle 13"/>
          <p:cNvSpPr>
            <a:spLocks noChangeArrowheads="1"/>
          </p:cNvSpPr>
          <p:nvPr>
            <p:custDataLst>
              <p:tags r:id="rId14"/>
            </p:custDataLst>
          </p:nvPr>
        </p:nvSpPr>
        <p:spPr bwMode="auto">
          <a:xfrm>
            <a:off x="70231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4</a:t>
            </a:r>
          </a:p>
        </p:txBody>
      </p:sp>
      <p:sp>
        <p:nvSpPr>
          <p:cNvPr id="61" name="Rectangle 14"/>
          <p:cNvSpPr>
            <a:spLocks noChangeArrowheads="1"/>
          </p:cNvSpPr>
          <p:nvPr>
            <p:custDataLst>
              <p:tags r:id="rId15"/>
            </p:custDataLst>
          </p:nvPr>
        </p:nvSpPr>
        <p:spPr bwMode="auto">
          <a:xfrm>
            <a:off x="6781800" y="18288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8</a:t>
            </a:r>
          </a:p>
        </p:txBody>
      </p:sp>
      <p:sp>
        <p:nvSpPr>
          <p:cNvPr id="62" name="Rectangle 15"/>
          <p:cNvSpPr>
            <a:spLocks noChangeArrowheads="1"/>
          </p:cNvSpPr>
          <p:nvPr>
            <p:custDataLst>
              <p:tags r:id="rId16"/>
            </p:custDataLst>
          </p:nvPr>
        </p:nvSpPr>
        <p:spPr bwMode="auto">
          <a:xfrm>
            <a:off x="6007100" y="18288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64</a:t>
            </a:r>
          </a:p>
        </p:txBody>
      </p:sp>
      <p:sp>
        <p:nvSpPr>
          <p:cNvPr id="66" name="Rectangle 16"/>
          <p:cNvSpPr>
            <a:spLocks noChangeArrowheads="1"/>
          </p:cNvSpPr>
          <p:nvPr>
            <p:custDataLst>
              <p:tags r:id="rId17"/>
            </p:custDataLst>
          </p:nvPr>
        </p:nvSpPr>
        <p:spPr bwMode="auto">
          <a:xfrm>
            <a:off x="5702300" y="18288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sz="1000" b="1">
                <a:latin typeface="Courier New" pitchFamily="-106" charset="0"/>
              </a:rPr>
              <a:t>128</a:t>
            </a:r>
          </a:p>
        </p:txBody>
      </p:sp>
      <p:sp>
        <p:nvSpPr>
          <p:cNvPr id="67" name="Line 22"/>
          <p:cNvSpPr>
            <a:spLocks noChangeShapeType="1"/>
          </p:cNvSpPr>
          <p:nvPr>
            <p:custDataLst>
              <p:tags r:id="rId18"/>
            </p:custDataLst>
          </p:nvPr>
        </p:nvSpPr>
        <p:spPr bwMode="auto">
          <a:xfrm flipH="1">
            <a:off x="5968999" y="2602236"/>
            <a:ext cx="1489779" cy="549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endParaRPr lang="en-US"/>
          </a:p>
        </p:txBody>
      </p:sp>
      <p:sp>
        <p:nvSpPr>
          <p:cNvPr id="68" name="Text Box 8"/>
          <p:cNvSpPr txBox="1">
            <a:spLocks noChangeArrowheads="1"/>
          </p:cNvSpPr>
          <p:nvPr>
            <p:custDataLst>
              <p:tags r:id="rId19"/>
            </p:custDataLst>
          </p:nvPr>
        </p:nvSpPr>
        <p:spPr bwMode="auto">
          <a:xfrm>
            <a:off x="5461347" y="1946621"/>
            <a:ext cx="2631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dirty="0" smtClean="0">
                <a:solidFill>
                  <a:srgbClr val="067B0E"/>
                </a:solidFill>
                <a:latin typeface="Courier New" pitchFamily="-106" charset="0"/>
              </a:rPr>
              <a:t>'10001101'</a:t>
            </a:r>
            <a:endParaRPr lang="en-US" sz="3200" b="1" dirty="0">
              <a:solidFill>
                <a:srgbClr val="067B0E"/>
              </a:solidFill>
              <a:latin typeface="Courier New" pitchFamily="-106" charset="0"/>
            </a:endParaRPr>
          </a:p>
        </p:txBody>
      </p:sp>
      <p:sp>
        <p:nvSpPr>
          <p:cNvPr id="5" name="Down Arrow 4"/>
          <p:cNvSpPr/>
          <p:nvPr/>
        </p:nvSpPr>
        <p:spPr bwMode="auto">
          <a:xfrm rot="20241982">
            <a:off x="3074719" y="2491592"/>
            <a:ext cx="277988" cy="50800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9" name="Down Arrow 68"/>
          <p:cNvSpPr/>
          <p:nvPr/>
        </p:nvSpPr>
        <p:spPr bwMode="auto">
          <a:xfrm rot="10800000">
            <a:off x="7483392" y="2593848"/>
            <a:ext cx="277988" cy="508000"/>
          </a:xfrm>
          <a:prstGeom prst="downArrow">
            <a:avLst/>
          </a:prstGeom>
          <a:solidFill>
            <a:srgbClr val="CC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7" name="TextBox 36"/>
          <p:cNvSpPr txBox="1"/>
          <p:nvPr/>
        </p:nvSpPr>
        <p:spPr>
          <a:xfrm>
            <a:off x="1423416" y="6498259"/>
            <a:ext cx="3429000" cy="323165"/>
          </a:xfrm>
          <a:prstGeom prst="rect">
            <a:avLst/>
          </a:prstGeom>
          <a:noFill/>
        </p:spPr>
        <p:txBody>
          <a:bodyPr wrap="square" rtlCol="0">
            <a:spAutoFit/>
          </a:bodyPr>
          <a:lstStyle/>
          <a:p>
            <a:pPr algn="r"/>
            <a:r>
              <a:rPr lang="en-US" sz="1500" dirty="0" smtClean="0">
                <a:solidFill>
                  <a:srgbClr val="067B0E"/>
                </a:solidFill>
                <a:latin typeface="Cambria" pitchFamily="18" charset="0"/>
              </a:rPr>
              <a:t>How much VALUE is left to convert!?</a:t>
            </a:r>
            <a:endParaRPr lang="en-US" sz="1500" dirty="0">
              <a:solidFill>
                <a:srgbClr val="067B0E"/>
              </a:solidFill>
              <a:latin typeface="Cambria" pitchFamily="18" charset="0"/>
            </a:endParaRPr>
          </a:p>
        </p:txBody>
      </p:sp>
      <p:cxnSp>
        <p:nvCxnSpPr>
          <p:cNvPr id="38" name="Straight Arrow Connector 37"/>
          <p:cNvCxnSpPr>
            <a:stCxn id="37" idx="3"/>
          </p:cNvCxnSpPr>
          <p:nvPr/>
        </p:nvCxnSpPr>
        <p:spPr bwMode="auto">
          <a:xfrm flipV="1">
            <a:off x="4852416" y="6324662"/>
            <a:ext cx="425576" cy="335180"/>
          </a:xfrm>
          <a:prstGeom prst="straightConnector1">
            <a:avLst/>
          </a:prstGeom>
          <a:noFill/>
          <a:ln w="19050" cap="flat" cmpd="sng" algn="ctr">
            <a:solidFill>
              <a:srgbClr val="067B0E"/>
            </a:solidFill>
            <a:prstDash val="solid"/>
            <a:round/>
            <a:headEnd type="none" w="med" len="med"/>
            <a:tailEnd type="arrow"/>
          </a:ln>
          <a:effectLst/>
        </p:spPr>
      </p:cxnSp>
      <p:sp>
        <p:nvSpPr>
          <p:cNvPr id="39" name="Rounded Rectangle 38"/>
          <p:cNvSpPr/>
          <p:nvPr/>
        </p:nvSpPr>
        <p:spPr bwMode="auto">
          <a:xfrm>
            <a:off x="5351512" y="5845100"/>
            <a:ext cx="603377" cy="458798"/>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0" name="Rounded Rectangle 39"/>
          <p:cNvSpPr/>
          <p:nvPr/>
        </p:nvSpPr>
        <p:spPr bwMode="auto">
          <a:xfrm>
            <a:off x="5346687" y="4905682"/>
            <a:ext cx="603377" cy="458798"/>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cxnSp>
        <p:nvCxnSpPr>
          <p:cNvPr id="41" name="Straight Arrow Connector 40"/>
          <p:cNvCxnSpPr/>
          <p:nvPr/>
        </p:nvCxnSpPr>
        <p:spPr bwMode="auto">
          <a:xfrm flipH="1">
            <a:off x="5638448" y="4562989"/>
            <a:ext cx="7761" cy="290394"/>
          </a:xfrm>
          <a:prstGeom prst="straightConnector1">
            <a:avLst/>
          </a:prstGeom>
          <a:noFill/>
          <a:ln w="19050" cap="flat" cmpd="sng" algn="ctr">
            <a:solidFill>
              <a:srgbClr val="067B0E"/>
            </a:solidFill>
            <a:prstDash val="solid"/>
            <a:round/>
            <a:headEnd type="none" w="med" len="med"/>
            <a:tailEnd type="arrow"/>
          </a:ln>
          <a:effectLst/>
        </p:spPr>
      </p:cxnSp>
      <p:sp>
        <p:nvSpPr>
          <p:cNvPr id="42" name="Rectangle 41"/>
          <p:cNvSpPr/>
          <p:nvPr/>
        </p:nvSpPr>
        <p:spPr>
          <a:xfrm>
            <a:off x="5511801" y="4238056"/>
            <a:ext cx="271228" cy="323165"/>
          </a:xfrm>
          <a:prstGeom prst="rect">
            <a:avLst/>
          </a:prstGeom>
          <a:solidFill>
            <a:srgbClr val="CCFFCC"/>
          </a:solidFill>
        </p:spPr>
        <p:txBody>
          <a:bodyPr wrap="none">
            <a:spAutoFit/>
          </a:bodyPr>
          <a:lstStyle/>
          <a:p>
            <a:r>
              <a:rPr lang="en-US" sz="1500" b="1" dirty="0" smtClean="0">
                <a:latin typeface="Cambria" pitchFamily="18" charset="0"/>
              </a:rPr>
              <a:t>?</a:t>
            </a:r>
            <a:endParaRPr lang="en-US" sz="1500" b="1" dirty="0"/>
          </a:p>
        </p:txBody>
      </p:sp>
      <p:sp>
        <p:nvSpPr>
          <p:cNvPr id="43" name="Rounded Rectangle 42"/>
          <p:cNvSpPr/>
          <p:nvPr/>
        </p:nvSpPr>
        <p:spPr bwMode="auto">
          <a:xfrm>
            <a:off x="6593748" y="5812827"/>
            <a:ext cx="732741" cy="456233"/>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4" name="Rounded Rectangle 43"/>
          <p:cNvSpPr/>
          <p:nvPr/>
        </p:nvSpPr>
        <p:spPr bwMode="auto">
          <a:xfrm>
            <a:off x="6594828" y="4877767"/>
            <a:ext cx="731661" cy="456233"/>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291577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59644" y="910520"/>
            <a:ext cx="8610600" cy="173672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cxnSp>
        <p:nvCxnSpPr>
          <p:cNvPr id="60" name="Straight Arrow Connector 59"/>
          <p:cNvCxnSpPr/>
          <p:nvPr/>
        </p:nvCxnSpPr>
        <p:spPr bwMode="auto">
          <a:xfrm flipH="1" flipV="1">
            <a:off x="7467600" y="6019800"/>
            <a:ext cx="462845" cy="225779"/>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34" name="Rounded Rectangle 33"/>
          <p:cNvSpPr/>
          <p:nvPr/>
        </p:nvSpPr>
        <p:spPr bwMode="auto">
          <a:xfrm>
            <a:off x="6593748" y="5812827"/>
            <a:ext cx="732741" cy="456233"/>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6" name="Rounded Rectangle 35"/>
          <p:cNvSpPr/>
          <p:nvPr/>
        </p:nvSpPr>
        <p:spPr bwMode="auto">
          <a:xfrm>
            <a:off x="5339320" y="5815584"/>
            <a:ext cx="842024" cy="488314"/>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 name="Rounded Rectangle 5"/>
          <p:cNvSpPr/>
          <p:nvPr/>
        </p:nvSpPr>
        <p:spPr bwMode="auto">
          <a:xfrm>
            <a:off x="6594828" y="4877767"/>
            <a:ext cx="731661" cy="456233"/>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5" name="Rounded Rectangle 34"/>
          <p:cNvSpPr/>
          <p:nvPr/>
        </p:nvSpPr>
        <p:spPr bwMode="auto">
          <a:xfrm>
            <a:off x="5322303" y="4876800"/>
            <a:ext cx="846849" cy="463296"/>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0" name="Text Box 5"/>
          <p:cNvSpPr txBox="1">
            <a:spLocks noChangeArrowheads="1"/>
          </p:cNvSpPr>
          <p:nvPr>
            <p:custDataLst>
              <p:tags r:id="rId1"/>
            </p:custDataLst>
          </p:nvPr>
        </p:nvSpPr>
        <p:spPr bwMode="auto">
          <a:xfrm>
            <a:off x="285587" y="141779"/>
            <a:ext cx="7459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dirty="0">
                <a:latin typeface="Cambria" pitchFamily="18" charset="0"/>
              </a:rPr>
              <a:t>Lab 4</a:t>
            </a:r>
            <a:r>
              <a:rPr lang="en-US" sz="4000" dirty="0" smtClean="0">
                <a:latin typeface="Cambria" pitchFamily="18" charset="0"/>
              </a:rPr>
              <a:t>:  </a:t>
            </a:r>
            <a:r>
              <a:rPr lang="en-US" sz="4000" b="1" i="1" dirty="0" smtClean="0">
                <a:solidFill>
                  <a:srgbClr val="CC3300"/>
                </a:solidFill>
                <a:latin typeface="Cambria" pitchFamily="18" charset="0"/>
              </a:rPr>
              <a:t>Fleek</a:t>
            </a:r>
            <a:r>
              <a:rPr lang="en-US" sz="4000" b="1" i="1" dirty="0" smtClean="0">
                <a:latin typeface="Cambria" pitchFamily="18" charset="0"/>
              </a:rPr>
              <a:t>  </a:t>
            </a:r>
            <a:r>
              <a:rPr lang="en-US" sz="4000" dirty="0" smtClean="0">
                <a:latin typeface="Cambria" pitchFamily="18" charset="0"/>
              </a:rPr>
              <a:t>binary conversion </a:t>
            </a:r>
            <a:r>
              <a:rPr lang="en-US" sz="4000" b="1" i="1" dirty="0" smtClean="0">
                <a:solidFill>
                  <a:srgbClr val="CC3300"/>
                </a:solidFill>
                <a:latin typeface="Cambria" pitchFamily="18" charset="0"/>
              </a:rPr>
              <a:t>!</a:t>
            </a:r>
            <a:endParaRPr lang="en-US" sz="4000" dirty="0">
              <a:latin typeface="Cambria" pitchFamily="18" charset="0"/>
            </a:endParaRPr>
          </a:p>
        </p:txBody>
      </p:sp>
      <p:cxnSp>
        <p:nvCxnSpPr>
          <p:cNvPr id="3" name="Straight Arrow Connector 2"/>
          <p:cNvCxnSpPr/>
          <p:nvPr/>
        </p:nvCxnSpPr>
        <p:spPr bwMode="auto">
          <a:xfrm flipH="1">
            <a:off x="3505200" y="3657600"/>
            <a:ext cx="533400" cy="304800"/>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4" name="TextBox 3"/>
          <p:cNvSpPr txBox="1"/>
          <p:nvPr/>
        </p:nvSpPr>
        <p:spPr>
          <a:xfrm>
            <a:off x="4049888" y="3417546"/>
            <a:ext cx="2192161" cy="323165"/>
          </a:xfrm>
          <a:prstGeom prst="rect">
            <a:avLst/>
          </a:prstGeom>
          <a:noFill/>
        </p:spPr>
        <p:txBody>
          <a:bodyPr wrap="square" rtlCol="0">
            <a:spAutoFit/>
          </a:bodyPr>
          <a:lstStyle/>
          <a:p>
            <a:r>
              <a:rPr lang="en-US" sz="1500" dirty="0" smtClean="0">
                <a:solidFill>
                  <a:schemeClr val="bg1">
                    <a:lumMod val="65000"/>
                  </a:schemeClr>
                </a:solidFill>
                <a:latin typeface="Cambria" pitchFamily="18" charset="0"/>
              </a:rPr>
              <a:t>empty string means 0</a:t>
            </a:r>
            <a:endParaRPr lang="en-US" sz="1500" dirty="0">
              <a:solidFill>
                <a:schemeClr val="bg1">
                  <a:lumMod val="65000"/>
                </a:schemeClr>
              </a:solidFill>
              <a:latin typeface="Cambria" pitchFamily="18" charset="0"/>
            </a:endParaRPr>
          </a:p>
        </p:txBody>
      </p:sp>
      <p:cxnSp>
        <p:nvCxnSpPr>
          <p:cNvPr id="46" name="Straight Arrow Connector 45"/>
          <p:cNvCxnSpPr/>
          <p:nvPr/>
        </p:nvCxnSpPr>
        <p:spPr bwMode="auto">
          <a:xfrm flipH="1">
            <a:off x="7124700" y="4343399"/>
            <a:ext cx="266700" cy="442793"/>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48" name="TextBox 47"/>
          <p:cNvSpPr txBox="1"/>
          <p:nvPr/>
        </p:nvSpPr>
        <p:spPr>
          <a:xfrm>
            <a:off x="7277806" y="3789402"/>
            <a:ext cx="1637594" cy="553998"/>
          </a:xfrm>
          <a:prstGeom prst="rect">
            <a:avLst/>
          </a:prstGeom>
          <a:noFill/>
        </p:spPr>
        <p:txBody>
          <a:bodyPr wrap="square" rtlCol="0">
            <a:spAutoFit/>
          </a:bodyPr>
          <a:lstStyle/>
          <a:p>
            <a:r>
              <a:rPr lang="en-US" sz="1500" dirty="0">
                <a:solidFill>
                  <a:schemeClr val="bg1">
                    <a:lumMod val="65000"/>
                  </a:schemeClr>
                </a:solidFill>
                <a:latin typeface="Cambria" pitchFamily="18" charset="0"/>
              </a:rPr>
              <a:t>I</a:t>
            </a:r>
            <a:r>
              <a:rPr lang="en-US" sz="1500" dirty="0" smtClean="0">
                <a:solidFill>
                  <a:schemeClr val="bg1">
                    <a:lumMod val="65000"/>
                  </a:schemeClr>
                </a:solidFill>
                <a:latin typeface="Cambria" pitchFamily="18" charset="0"/>
              </a:rPr>
              <a:t>f N is even, what is the final bit?</a:t>
            </a:r>
            <a:endParaRPr lang="en-US" sz="1500" dirty="0">
              <a:solidFill>
                <a:schemeClr val="bg1">
                  <a:lumMod val="65000"/>
                </a:schemeClr>
              </a:solidFill>
              <a:latin typeface="Cambria" pitchFamily="18" charset="0"/>
            </a:endParaRPr>
          </a:p>
        </p:txBody>
      </p:sp>
      <p:sp>
        <p:nvSpPr>
          <p:cNvPr id="64" name="TextBox 63"/>
          <p:cNvSpPr txBox="1"/>
          <p:nvPr/>
        </p:nvSpPr>
        <p:spPr>
          <a:xfrm>
            <a:off x="7433931" y="6239994"/>
            <a:ext cx="1637594" cy="553998"/>
          </a:xfrm>
          <a:prstGeom prst="rect">
            <a:avLst/>
          </a:prstGeom>
          <a:noFill/>
        </p:spPr>
        <p:txBody>
          <a:bodyPr wrap="square" rtlCol="0">
            <a:spAutoFit/>
          </a:bodyPr>
          <a:lstStyle/>
          <a:p>
            <a:pPr algn="r"/>
            <a:r>
              <a:rPr lang="en-US" sz="1500" dirty="0">
                <a:solidFill>
                  <a:schemeClr val="bg1">
                    <a:lumMod val="65000"/>
                  </a:schemeClr>
                </a:solidFill>
                <a:latin typeface="Cambria" pitchFamily="18" charset="0"/>
              </a:rPr>
              <a:t>I</a:t>
            </a:r>
            <a:r>
              <a:rPr lang="en-US" sz="1500" dirty="0" smtClean="0">
                <a:solidFill>
                  <a:schemeClr val="bg1">
                    <a:lumMod val="65000"/>
                  </a:schemeClr>
                </a:solidFill>
                <a:latin typeface="Cambria" pitchFamily="18" charset="0"/>
              </a:rPr>
              <a:t>f N is odd, what is the final bit?</a:t>
            </a:r>
            <a:endParaRPr lang="en-US" sz="1500" dirty="0">
              <a:solidFill>
                <a:schemeClr val="bg1">
                  <a:lumMod val="65000"/>
                </a:schemeClr>
              </a:solidFill>
              <a:latin typeface="Cambria" pitchFamily="18" charset="0"/>
            </a:endParaRPr>
          </a:p>
        </p:txBody>
      </p:sp>
      <p:sp>
        <p:nvSpPr>
          <p:cNvPr id="37" name="TextBox 36"/>
          <p:cNvSpPr txBox="1"/>
          <p:nvPr/>
        </p:nvSpPr>
        <p:spPr>
          <a:xfrm>
            <a:off x="1423416" y="6498259"/>
            <a:ext cx="3429000" cy="323165"/>
          </a:xfrm>
          <a:prstGeom prst="rect">
            <a:avLst/>
          </a:prstGeom>
          <a:noFill/>
        </p:spPr>
        <p:txBody>
          <a:bodyPr wrap="square" rtlCol="0">
            <a:spAutoFit/>
          </a:bodyPr>
          <a:lstStyle/>
          <a:p>
            <a:pPr algn="r"/>
            <a:r>
              <a:rPr lang="en-US" sz="1500" dirty="0" smtClean="0">
                <a:solidFill>
                  <a:schemeClr val="bg1">
                    <a:lumMod val="65000"/>
                  </a:schemeClr>
                </a:solidFill>
                <a:latin typeface="Cambria" pitchFamily="18" charset="0"/>
              </a:rPr>
              <a:t>How much VALUE is left to convert!?</a:t>
            </a:r>
            <a:endParaRPr lang="en-US" sz="1500" dirty="0">
              <a:solidFill>
                <a:schemeClr val="bg1">
                  <a:lumMod val="65000"/>
                </a:schemeClr>
              </a:solidFill>
              <a:latin typeface="Cambria" pitchFamily="18" charset="0"/>
            </a:endParaRPr>
          </a:p>
        </p:txBody>
      </p:sp>
      <p:cxnSp>
        <p:nvCxnSpPr>
          <p:cNvPr id="38" name="Straight Arrow Connector 37"/>
          <p:cNvCxnSpPr>
            <a:stCxn id="37" idx="3"/>
          </p:cNvCxnSpPr>
          <p:nvPr/>
        </p:nvCxnSpPr>
        <p:spPr bwMode="auto">
          <a:xfrm flipV="1">
            <a:off x="4852416" y="6324662"/>
            <a:ext cx="425576" cy="335180"/>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58" name="Text Box 38"/>
          <p:cNvSpPr txBox="1">
            <a:spLocks noChangeArrowheads="1"/>
          </p:cNvSpPr>
          <p:nvPr>
            <p:custDataLst>
              <p:tags r:id="rId2"/>
            </p:custDataLst>
          </p:nvPr>
        </p:nvSpPr>
        <p:spPr bwMode="auto">
          <a:xfrm>
            <a:off x="533400" y="2971800"/>
            <a:ext cx="7924800" cy="3323987"/>
          </a:xfrm>
          <a:prstGeom prst="rect">
            <a:avLst/>
          </a:prstGeom>
          <a:no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err="1" smtClean="0">
                <a:solidFill>
                  <a:srgbClr val="FF9900"/>
                </a:solidFill>
                <a:latin typeface="Courier New" pitchFamily="-106" charset="0"/>
              </a:rPr>
              <a:t>def</a:t>
            </a:r>
            <a:r>
              <a:rPr lang="en-US" sz="2100" b="1" dirty="0" smtClean="0">
                <a:solidFill>
                  <a:srgbClr val="FF9900"/>
                </a:solidFill>
                <a:latin typeface="Courier New" pitchFamily="-106" charset="0"/>
              </a:rPr>
              <a:t> </a:t>
            </a:r>
            <a:r>
              <a:rPr lang="en-US" sz="2100" b="1" dirty="0" err="1" smtClean="0">
                <a:latin typeface="Courier New" pitchFamily="-106" charset="0"/>
              </a:rPr>
              <a:t>numToBinary</a:t>
            </a:r>
            <a:r>
              <a:rPr lang="en-US" sz="2100" b="1" dirty="0">
                <a:latin typeface="Courier New" pitchFamily="-106" charset="0"/>
              </a:rPr>
              <a:t>( N </a:t>
            </a:r>
            <a:r>
              <a:rPr lang="en-US" sz="2100" b="1" dirty="0" smtClean="0">
                <a:latin typeface="Courier New" pitchFamily="-106" charset="0"/>
              </a:rPr>
              <a:t>):</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FF9900"/>
                </a:solidFill>
                <a:latin typeface="Courier New" pitchFamily="-106" charset="0"/>
              </a:rPr>
              <a:t>if</a:t>
            </a:r>
            <a:r>
              <a:rPr lang="en-US" sz="2100" b="1" dirty="0" smtClean="0">
                <a:latin typeface="Courier New" pitchFamily="-106" charset="0"/>
              </a:rPr>
              <a:t> N == 0: </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smtClean="0">
                <a:solidFill>
                  <a:srgbClr val="067B0E"/>
                </a:solidFill>
                <a:latin typeface="Courier New" pitchFamily="-106" charset="0"/>
              </a:rPr>
              <a:t>''</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err="1" smtClean="0">
                <a:solidFill>
                  <a:srgbClr val="FF9900"/>
                </a:solidFill>
                <a:latin typeface="Courier New" pitchFamily="-106" charset="0"/>
              </a:rPr>
              <a:t>elif</a:t>
            </a:r>
            <a:r>
              <a:rPr lang="en-US" sz="2100" b="1" dirty="0" smtClean="0">
                <a:solidFill>
                  <a:srgbClr val="FF9900"/>
                </a:solidFill>
                <a:latin typeface="Courier New" pitchFamily="-106" charset="0"/>
              </a:rPr>
              <a:t> </a:t>
            </a:r>
            <a:r>
              <a:rPr lang="en-US" sz="2100" b="1" dirty="0" smtClean="0">
                <a:latin typeface="Courier New" pitchFamily="-106" charset="0"/>
              </a:rPr>
              <a:t>N%2 == </a:t>
            </a:r>
            <a:r>
              <a:rPr lang="en-US" sz="2100" b="1" dirty="0">
                <a:latin typeface="Courier New" pitchFamily="-106" charset="0"/>
              </a:rPr>
              <a:t>0</a:t>
            </a:r>
            <a:r>
              <a:rPr lang="en-US" sz="2100" b="1" dirty="0" smtClean="0">
                <a:latin typeface="Courier New" pitchFamily="-106" charset="0"/>
              </a:rPr>
              <a:t>:</a:t>
            </a:r>
          </a:p>
          <a:p>
            <a:pPr>
              <a:spcBef>
                <a:spcPct val="50000"/>
              </a:spcBef>
            </a:pPr>
            <a:r>
              <a:rPr lang="en-US" sz="2100" b="1" dirty="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err="1" smtClean="0">
                <a:latin typeface="Courier New" pitchFamily="-106" charset="0"/>
              </a:rPr>
              <a:t>numToBinary</a:t>
            </a:r>
            <a:r>
              <a:rPr lang="en-US" sz="2100" b="1" dirty="0" smtClean="0">
                <a:latin typeface="Courier New" pitchFamily="-106" charset="0"/>
              </a:rPr>
              <a:t>( N//2 )+ </a:t>
            </a:r>
            <a:r>
              <a:rPr lang="en-US" sz="2100" b="1" dirty="0" smtClean="0">
                <a:solidFill>
                  <a:srgbClr val="067B0E"/>
                </a:solidFill>
                <a:latin typeface="Courier New" pitchFamily="-106" charset="0"/>
              </a:rPr>
              <a:t>'0'</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FF9900"/>
                </a:solidFill>
                <a:latin typeface="Courier New" pitchFamily="-106" charset="0"/>
              </a:rPr>
              <a:t>else</a:t>
            </a:r>
            <a:r>
              <a:rPr lang="en-US" sz="2100" b="1" dirty="0" smtClean="0">
                <a:latin typeface="Courier New" pitchFamily="-106" charset="0"/>
              </a:rPr>
              <a:t>: </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err="1">
                <a:latin typeface="Courier New" pitchFamily="-106" charset="0"/>
              </a:rPr>
              <a:t>numToBinary</a:t>
            </a:r>
            <a:r>
              <a:rPr lang="en-US" sz="2100" b="1" dirty="0" smtClean="0">
                <a:latin typeface="Courier New" pitchFamily="-106" charset="0"/>
              </a:rPr>
              <a:t>( N//2 )+ </a:t>
            </a:r>
            <a:r>
              <a:rPr lang="en-US" sz="2100" b="1" dirty="0" smtClean="0">
                <a:solidFill>
                  <a:srgbClr val="067B0E"/>
                </a:solidFill>
                <a:latin typeface="Courier New" pitchFamily="-106" charset="0"/>
              </a:rPr>
              <a:t>'1'</a:t>
            </a:r>
            <a:endParaRPr lang="en-US" sz="2100" b="1" dirty="0">
              <a:latin typeface="Courier New" pitchFamily="-106" charset="0"/>
            </a:endParaRPr>
          </a:p>
        </p:txBody>
      </p:sp>
      <p:sp>
        <p:nvSpPr>
          <p:cNvPr id="39" name="Text Box 38"/>
          <p:cNvSpPr txBox="1">
            <a:spLocks noChangeArrowheads="1"/>
          </p:cNvSpPr>
          <p:nvPr>
            <p:custDataLst>
              <p:tags r:id="rId3"/>
            </p:custDataLst>
          </p:nvPr>
        </p:nvSpPr>
        <p:spPr bwMode="auto">
          <a:xfrm>
            <a:off x="533400" y="1066800"/>
            <a:ext cx="7924800" cy="1384995"/>
          </a:xfrm>
          <a:prstGeom prst="rect">
            <a:avLst/>
          </a:prstGeom>
          <a:no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err="1" smtClean="0">
                <a:solidFill>
                  <a:srgbClr val="FF9900"/>
                </a:solidFill>
                <a:latin typeface="Courier New" pitchFamily="-106" charset="0"/>
              </a:rPr>
              <a:t>def</a:t>
            </a:r>
            <a:r>
              <a:rPr lang="en-US" sz="2100" b="1" dirty="0" smtClean="0">
                <a:solidFill>
                  <a:srgbClr val="FF9900"/>
                </a:solidFill>
                <a:latin typeface="Courier New" pitchFamily="-106" charset="0"/>
              </a:rPr>
              <a:t> </a:t>
            </a:r>
            <a:r>
              <a:rPr lang="en-US" sz="2100" b="1" dirty="0" err="1" smtClean="0">
                <a:latin typeface="Courier New" pitchFamily="-106" charset="0"/>
              </a:rPr>
              <a:t>numToBinary</a:t>
            </a:r>
            <a:r>
              <a:rPr lang="en-US" sz="2100" b="1" dirty="0">
                <a:latin typeface="Courier New" pitchFamily="-106" charset="0"/>
              </a:rPr>
              <a:t>( N </a:t>
            </a:r>
            <a:r>
              <a:rPr lang="en-US" sz="2100" b="1" dirty="0" smtClean="0">
                <a:latin typeface="Courier New" pitchFamily="-106" charset="0"/>
              </a:rPr>
              <a:t>):</a:t>
            </a:r>
          </a:p>
          <a:p>
            <a:pPr>
              <a:spcBef>
                <a:spcPct val="50000"/>
              </a:spcBef>
            </a:pPr>
            <a:r>
              <a:rPr lang="en-US" sz="2100" b="1" dirty="0">
                <a:latin typeface="Courier New" pitchFamily="-106" charset="0"/>
              </a:rPr>
              <a:t> </a:t>
            </a:r>
            <a:r>
              <a:rPr lang="en-US" sz="2100" b="1" dirty="0" smtClean="0">
                <a:latin typeface="Courier New" pitchFamily="-106" charset="0"/>
              </a:rPr>
              <a:t>   </a:t>
            </a:r>
            <a:r>
              <a:rPr lang="en-US" sz="2100" b="1" dirty="0" smtClean="0">
                <a:solidFill>
                  <a:srgbClr val="FF9900"/>
                </a:solidFill>
                <a:latin typeface="Courier New" pitchFamily="-106" charset="0"/>
              </a:rPr>
              <a:t>if</a:t>
            </a:r>
            <a:r>
              <a:rPr lang="en-US" sz="2100" b="1" dirty="0" smtClean="0">
                <a:latin typeface="Courier New" pitchFamily="-106" charset="0"/>
              </a:rPr>
              <a:t> N == 0: </a:t>
            </a:r>
            <a:r>
              <a:rPr lang="en-US" sz="2100" b="1" dirty="0" smtClean="0">
                <a:solidFill>
                  <a:srgbClr val="990099"/>
                </a:solidFill>
                <a:latin typeface="Courier New" pitchFamily="-106" charset="0"/>
              </a:rPr>
              <a:t>return</a:t>
            </a:r>
            <a:r>
              <a:rPr lang="en-US" sz="2100" b="1" dirty="0" smtClean="0">
                <a:latin typeface="Courier New" pitchFamily="-106" charset="0"/>
              </a:rPr>
              <a:t> </a:t>
            </a:r>
            <a:r>
              <a:rPr lang="en-US" sz="2100" b="1" dirty="0" smtClean="0">
                <a:solidFill>
                  <a:srgbClr val="067B0E"/>
                </a:solidFill>
                <a:latin typeface="Courier New" pitchFamily="-106" charset="0"/>
              </a:rPr>
              <a:t>''</a:t>
            </a:r>
          </a:p>
          <a:p>
            <a:pPr>
              <a:spcBef>
                <a:spcPct val="50000"/>
              </a:spcBef>
            </a:pPr>
            <a:r>
              <a:rPr lang="en-US" sz="2100" b="1" dirty="0">
                <a:solidFill>
                  <a:srgbClr val="067B0E"/>
                </a:solidFill>
                <a:latin typeface="Courier New" pitchFamily="-106" charset="0"/>
              </a:rPr>
              <a:t> </a:t>
            </a:r>
            <a:r>
              <a:rPr lang="en-US" sz="2100" b="1" dirty="0" smtClean="0">
                <a:solidFill>
                  <a:srgbClr val="067B0E"/>
                </a:solidFill>
                <a:latin typeface="Courier New" pitchFamily="-106" charset="0"/>
              </a:rPr>
              <a:t>   </a:t>
            </a:r>
            <a:r>
              <a:rPr lang="en-US" sz="2100" b="1" dirty="0" smtClean="0">
                <a:solidFill>
                  <a:srgbClr val="FF9900"/>
                </a:solidFill>
                <a:latin typeface="Courier New" pitchFamily="-106" charset="0"/>
              </a:rPr>
              <a:t>else</a:t>
            </a:r>
            <a:r>
              <a:rPr lang="en-US" sz="2100" b="1" dirty="0" smtClean="0">
                <a:solidFill>
                  <a:srgbClr val="067B0E"/>
                </a:solidFill>
                <a:latin typeface="Courier New" pitchFamily="-106" charset="0"/>
              </a:rPr>
              <a:t>: </a:t>
            </a:r>
            <a:r>
              <a:rPr lang="en-US" sz="2100" b="1" dirty="0">
                <a:solidFill>
                  <a:srgbClr val="990099"/>
                </a:solidFill>
                <a:latin typeface="Courier New" pitchFamily="-106" charset="0"/>
              </a:rPr>
              <a:t>return</a:t>
            </a:r>
            <a:r>
              <a:rPr lang="en-US" sz="2100" b="1" dirty="0">
                <a:latin typeface="Courier New" pitchFamily="-106" charset="0"/>
              </a:rPr>
              <a:t> </a:t>
            </a:r>
            <a:r>
              <a:rPr lang="en-US" sz="2100" b="1" dirty="0" err="1" smtClean="0">
                <a:latin typeface="Courier New" pitchFamily="-106" charset="0"/>
              </a:rPr>
              <a:t>numToBinary</a:t>
            </a:r>
            <a:r>
              <a:rPr lang="en-US" sz="2100" b="1" dirty="0" smtClean="0">
                <a:latin typeface="Courier New" pitchFamily="-106" charset="0"/>
              </a:rPr>
              <a:t>(N//2) + </a:t>
            </a:r>
            <a:endParaRPr lang="en-US" sz="2100" b="1" dirty="0">
              <a:latin typeface="Courier New" pitchFamily="-106" charset="0"/>
            </a:endParaRPr>
          </a:p>
        </p:txBody>
      </p:sp>
      <p:sp>
        <p:nvSpPr>
          <p:cNvPr id="7" name="Rounded Rectangle 6"/>
          <p:cNvSpPr/>
          <p:nvPr/>
        </p:nvSpPr>
        <p:spPr bwMode="auto">
          <a:xfrm>
            <a:off x="6671028" y="1961445"/>
            <a:ext cx="2091972" cy="546795"/>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 name="Down Arrow 4"/>
          <p:cNvSpPr/>
          <p:nvPr/>
        </p:nvSpPr>
        <p:spPr bwMode="auto">
          <a:xfrm>
            <a:off x="7932737" y="244475"/>
            <a:ext cx="449263" cy="593725"/>
          </a:xfrm>
          <a:prstGeom prst="downArrow">
            <a:avLst/>
          </a:prstGeom>
          <a:solidFill>
            <a:srgbClr val="CCFFCC"/>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8614306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748178" y="5418794"/>
            <a:ext cx="1642534" cy="486013"/>
          </a:xfrm>
          <a:prstGeom prst="roundRect">
            <a:avLst/>
          </a:prstGeom>
          <a:solidFill>
            <a:srgbClr val="CCECFF"/>
          </a:solidFill>
          <a:ln w="19050"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152400" y="152400"/>
            <a:ext cx="3962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smtClean="0">
                <a:latin typeface="Cambria" pitchFamily="18" charset="0"/>
              </a:rPr>
              <a:t>Reasoning, </a:t>
            </a:r>
            <a:r>
              <a:rPr lang="en-US" sz="3200" i="1" dirty="0" smtClean="0">
                <a:latin typeface="Cambria" pitchFamily="18" charset="0"/>
              </a:rPr>
              <a:t>bit by bit</a:t>
            </a:r>
            <a:endParaRPr lang="en-US" sz="3200" i="1" dirty="0">
              <a:latin typeface="Cambria" pitchFamily="18" charset="0"/>
            </a:endParaRPr>
          </a:p>
        </p:txBody>
      </p:sp>
      <p:sp>
        <p:nvSpPr>
          <p:cNvPr id="48138" name="Rectangle 12"/>
          <p:cNvSpPr>
            <a:spLocks noChangeArrowheads="1"/>
          </p:cNvSpPr>
          <p:nvPr>
            <p:custDataLst>
              <p:tags r:id="rId2"/>
            </p:custDataLst>
          </p:nvPr>
        </p:nvSpPr>
        <p:spPr bwMode="auto">
          <a:xfrm>
            <a:off x="4385469" y="172243"/>
            <a:ext cx="677862" cy="584200"/>
          </a:xfrm>
          <a:prstGeom prst="rect">
            <a:avLst/>
          </a:prstGeom>
          <a:solidFill>
            <a:srgbClr val="CCFFCC"/>
          </a:solidFill>
          <a:ln>
            <a:noFill/>
          </a:ln>
          <a:extLst/>
        </p:spPr>
        <p:txBody>
          <a:bodyPr wrap="none">
            <a:spAutoFit/>
          </a:bodyPr>
          <a:lstStyle/>
          <a:p>
            <a:pPr algn="ctr" eaLnBrk="0" hangingPunct="0"/>
            <a:r>
              <a:rPr lang="en-US" sz="3200" b="1" dirty="0">
                <a:latin typeface="Courier New" pitchFamily="-106" charset="0"/>
              </a:rPr>
              <a:t>&lt;&lt;</a:t>
            </a:r>
          </a:p>
        </p:txBody>
      </p:sp>
      <p:sp>
        <p:nvSpPr>
          <p:cNvPr id="48139" name="Rectangle 13"/>
          <p:cNvSpPr>
            <a:spLocks noChangeArrowheads="1"/>
          </p:cNvSpPr>
          <p:nvPr>
            <p:custDataLst>
              <p:tags r:id="rId3"/>
            </p:custDataLst>
          </p:nvPr>
        </p:nvSpPr>
        <p:spPr bwMode="auto">
          <a:xfrm>
            <a:off x="5711031" y="172243"/>
            <a:ext cx="677862" cy="584200"/>
          </a:xfrm>
          <a:prstGeom prst="rect">
            <a:avLst/>
          </a:prstGeom>
          <a:solidFill>
            <a:srgbClr val="FFCC99"/>
          </a:solidFill>
          <a:ln>
            <a:noFill/>
          </a:ln>
          <a:extLst/>
        </p:spPr>
        <p:txBody>
          <a:bodyPr wrap="none">
            <a:spAutoFit/>
          </a:bodyPr>
          <a:lstStyle/>
          <a:p>
            <a:pPr algn="ctr" eaLnBrk="0" hangingPunct="0"/>
            <a:r>
              <a:rPr lang="en-US" sz="3200" b="1" dirty="0">
                <a:latin typeface="Courier New" pitchFamily="-106" charset="0"/>
              </a:rPr>
              <a:t>&gt;&gt;</a:t>
            </a:r>
          </a:p>
        </p:txBody>
      </p:sp>
      <p:sp>
        <p:nvSpPr>
          <p:cNvPr id="48140" name="Text Box 14"/>
          <p:cNvSpPr txBox="1">
            <a:spLocks noChangeArrowheads="1"/>
          </p:cNvSpPr>
          <p:nvPr>
            <p:custDataLst>
              <p:tags r:id="rId4"/>
            </p:custDataLst>
          </p:nvPr>
        </p:nvSpPr>
        <p:spPr bwMode="auto">
          <a:xfrm>
            <a:off x="4191000" y="756443"/>
            <a:ext cx="106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left-shift</a:t>
            </a:r>
            <a:endParaRPr lang="en-US" sz="1400" dirty="0">
              <a:latin typeface="Cambria" pitchFamily="18" charset="0"/>
            </a:endParaRPr>
          </a:p>
        </p:txBody>
      </p:sp>
      <p:sp>
        <p:nvSpPr>
          <p:cNvPr id="48141" name="Text Box 15"/>
          <p:cNvSpPr txBox="1">
            <a:spLocks noChangeArrowheads="1"/>
          </p:cNvSpPr>
          <p:nvPr>
            <p:custDataLst>
              <p:tags r:id="rId5"/>
            </p:custDataLst>
          </p:nvPr>
        </p:nvSpPr>
        <p:spPr bwMode="auto">
          <a:xfrm>
            <a:off x="5560097" y="756443"/>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right-shift</a:t>
            </a:r>
            <a:endParaRPr lang="en-US" sz="1400" dirty="0">
              <a:latin typeface="Cambria" pitchFamily="18" charset="0"/>
            </a:endParaRPr>
          </a:p>
        </p:txBody>
      </p:sp>
      <p:sp>
        <p:nvSpPr>
          <p:cNvPr id="55" name="Rectangle 13"/>
          <p:cNvSpPr>
            <a:spLocks noChangeArrowheads="1"/>
          </p:cNvSpPr>
          <p:nvPr>
            <p:custDataLst>
              <p:tags r:id="rId6"/>
            </p:custDataLst>
          </p:nvPr>
        </p:nvSpPr>
        <p:spPr bwMode="auto">
          <a:xfrm>
            <a:off x="2258096" y="1906338"/>
            <a:ext cx="431528" cy="584775"/>
          </a:xfrm>
          <a:prstGeom prst="rect">
            <a:avLst/>
          </a:prstGeom>
          <a:solidFill>
            <a:srgbClr val="CCECFF"/>
          </a:solidFill>
          <a:ln>
            <a:noFill/>
          </a:ln>
          <a:extLst/>
        </p:spPr>
        <p:txBody>
          <a:bodyPr wrap="none">
            <a:spAutoFit/>
          </a:bodyPr>
          <a:lstStyle/>
          <a:p>
            <a:pPr algn="ctr" eaLnBrk="0" hangingPunct="0"/>
            <a:r>
              <a:rPr lang="en-US" sz="3200" b="1" dirty="0">
                <a:latin typeface="Courier New" pitchFamily="-106" charset="0"/>
              </a:rPr>
              <a:t>|</a:t>
            </a:r>
          </a:p>
        </p:txBody>
      </p:sp>
      <p:sp>
        <p:nvSpPr>
          <p:cNvPr id="56" name="Text Box 15"/>
          <p:cNvSpPr txBox="1">
            <a:spLocks noChangeArrowheads="1"/>
          </p:cNvSpPr>
          <p:nvPr>
            <p:custDataLst>
              <p:tags r:id="rId7"/>
            </p:custDataLst>
          </p:nvPr>
        </p:nvSpPr>
        <p:spPr bwMode="auto">
          <a:xfrm>
            <a:off x="2667000" y="1937115"/>
            <a:ext cx="848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ts val="0"/>
              </a:spcBef>
            </a:pPr>
            <a:r>
              <a:rPr lang="en-US" sz="1400" dirty="0" smtClean="0">
                <a:latin typeface="Cambria" pitchFamily="18" charset="0"/>
              </a:rPr>
              <a:t>or</a:t>
            </a:r>
          </a:p>
          <a:p>
            <a:pPr algn="ctr">
              <a:spcBef>
                <a:spcPts val="0"/>
              </a:spcBef>
            </a:pPr>
            <a:r>
              <a:rPr lang="en-US" sz="1400" dirty="0" smtClean="0">
                <a:latin typeface="Cambria" pitchFamily="18" charset="0"/>
              </a:rPr>
              <a:t>(either)</a:t>
            </a:r>
            <a:endParaRPr lang="en-US" sz="1400" dirty="0">
              <a:latin typeface="Cambria" pitchFamily="18" charset="0"/>
            </a:endParaRPr>
          </a:p>
        </p:txBody>
      </p:sp>
      <p:sp>
        <p:nvSpPr>
          <p:cNvPr id="57" name="Rectangle 13"/>
          <p:cNvSpPr>
            <a:spLocks noChangeArrowheads="1"/>
          </p:cNvSpPr>
          <p:nvPr>
            <p:custDataLst>
              <p:tags r:id="rId8"/>
            </p:custDataLst>
          </p:nvPr>
        </p:nvSpPr>
        <p:spPr bwMode="auto">
          <a:xfrm>
            <a:off x="1662133" y="1906338"/>
            <a:ext cx="431528" cy="584775"/>
          </a:xfrm>
          <a:prstGeom prst="rect">
            <a:avLst/>
          </a:prstGeom>
          <a:solidFill>
            <a:srgbClr val="CCECFF"/>
          </a:solidFill>
          <a:ln>
            <a:noFill/>
          </a:ln>
          <a:extLst/>
        </p:spPr>
        <p:txBody>
          <a:bodyPr wrap="none">
            <a:spAutoFit/>
          </a:bodyPr>
          <a:lstStyle/>
          <a:p>
            <a:pPr algn="ctr" eaLnBrk="0" hangingPunct="0"/>
            <a:r>
              <a:rPr lang="en-US" sz="3200" b="1" dirty="0" smtClean="0">
                <a:latin typeface="Courier New" pitchFamily="-106" charset="0"/>
              </a:rPr>
              <a:t>&amp;</a:t>
            </a:r>
            <a:endParaRPr lang="en-US" sz="3200" b="1" dirty="0">
              <a:latin typeface="Courier New" pitchFamily="-106" charset="0"/>
            </a:endParaRPr>
          </a:p>
        </p:txBody>
      </p:sp>
      <p:sp>
        <p:nvSpPr>
          <p:cNvPr id="58" name="Text Box 15"/>
          <p:cNvSpPr txBox="1">
            <a:spLocks noChangeArrowheads="1"/>
          </p:cNvSpPr>
          <p:nvPr>
            <p:custDataLst>
              <p:tags r:id="rId9"/>
            </p:custDataLst>
          </p:nvPr>
        </p:nvSpPr>
        <p:spPr bwMode="auto">
          <a:xfrm>
            <a:off x="866951" y="1937115"/>
            <a:ext cx="7053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ts val="0"/>
              </a:spcBef>
            </a:pPr>
            <a:r>
              <a:rPr lang="en-US" sz="1400" dirty="0" smtClean="0">
                <a:latin typeface="Cambria" pitchFamily="18" charset="0"/>
              </a:rPr>
              <a:t>and</a:t>
            </a:r>
          </a:p>
          <a:p>
            <a:pPr algn="ctr">
              <a:spcBef>
                <a:spcPts val="0"/>
              </a:spcBef>
            </a:pPr>
            <a:r>
              <a:rPr lang="en-US" sz="1400" dirty="0" smtClean="0">
                <a:latin typeface="Cambria" pitchFamily="18" charset="0"/>
              </a:rPr>
              <a:t>(both)</a:t>
            </a:r>
            <a:endParaRPr lang="en-US" sz="1400" dirty="0">
              <a:latin typeface="Cambria" pitchFamily="18" charset="0"/>
            </a:endParaRPr>
          </a:p>
        </p:txBody>
      </p:sp>
      <p:sp>
        <p:nvSpPr>
          <p:cNvPr id="59" name="Rectangle 58"/>
          <p:cNvSpPr/>
          <p:nvPr/>
        </p:nvSpPr>
        <p:spPr bwMode="auto">
          <a:xfrm>
            <a:off x="554885" y="3221781"/>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0" name="Rounded Rectangle 59"/>
          <p:cNvSpPr/>
          <p:nvPr/>
        </p:nvSpPr>
        <p:spPr bwMode="auto">
          <a:xfrm>
            <a:off x="2280674" y="3715499"/>
            <a:ext cx="1349022" cy="444500"/>
          </a:xfrm>
          <a:prstGeom prst="roundRect">
            <a:avLst/>
          </a:prstGeom>
          <a:solidFill>
            <a:srgbClr val="CCECFF"/>
          </a:solidFill>
          <a:ln w="19050"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1" name="Text Box 2"/>
          <p:cNvSpPr txBox="1">
            <a:spLocks noChangeArrowheads="1"/>
          </p:cNvSpPr>
          <p:nvPr>
            <p:custDataLst>
              <p:tags r:id="rId10"/>
            </p:custDataLst>
          </p:nvPr>
        </p:nvSpPr>
        <p:spPr bwMode="auto">
          <a:xfrm>
            <a:off x="543596" y="2917565"/>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bitwise and</a:t>
            </a:r>
            <a:endParaRPr lang="en-US" sz="1400" dirty="0">
              <a:latin typeface="Cambria" pitchFamily="18" charset="0"/>
            </a:endParaRPr>
          </a:p>
        </p:txBody>
      </p:sp>
      <p:sp>
        <p:nvSpPr>
          <p:cNvPr id="62" name="Text Box 9"/>
          <p:cNvSpPr txBox="1">
            <a:spLocks noChangeArrowheads="1"/>
          </p:cNvSpPr>
          <p:nvPr>
            <p:custDataLst>
              <p:tags r:id="rId11"/>
            </p:custDataLst>
          </p:nvPr>
        </p:nvSpPr>
        <p:spPr bwMode="auto">
          <a:xfrm>
            <a:off x="543596" y="4728156"/>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bitwise or</a:t>
            </a:r>
            <a:endParaRPr lang="en-US" sz="1400" dirty="0">
              <a:latin typeface="Cambria" pitchFamily="18" charset="0"/>
            </a:endParaRPr>
          </a:p>
        </p:txBody>
      </p:sp>
      <p:sp>
        <p:nvSpPr>
          <p:cNvPr id="63" name="TextBox 62"/>
          <p:cNvSpPr txBox="1"/>
          <p:nvPr/>
        </p:nvSpPr>
        <p:spPr>
          <a:xfrm>
            <a:off x="2281926" y="3138123"/>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5 &amp; 6</a:t>
            </a:r>
            <a:endParaRPr lang="en-US" sz="3200" b="1" dirty="0">
              <a:latin typeface="Courier New" pitchFamily="49" charset="0"/>
              <a:cs typeface="Courier New" pitchFamily="49" charset="0"/>
            </a:endParaRPr>
          </a:p>
        </p:txBody>
      </p:sp>
      <p:sp>
        <p:nvSpPr>
          <p:cNvPr id="64" name="TextBox 63"/>
          <p:cNvSpPr txBox="1"/>
          <p:nvPr/>
        </p:nvSpPr>
        <p:spPr>
          <a:xfrm>
            <a:off x="2281926" y="3648581"/>
            <a:ext cx="826285" cy="584775"/>
          </a:xfrm>
          <a:prstGeom prst="rect">
            <a:avLst/>
          </a:prstGeom>
          <a:noFill/>
        </p:spPr>
        <p:txBody>
          <a:bodyPr wrap="square" rtlCol="0">
            <a:spAutoFit/>
          </a:bodyPr>
          <a:lstStyle/>
          <a:p>
            <a:r>
              <a:rPr lang="en-US" sz="3200" b="1" dirty="0">
                <a:solidFill>
                  <a:srgbClr val="1C10EF"/>
                </a:solidFill>
                <a:latin typeface="Courier New" pitchFamily="49" charset="0"/>
                <a:cs typeface="Courier New" pitchFamily="49" charset="0"/>
              </a:rPr>
              <a:t>4</a:t>
            </a:r>
          </a:p>
        </p:txBody>
      </p:sp>
      <p:sp>
        <p:nvSpPr>
          <p:cNvPr id="65" name="TextBox 64"/>
          <p:cNvSpPr txBox="1"/>
          <p:nvPr/>
        </p:nvSpPr>
        <p:spPr>
          <a:xfrm>
            <a:off x="2280674" y="4938490"/>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5 | 6</a:t>
            </a:r>
            <a:endParaRPr lang="en-US" sz="3200" b="1" dirty="0">
              <a:latin typeface="Courier New" pitchFamily="49" charset="0"/>
              <a:cs typeface="Courier New" pitchFamily="49" charset="0"/>
            </a:endParaRPr>
          </a:p>
        </p:txBody>
      </p:sp>
      <p:sp>
        <p:nvSpPr>
          <p:cNvPr id="66" name="Rounded Rectangle 65"/>
          <p:cNvSpPr/>
          <p:nvPr/>
        </p:nvSpPr>
        <p:spPr bwMode="auto">
          <a:xfrm>
            <a:off x="2280674" y="5452556"/>
            <a:ext cx="1349022" cy="444500"/>
          </a:xfrm>
          <a:prstGeom prst="roundRect">
            <a:avLst/>
          </a:prstGeom>
          <a:solidFill>
            <a:srgbClr val="CCECFF"/>
          </a:solidFill>
          <a:ln w="19050"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7" name="TextBox 66"/>
          <p:cNvSpPr txBox="1"/>
          <p:nvPr/>
        </p:nvSpPr>
        <p:spPr>
          <a:xfrm>
            <a:off x="632430" y="3200400"/>
            <a:ext cx="1193932"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5:  </a:t>
            </a:r>
            <a:r>
              <a:rPr lang="en-US" sz="2100" b="1" dirty="0" smtClean="0">
                <a:latin typeface="Courier New" pitchFamily="49" charset="0"/>
                <a:cs typeface="Courier New" pitchFamily="49" charset="0"/>
              </a:rPr>
              <a:t> 101</a:t>
            </a:r>
            <a:endParaRPr lang="en-US" sz="2100" b="1" dirty="0">
              <a:latin typeface="Courier New" pitchFamily="49" charset="0"/>
              <a:cs typeface="Courier New" pitchFamily="49" charset="0"/>
            </a:endParaRPr>
          </a:p>
        </p:txBody>
      </p:sp>
      <p:sp>
        <p:nvSpPr>
          <p:cNvPr id="68" name="Rectangle 67"/>
          <p:cNvSpPr/>
          <p:nvPr/>
        </p:nvSpPr>
        <p:spPr bwMode="auto">
          <a:xfrm>
            <a:off x="554885" y="5012001"/>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70" name="TextBox 69"/>
          <p:cNvSpPr txBox="1"/>
          <p:nvPr/>
        </p:nvSpPr>
        <p:spPr>
          <a:xfrm>
            <a:off x="632171" y="3454401"/>
            <a:ext cx="1193932" cy="415498"/>
          </a:xfrm>
          <a:prstGeom prst="rect">
            <a:avLst/>
          </a:prstGeom>
          <a:noFill/>
        </p:spPr>
        <p:txBody>
          <a:bodyPr wrap="square" rtlCol="0">
            <a:spAutoFit/>
          </a:bodyPr>
          <a:lstStyle/>
          <a:p>
            <a:pPr algn="r"/>
            <a:r>
              <a:rPr lang="en-US" sz="2100" b="1" dirty="0">
                <a:latin typeface="Calibri" pitchFamily="34" charset="0"/>
                <a:cs typeface="Courier New" pitchFamily="49" charset="0"/>
              </a:rPr>
              <a:t>6</a:t>
            </a: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110</a:t>
            </a:r>
            <a:endParaRPr lang="en-US" sz="2100" b="1" dirty="0">
              <a:latin typeface="Courier New" pitchFamily="49" charset="0"/>
              <a:cs typeface="Courier New" pitchFamily="49" charset="0"/>
            </a:endParaRPr>
          </a:p>
        </p:txBody>
      </p:sp>
      <p:sp>
        <p:nvSpPr>
          <p:cNvPr id="73" name="TextBox 72"/>
          <p:cNvSpPr txBox="1"/>
          <p:nvPr/>
        </p:nvSpPr>
        <p:spPr>
          <a:xfrm>
            <a:off x="637947" y="3795257"/>
            <a:ext cx="1193932" cy="415498"/>
          </a:xfrm>
          <a:prstGeom prst="rect">
            <a:avLst/>
          </a:prstGeom>
          <a:noFill/>
        </p:spPr>
        <p:txBody>
          <a:bodyPr wrap="square" rtlCol="0">
            <a:spAutoFit/>
          </a:bodyPr>
          <a:lstStyle/>
          <a:p>
            <a:pPr algn="r"/>
            <a:r>
              <a:rPr lang="en-US" sz="2100" b="1" dirty="0">
                <a:latin typeface="Courier New" panose="02070309020205020404" pitchFamily="49" charset="0"/>
                <a:cs typeface="Courier New" panose="02070309020205020404" pitchFamily="49" charset="0"/>
              </a:rPr>
              <a:t>&amp;</a:t>
            </a: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100</a:t>
            </a:r>
            <a:endParaRPr lang="en-US" sz="2100" b="1" dirty="0">
              <a:latin typeface="Courier New" pitchFamily="49" charset="0"/>
              <a:cs typeface="Courier New" pitchFamily="49" charset="0"/>
            </a:endParaRPr>
          </a:p>
        </p:txBody>
      </p:sp>
      <p:sp>
        <p:nvSpPr>
          <p:cNvPr id="74" name="TextBox 73"/>
          <p:cNvSpPr txBox="1"/>
          <p:nvPr/>
        </p:nvSpPr>
        <p:spPr>
          <a:xfrm>
            <a:off x="629740" y="5009445"/>
            <a:ext cx="1193932"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5:  </a:t>
            </a:r>
            <a:r>
              <a:rPr lang="en-US" sz="2100" b="1" dirty="0" smtClean="0">
                <a:latin typeface="Courier New" pitchFamily="49" charset="0"/>
                <a:cs typeface="Courier New" pitchFamily="49" charset="0"/>
              </a:rPr>
              <a:t> 101</a:t>
            </a:r>
            <a:endParaRPr lang="en-US" sz="2100" b="1" dirty="0">
              <a:latin typeface="Courier New" pitchFamily="49" charset="0"/>
              <a:cs typeface="Courier New" pitchFamily="49" charset="0"/>
            </a:endParaRPr>
          </a:p>
        </p:txBody>
      </p:sp>
      <p:sp>
        <p:nvSpPr>
          <p:cNvPr id="75" name="TextBox 74"/>
          <p:cNvSpPr txBox="1"/>
          <p:nvPr/>
        </p:nvSpPr>
        <p:spPr>
          <a:xfrm>
            <a:off x="629481" y="5263446"/>
            <a:ext cx="1193932" cy="415498"/>
          </a:xfrm>
          <a:prstGeom prst="rect">
            <a:avLst/>
          </a:prstGeom>
          <a:noFill/>
        </p:spPr>
        <p:txBody>
          <a:bodyPr wrap="square" rtlCol="0">
            <a:spAutoFit/>
          </a:bodyPr>
          <a:lstStyle/>
          <a:p>
            <a:pPr algn="r"/>
            <a:r>
              <a:rPr lang="en-US" sz="2100" b="1" dirty="0">
                <a:latin typeface="Calibri" pitchFamily="34" charset="0"/>
                <a:cs typeface="Courier New" pitchFamily="49" charset="0"/>
              </a:rPr>
              <a:t>6</a:t>
            </a: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110</a:t>
            </a:r>
            <a:endParaRPr lang="en-US" sz="2100" b="1" dirty="0">
              <a:latin typeface="Courier New" pitchFamily="49" charset="0"/>
              <a:cs typeface="Courier New" pitchFamily="49" charset="0"/>
            </a:endParaRPr>
          </a:p>
        </p:txBody>
      </p:sp>
      <p:sp>
        <p:nvSpPr>
          <p:cNvPr id="76" name="TextBox 75"/>
          <p:cNvSpPr txBox="1"/>
          <p:nvPr/>
        </p:nvSpPr>
        <p:spPr>
          <a:xfrm>
            <a:off x="635257" y="5604302"/>
            <a:ext cx="1193932" cy="415498"/>
          </a:xfrm>
          <a:prstGeom prst="rect">
            <a:avLst/>
          </a:prstGeom>
          <a:noFill/>
        </p:spPr>
        <p:txBody>
          <a:bodyPr wrap="square" rtlCol="0">
            <a:spAutoFit/>
          </a:bodyPr>
          <a:lstStyle/>
          <a:p>
            <a:pPr algn="r"/>
            <a:r>
              <a:rPr lang="en-US" sz="2100" b="1" dirty="0">
                <a:latin typeface="Courier New" panose="02070309020205020404" pitchFamily="49" charset="0"/>
                <a:cs typeface="Courier New" panose="02070309020205020404" pitchFamily="49" charset="0"/>
              </a:rPr>
              <a:t>|</a:t>
            </a: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111</a:t>
            </a:r>
            <a:endParaRPr lang="en-US" sz="2100" b="1" dirty="0">
              <a:latin typeface="Courier New" pitchFamily="49" charset="0"/>
              <a:cs typeface="Courier New" pitchFamily="49" charset="0"/>
            </a:endParaRPr>
          </a:p>
        </p:txBody>
      </p:sp>
      <p:sp>
        <p:nvSpPr>
          <p:cNvPr id="77" name="TextBox 76"/>
          <p:cNvSpPr txBox="1"/>
          <p:nvPr/>
        </p:nvSpPr>
        <p:spPr>
          <a:xfrm>
            <a:off x="2283303" y="5389869"/>
            <a:ext cx="826285" cy="584775"/>
          </a:xfrm>
          <a:prstGeom prst="rect">
            <a:avLst/>
          </a:prstGeom>
          <a:noFill/>
        </p:spPr>
        <p:txBody>
          <a:bodyPr wrap="square" rtlCol="0">
            <a:spAutoFit/>
          </a:bodyPr>
          <a:lstStyle/>
          <a:p>
            <a:r>
              <a:rPr lang="en-US" sz="3200" b="1" dirty="0" smtClean="0">
                <a:solidFill>
                  <a:srgbClr val="1C10EF"/>
                </a:solidFill>
                <a:latin typeface="Courier New" pitchFamily="49" charset="0"/>
                <a:cs typeface="Courier New" pitchFamily="49" charset="0"/>
              </a:rPr>
              <a:t>7</a:t>
            </a:r>
            <a:endParaRPr lang="en-US" sz="3200" b="1" dirty="0">
              <a:solidFill>
                <a:srgbClr val="1C10EF"/>
              </a:solidFill>
              <a:latin typeface="Courier New" pitchFamily="49" charset="0"/>
              <a:cs typeface="Courier New" pitchFamily="49" charset="0"/>
            </a:endParaRPr>
          </a:p>
        </p:txBody>
      </p:sp>
      <p:sp>
        <p:nvSpPr>
          <p:cNvPr id="69" name="Rectangle 13"/>
          <p:cNvSpPr>
            <a:spLocks noChangeArrowheads="1"/>
          </p:cNvSpPr>
          <p:nvPr>
            <p:custDataLst>
              <p:tags r:id="rId12"/>
            </p:custDataLst>
          </p:nvPr>
        </p:nvSpPr>
        <p:spPr bwMode="auto">
          <a:xfrm>
            <a:off x="7959184" y="152400"/>
            <a:ext cx="431528" cy="584775"/>
          </a:xfrm>
          <a:prstGeom prst="rect">
            <a:avLst/>
          </a:prstGeom>
          <a:solidFill>
            <a:srgbClr val="CCECFF"/>
          </a:solidFill>
          <a:ln>
            <a:noFill/>
          </a:ln>
          <a:extLst/>
        </p:spPr>
        <p:txBody>
          <a:bodyPr wrap="none">
            <a:spAutoFit/>
          </a:bodyPr>
          <a:lstStyle/>
          <a:p>
            <a:pPr algn="ctr" eaLnBrk="0" hangingPunct="0"/>
            <a:r>
              <a:rPr lang="en-US" sz="3200" b="1" dirty="0">
                <a:latin typeface="Courier New" pitchFamily="-106" charset="0"/>
              </a:rPr>
              <a:t>|</a:t>
            </a:r>
          </a:p>
        </p:txBody>
      </p:sp>
      <p:sp>
        <p:nvSpPr>
          <p:cNvPr id="78" name="Text Box 15"/>
          <p:cNvSpPr txBox="1">
            <a:spLocks noChangeArrowheads="1"/>
          </p:cNvSpPr>
          <p:nvPr>
            <p:custDataLst>
              <p:tags r:id="rId13"/>
            </p:custDataLst>
          </p:nvPr>
        </p:nvSpPr>
        <p:spPr bwMode="auto">
          <a:xfrm>
            <a:off x="7869347" y="714022"/>
            <a:ext cx="60759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or</a:t>
            </a:r>
            <a:endParaRPr lang="en-US" sz="1400" dirty="0">
              <a:latin typeface="Cambria" pitchFamily="18" charset="0"/>
            </a:endParaRPr>
          </a:p>
        </p:txBody>
      </p:sp>
      <p:sp>
        <p:nvSpPr>
          <p:cNvPr id="79" name="Rectangle 13"/>
          <p:cNvSpPr>
            <a:spLocks noChangeArrowheads="1"/>
          </p:cNvSpPr>
          <p:nvPr>
            <p:custDataLst>
              <p:tags r:id="rId14"/>
            </p:custDataLst>
          </p:nvPr>
        </p:nvSpPr>
        <p:spPr bwMode="auto">
          <a:xfrm>
            <a:off x="7118981" y="163689"/>
            <a:ext cx="431528" cy="584775"/>
          </a:xfrm>
          <a:prstGeom prst="rect">
            <a:avLst/>
          </a:prstGeom>
          <a:solidFill>
            <a:srgbClr val="CCECFF"/>
          </a:solidFill>
          <a:ln>
            <a:noFill/>
          </a:ln>
          <a:extLst/>
        </p:spPr>
        <p:txBody>
          <a:bodyPr wrap="none">
            <a:spAutoFit/>
          </a:bodyPr>
          <a:lstStyle/>
          <a:p>
            <a:pPr algn="ctr" eaLnBrk="0" hangingPunct="0"/>
            <a:r>
              <a:rPr lang="en-US" sz="3200" b="1" dirty="0" smtClean="0">
                <a:latin typeface="Courier New" pitchFamily="-106" charset="0"/>
              </a:rPr>
              <a:t>&amp;</a:t>
            </a:r>
            <a:endParaRPr lang="en-US" sz="3200" b="1" dirty="0">
              <a:latin typeface="Courier New" pitchFamily="-106" charset="0"/>
            </a:endParaRPr>
          </a:p>
        </p:txBody>
      </p:sp>
      <p:sp>
        <p:nvSpPr>
          <p:cNvPr id="80" name="Text Box 15"/>
          <p:cNvSpPr txBox="1">
            <a:spLocks noChangeArrowheads="1"/>
          </p:cNvSpPr>
          <p:nvPr>
            <p:custDataLst>
              <p:tags r:id="rId15"/>
            </p:custDataLst>
          </p:nvPr>
        </p:nvSpPr>
        <p:spPr bwMode="auto">
          <a:xfrm>
            <a:off x="7029144" y="725311"/>
            <a:ext cx="60759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and</a:t>
            </a:r>
            <a:endParaRPr lang="en-US" sz="1400" dirty="0">
              <a:latin typeface="Cambria" pitchFamily="18" charset="0"/>
            </a:endParaRPr>
          </a:p>
        </p:txBody>
      </p:sp>
      <p:cxnSp>
        <p:nvCxnSpPr>
          <p:cNvPr id="6" name="Straight Connector 5"/>
          <p:cNvCxnSpPr/>
          <p:nvPr/>
        </p:nvCxnSpPr>
        <p:spPr bwMode="auto">
          <a:xfrm>
            <a:off x="637947" y="3829124"/>
            <a:ext cx="1185466" cy="0"/>
          </a:xfrm>
          <a:prstGeom prst="line">
            <a:avLst/>
          </a:prstGeom>
          <a:noFill/>
          <a:ln w="3175"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a:off x="637947" y="5626880"/>
            <a:ext cx="1185466" cy="0"/>
          </a:xfrm>
          <a:prstGeom prst="line">
            <a:avLst/>
          </a:prstGeom>
          <a:noFill/>
          <a:ln w="3175" cap="flat" cmpd="sng" algn="ctr">
            <a:solidFill>
              <a:schemeClr val="tx1"/>
            </a:solidFill>
            <a:prstDash val="solid"/>
            <a:round/>
            <a:headEnd type="none" w="med" len="med"/>
            <a:tailEnd type="none" w="med" len="med"/>
          </a:ln>
          <a:effectLst/>
        </p:spPr>
      </p:cxnSp>
      <p:sp>
        <p:nvSpPr>
          <p:cNvPr id="82" name="Rectangle 81"/>
          <p:cNvSpPr/>
          <p:nvPr/>
        </p:nvSpPr>
        <p:spPr bwMode="auto">
          <a:xfrm>
            <a:off x="4995389" y="3151944"/>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83" name="Rounded Rectangle 82"/>
          <p:cNvSpPr/>
          <p:nvPr/>
        </p:nvSpPr>
        <p:spPr bwMode="auto">
          <a:xfrm>
            <a:off x="6721178" y="3645661"/>
            <a:ext cx="1642534" cy="486013"/>
          </a:xfrm>
          <a:prstGeom prst="roundRect">
            <a:avLst/>
          </a:prstGeom>
          <a:solidFill>
            <a:srgbClr val="CCECFF"/>
          </a:solidFill>
          <a:ln w="19050"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84" name="Text Box 2"/>
          <p:cNvSpPr txBox="1">
            <a:spLocks noChangeArrowheads="1"/>
          </p:cNvSpPr>
          <p:nvPr>
            <p:custDataLst>
              <p:tags r:id="rId16"/>
            </p:custDataLst>
          </p:nvPr>
        </p:nvSpPr>
        <p:spPr bwMode="auto">
          <a:xfrm>
            <a:off x="4984100" y="2847728"/>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bitwise and</a:t>
            </a:r>
            <a:endParaRPr lang="en-US" sz="1400" dirty="0">
              <a:latin typeface="Cambria" pitchFamily="18" charset="0"/>
            </a:endParaRPr>
          </a:p>
        </p:txBody>
      </p:sp>
      <p:sp>
        <p:nvSpPr>
          <p:cNvPr id="85" name="Text Box 9"/>
          <p:cNvSpPr txBox="1">
            <a:spLocks noChangeArrowheads="1"/>
          </p:cNvSpPr>
          <p:nvPr>
            <p:custDataLst>
              <p:tags r:id="rId17"/>
            </p:custDataLst>
          </p:nvPr>
        </p:nvSpPr>
        <p:spPr bwMode="auto">
          <a:xfrm>
            <a:off x="4984100" y="4658319"/>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bitwise or</a:t>
            </a:r>
            <a:endParaRPr lang="en-US" sz="1400" dirty="0">
              <a:latin typeface="Cambria" pitchFamily="18" charset="0"/>
            </a:endParaRPr>
          </a:p>
        </p:txBody>
      </p:sp>
      <p:sp>
        <p:nvSpPr>
          <p:cNvPr id="86" name="TextBox 85"/>
          <p:cNvSpPr txBox="1"/>
          <p:nvPr/>
        </p:nvSpPr>
        <p:spPr>
          <a:xfrm>
            <a:off x="6722430" y="3068286"/>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11</a:t>
            </a:r>
            <a:r>
              <a:rPr lang="en-US" sz="3200" b="1" dirty="0">
                <a:latin typeface="Courier New" pitchFamily="49" charset="0"/>
                <a:cs typeface="Courier New" pitchFamily="49" charset="0"/>
              </a:rPr>
              <a:t> </a:t>
            </a:r>
            <a:r>
              <a:rPr lang="en-US" sz="3200" b="1" dirty="0" smtClean="0">
                <a:latin typeface="Courier New" pitchFamily="49" charset="0"/>
                <a:cs typeface="Courier New" pitchFamily="49" charset="0"/>
              </a:rPr>
              <a:t>&amp; 5</a:t>
            </a:r>
            <a:endParaRPr lang="en-US" sz="3200" b="1" dirty="0">
              <a:latin typeface="Courier New" pitchFamily="49" charset="0"/>
              <a:cs typeface="Courier New" pitchFamily="49" charset="0"/>
            </a:endParaRPr>
          </a:p>
        </p:txBody>
      </p:sp>
      <p:sp>
        <p:nvSpPr>
          <p:cNvPr id="87" name="TextBox 86"/>
          <p:cNvSpPr txBox="1"/>
          <p:nvPr/>
        </p:nvSpPr>
        <p:spPr>
          <a:xfrm>
            <a:off x="6722430" y="3578744"/>
            <a:ext cx="826285" cy="584775"/>
          </a:xfrm>
          <a:prstGeom prst="rect">
            <a:avLst/>
          </a:prstGeom>
          <a:noFill/>
        </p:spPr>
        <p:txBody>
          <a:bodyPr wrap="square" rtlCol="0">
            <a:spAutoFit/>
          </a:bodyPr>
          <a:lstStyle/>
          <a:p>
            <a:r>
              <a:rPr lang="en-US" sz="3200" b="1" dirty="0" smtClean="0">
                <a:solidFill>
                  <a:srgbClr val="CCECFF"/>
                </a:solidFill>
                <a:latin typeface="Courier New" pitchFamily="49" charset="0"/>
                <a:cs typeface="Courier New" pitchFamily="49" charset="0"/>
              </a:rPr>
              <a:t>1</a:t>
            </a:r>
            <a:endParaRPr lang="en-US" sz="3200" b="1" dirty="0">
              <a:solidFill>
                <a:srgbClr val="CCECFF"/>
              </a:solidFill>
              <a:latin typeface="Courier New" pitchFamily="49" charset="0"/>
              <a:cs typeface="Courier New" pitchFamily="49" charset="0"/>
            </a:endParaRPr>
          </a:p>
        </p:txBody>
      </p:sp>
      <p:sp>
        <p:nvSpPr>
          <p:cNvPr id="88" name="TextBox 87"/>
          <p:cNvSpPr txBox="1"/>
          <p:nvPr/>
        </p:nvSpPr>
        <p:spPr>
          <a:xfrm>
            <a:off x="6721178" y="4868653"/>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11 | 5</a:t>
            </a:r>
            <a:endParaRPr lang="en-US" sz="3200" b="1" dirty="0">
              <a:latin typeface="Courier New" pitchFamily="49" charset="0"/>
              <a:cs typeface="Courier New" pitchFamily="49" charset="0"/>
            </a:endParaRPr>
          </a:p>
        </p:txBody>
      </p:sp>
      <p:sp>
        <p:nvSpPr>
          <p:cNvPr id="90" name="TextBox 89"/>
          <p:cNvSpPr txBox="1"/>
          <p:nvPr/>
        </p:nvSpPr>
        <p:spPr>
          <a:xfrm>
            <a:off x="4895007" y="3130563"/>
            <a:ext cx="1371859" cy="369332"/>
          </a:xfrm>
          <a:prstGeom prst="rect">
            <a:avLst/>
          </a:prstGeom>
          <a:noFill/>
        </p:spPr>
        <p:txBody>
          <a:bodyPr wrap="square" rtlCol="0">
            <a:spAutoFit/>
          </a:bodyPr>
          <a:lstStyle/>
          <a:p>
            <a:pPr algn="r"/>
            <a:r>
              <a:rPr lang="en-US" sz="1800" b="1" dirty="0" smtClean="0">
                <a:latin typeface="Calibri" pitchFamily="34" charset="0"/>
                <a:cs typeface="Courier New" pitchFamily="49" charset="0"/>
              </a:rPr>
              <a:t>11:  </a:t>
            </a:r>
            <a:r>
              <a:rPr lang="en-US" sz="1800" b="1" dirty="0" smtClean="0">
                <a:latin typeface="Courier New" pitchFamily="49" charset="0"/>
                <a:cs typeface="Courier New" pitchFamily="49" charset="0"/>
              </a:rPr>
              <a:t>1011</a:t>
            </a:r>
            <a:endParaRPr lang="en-US" sz="1800" b="1" dirty="0">
              <a:latin typeface="Courier New" pitchFamily="49" charset="0"/>
              <a:cs typeface="Courier New" pitchFamily="49" charset="0"/>
            </a:endParaRPr>
          </a:p>
        </p:txBody>
      </p:sp>
      <p:sp>
        <p:nvSpPr>
          <p:cNvPr id="92" name="TextBox 91"/>
          <p:cNvSpPr txBox="1"/>
          <p:nvPr/>
        </p:nvSpPr>
        <p:spPr>
          <a:xfrm>
            <a:off x="5072675" y="3384564"/>
            <a:ext cx="1193932" cy="369332"/>
          </a:xfrm>
          <a:prstGeom prst="rect">
            <a:avLst/>
          </a:prstGeom>
          <a:noFill/>
        </p:spPr>
        <p:txBody>
          <a:bodyPr wrap="square" rtlCol="0">
            <a:spAutoFit/>
          </a:bodyPr>
          <a:lstStyle/>
          <a:p>
            <a:pPr lvl="0" algn="r"/>
            <a:r>
              <a:rPr lang="en-US" sz="1800" b="1" dirty="0" smtClean="0">
                <a:solidFill>
                  <a:srgbClr val="000000"/>
                </a:solidFill>
                <a:latin typeface="Calibri" pitchFamily="34" charset="0"/>
                <a:cs typeface="Courier New" pitchFamily="49" charset="0"/>
              </a:rPr>
              <a:t>5:  </a:t>
            </a:r>
            <a:r>
              <a:rPr lang="en-US" sz="1800" b="1" dirty="0" smtClean="0">
                <a:solidFill>
                  <a:srgbClr val="000000"/>
                </a:solidFill>
                <a:latin typeface="Courier New" pitchFamily="49" charset="0"/>
                <a:cs typeface="Courier New" pitchFamily="49" charset="0"/>
              </a:rPr>
              <a:t>0101</a:t>
            </a:r>
            <a:endParaRPr lang="en-US" sz="1800" b="1" dirty="0">
              <a:solidFill>
                <a:srgbClr val="000000"/>
              </a:solidFill>
              <a:latin typeface="Courier New" pitchFamily="49" charset="0"/>
              <a:cs typeface="Courier New" pitchFamily="49" charset="0"/>
            </a:endParaRPr>
          </a:p>
        </p:txBody>
      </p:sp>
      <p:sp>
        <p:nvSpPr>
          <p:cNvPr id="93" name="TextBox 92"/>
          <p:cNvSpPr txBox="1"/>
          <p:nvPr/>
        </p:nvSpPr>
        <p:spPr>
          <a:xfrm>
            <a:off x="5078451" y="3725420"/>
            <a:ext cx="1193932" cy="415498"/>
          </a:xfrm>
          <a:prstGeom prst="rect">
            <a:avLst/>
          </a:prstGeom>
          <a:noFill/>
        </p:spPr>
        <p:txBody>
          <a:bodyPr wrap="square" rtlCol="0">
            <a:spAutoFit/>
          </a:bodyPr>
          <a:lstStyle/>
          <a:p>
            <a:pPr algn="r"/>
            <a:r>
              <a:rPr lang="en-US" sz="2100" b="1" dirty="0" smtClean="0">
                <a:latin typeface="Courier New" panose="02070309020205020404" pitchFamily="49" charset="0"/>
                <a:cs typeface="Courier New" panose="02070309020205020404" pitchFamily="49" charset="0"/>
              </a:rPr>
              <a:t>&amp; </a:t>
            </a:r>
            <a:r>
              <a:rPr lang="en-US" sz="2100" b="1" dirty="0" smtClean="0">
                <a:latin typeface="Calibri" pitchFamily="34" charset="0"/>
                <a:cs typeface="Courier New" pitchFamily="49" charset="0"/>
              </a:rPr>
              <a:t> </a:t>
            </a:r>
            <a:r>
              <a:rPr lang="en-US" sz="1800" b="1" dirty="0" smtClean="0">
                <a:solidFill>
                  <a:schemeClr val="bg1">
                    <a:lumMod val="85000"/>
                  </a:schemeClr>
                </a:solidFill>
                <a:latin typeface="Courier New" pitchFamily="49" charset="0"/>
                <a:cs typeface="Courier New" pitchFamily="49" charset="0"/>
              </a:rPr>
              <a:t>0001</a:t>
            </a:r>
            <a:endParaRPr lang="en-US" sz="2100" b="1" dirty="0">
              <a:solidFill>
                <a:schemeClr val="bg1">
                  <a:lumMod val="85000"/>
                </a:schemeClr>
              </a:solidFill>
              <a:latin typeface="Courier New" pitchFamily="49" charset="0"/>
              <a:cs typeface="Courier New" pitchFamily="49" charset="0"/>
            </a:endParaRPr>
          </a:p>
        </p:txBody>
      </p:sp>
      <p:sp>
        <p:nvSpPr>
          <p:cNvPr id="97" name="TextBox 96"/>
          <p:cNvSpPr txBox="1"/>
          <p:nvPr/>
        </p:nvSpPr>
        <p:spPr>
          <a:xfrm>
            <a:off x="6723807" y="5393184"/>
            <a:ext cx="826285" cy="584775"/>
          </a:xfrm>
          <a:prstGeom prst="rect">
            <a:avLst/>
          </a:prstGeom>
          <a:noFill/>
        </p:spPr>
        <p:txBody>
          <a:bodyPr wrap="square" rtlCol="0">
            <a:spAutoFit/>
          </a:bodyPr>
          <a:lstStyle/>
          <a:p>
            <a:r>
              <a:rPr lang="en-US" sz="3200" b="1" dirty="0" smtClean="0">
                <a:solidFill>
                  <a:srgbClr val="CCECFF"/>
                </a:solidFill>
                <a:latin typeface="Courier New" pitchFamily="49" charset="0"/>
                <a:cs typeface="Courier New" pitchFamily="49" charset="0"/>
              </a:rPr>
              <a:t>7</a:t>
            </a:r>
            <a:endParaRPr lang="en-US" sz="3200" b="1" dirty="0">
              <a:solidFill>
                <a:srgbClr val="CCECFF"/>
              </a:solidFill>
              <a:latin typeface="Courier New" pitchFamily="49" charset="0"/>
              <a:cs typeface="Courier New" pitchFamily="49" charset="0"/>
            </a:endParaRPr>
          </a:p>
        </p:txBody>
      </p:sp>
      <p:cxnSp>
        <p:nvCxnSpPr>
          <p:cNvPr id="98" name="Straight Connector 97"/>
          <p:cNvCxnSpPr/>
          <p:nvPr/>
        </p:nvCxnSpPr>
        <p:spPr bwMode="auto">
          <a:xfrm>
            <a:off x="5078451" y="3759287"/>
            <a:ext cx="1185466" cy="0"/>
          </a:xfrm>
          <a:prstGeom prst="line">
            <a:avLst/>
          </a:prstGeom>
          <a:noFill/>
          <a:ln w="3175" cap="flat" cmpd="sng" algn="ctr">
            <a:solidFill>
              <a:schemeClr val="tx1"/>
            </a:solidFill>
            <a:prstDash val="solid"/>
            <a:round/>
            <a:headEnd type="none" w="med" len="med"/>
            <a:tailEnd type="none" w="med" len="med"/>
          </a:ln>
          <a:effectLst/>
        </p:spPr>
      </p:cxnSp>
      <p:sp>
        <p:nvSpPr>
          <p:cNvPr id="101" name="Rectangle 100"/>
          <p:cNvSpPr/>
          <p:nvPr/>
        </p:nvSpPr>
        <p:spPr bwMode="auto">
          <a:xfrm>
            <a:off x="5016806" y="4969920"/>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02" name="TextBox 101"/>
          <p:cNvSpPr txBox="1"/>
          <p:nvPr/>
        </p:nvSpPr>
        <p:spPr>
          <a:xfrm>
            <a:off x="4916424" y="4948539"/>
            <a:ext cx="1371859" cy="369332"/>
          </a:xfrm>
          <a:prstGeom prst="rect">
            <a:avLst/>
          </a:prstGeom>
          <a:noFill/>
        </p:spPr>
        <p:txBody>
          <a:bodyPr wrap="square" rtlCol="0">
            <a:spAutoFit/>
          </a:bodyPr>
          <a:lstStyle/>
          <a:p>
            <a:pPr algn="r"/>
            <a:r>
              <a:rPr lang="en-US" sz="1800" b="1" dirty="0" smtClean="0">
                <a:latin typeface="Calibri" pitchFamily="34" charset="0"/>
                <a:cs typeface="Courier New" pitchFamily="49" charset="0"/>
              </a:rPr>
              <a:t>11:  </a:t>
            </a:r>
            <a:r>
              <a:rPr lang="en-US" sz="1800" b="1" dirty="0" smtClean="0">
                <a:latin typeface="Courier New" pitchFamily="49" charset="0"/>
                <a:cs typeface="Courier New" pitchFamily="49" charset="0"/>
              </a:rPr>
              <a:t>1011</a:t>
            </a:r>
            <a:endParaRPr lang="en-US" sz="1800" b="1" dirty="0">
              <a:latin typeface="Courier New" pitchFamily="49" charset="0"/>
              <a:cs typeface="Courier New" pitchFamily="49" charset="0"/>
            </a:endParaRPr>
          </a:p>
        </p:txBody>
      </p:sp>
      <p:sp>
        <p:nvSpPr>
          <p:cNvPr id="103" name="TextBox 102"/>
          <p:cNvSpPr txBox="1"/>
          <p:nvPr/>
        </p:nvSpPr>
        <p:spPr>
          <a:xfrm>
            <a:off x="5094092" y="5202540"/>
            <a:ext cx="1193932" cy="369332"/>
          </a:xfrm>
          <a:prstGeom prst="rect">
            <a:avLst/>
          </a:prstGeom>
          <a:noFill/>
        </p:spPr>
        <p:txBody>
          <a:bodyPr wrap="square" rtlCol="0">
            <a:spAutoFit/>
          </a:bodyPr>
          <a:lstStyle/>
          <a:p>
            <a:pPr lvl="0" algn="r"/>
            <a:r>
              <a:rPr lang="en-US" sz="1800" b="1" dirty="0" smtClean="0">
                <a:solidFill>
                  <a:srgbClr val="000000"/>
                </a:solidFill>
                <a:latin typeface="Calibri" pitchFamily="34" charset="0"/>
                <a:cs typeface="Courier New" pitchFamily="49" charset="0"/>
              </a:rPr>
              <a:t>5:  </a:t>
            </a:r>
            <a:r>
              <a:rPr lang="en-US" sz="1800" b="1" dirty="0" smtClean="0">
                <a:solidFill>
                  <a:srgbClr val="000000"/>
                </a:solidFill>
                <a:latin typeface="Courier New" pitchFamily="49" charset="0"/>
                <a:cs typeface="Courier New" pitchFamily="49" charset="0"/>
              </a:rPr>
              <a:t>0101</a:t>
            </a:r>
            <a:endParaRPr lang="en-US" sz="1800" b="1" dirty="0">
              <a:solidFill>
                <a:srgbClr val="000000"/>
              </a:solidFill>
              <a:latin typeface="Courier New" pitchFamily="49" charset="0"/>
              <a:cs typeface="Courier New" pitchFamily="49" charset="0"/>
            </a:endParaRPr>
          </a:p>
        </p:txBody>
      </p:sp>
      <p:sp>
        <p:nvSpPr>
          <p:cNvPr id="104" name="TextBox 103"/>
          <p:cNvSpPr txBox="1"/>
          <p:nvPr/>
        </p:nvSpPr>
        <p:spPr>
          <a:xfrm>
            <a:off x="5099868" y="5543396"/>
            <a:ext cx="1193932" cy="415498"/>
          </a:xfrm>
          <a:prstGeom prst="rect">
            <a:avLst/>
          </a:prstGeom>
          <a:noFill/>
        </p:spPr>
        <p:txBody>
          <a:bodyPr wrap="square" rtlCol="0">
            <a:spAutoFit/>
          </a:bodyPr>
          <a:lstStyle/>
          <a:p>
            <a:pPr algn="r"/>
            <a:r>
              <a:rPr lang="en-US" sz="2100" b="1" dirty="0" smtClean="0">
                <a:latin typeface="Courier New" panose="02070309020205020404" pitchFamily="49" charset="0"/>
                <a:cs typeface="Courier New" panose="02070309020205020404" pitchFamily="49" charset="0"/>
              </a:rPr>
              <a:t>| </a:t>
            </a:r>
            <a:r>
              <a:rPr lang="en-US" sz="2100" b="1" dirty="0" smtClean="0">
                <a:latin typeface="Calibri" pitchFamily="34" charset="0"/>
                <a:cs typeface="Courier New" pitchFamily="49" charset="0"/>
              </a:rPr>
              <a:t> </a:t>
            </a:r>
            <a:r>
              <a:rPr lang="en-US" sz="1800" b="1" dirty="0" smtClean="0">
                <a:solidFill>
                  <a:schemeClr val="bg1">
                    <a:lumMod val="85000"/>
                  </a:schemeClr>
                </a:solidFill>
                <a:latin typeface="Courier New" pitchFamily="49" charset="0"/>
                <a:cs typeface="Courier New" pitchFamily="49" charset="0"/>
              </a:rPr>
              <a:t>1111</a:t>
            </a:r>
            <a:endParaRPr lang="en-US" sz="2100" b="1" dirty="0">
              <a:solidFill>
                <a:schemeClr val="bg1">
                  <a:lumMod val="85000"/>
                </a:schemeClr>
              </a:solidFill>
              <a:latin typeface="Courier New" pitchFamily="49" charset="0"/>
              <a:cs typeface="Courier New" pitchFamily="49" charset="0"/>
            </a:endParaRPr>
          </a:p>
        </p:txBody>
      </p:sp>
      <p:cxnSp>
        <p:nvCxnSpPr>
          <p:cNvPr id="105" name="Straight Connector 104"/>
          <p:cNvCxnSpPr/>
          <p:nvPr/>
        </p:nvCxnSpPr>
        <p:spPr bwMode="auto">
          <a:xfrm>
            <a:off x="5099868" y="5577263"/>
            <a:ext cx="1185466" cy="0"/>
          </a:xfrm>
          <a:prstGeom prst="line">
            <a:avLst/>
          </a:prstGeom>
          <a:noFill/>
          <a:ln w="31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168036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77989" y="1523416"/>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 name="Rounded Rectangle 4"/>
          <p:cNvSpPr/>
          <p:nvPr/>
        </p:nvSpPr>
        <p:spPr bwMode="auto">
          <a:xfrm>
            <a:off x="2003778" y="2017134"/>
            <a:ext cx="1349022" cy="444500"/>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1" name="Text Box 2"/>
          <p:cNvSpPr txBox="1">
            <a:spLocks noChangeArrowheads="1"/>
          </p:cNvSpPr>
          <p:nvPr>
            <p:custDataLst>
              <p:tags r:id="rId1"/>
            </p:custDataLst>
          </p:nvPr>
        </p:nvSpPr>
        <p:spPr bwMode="auto">
          <a:xfrm>
            <a:off x="266700" y="1219200"/>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left-shift by 1</a:t>
            </a:r>
          </a:p>
        </p:txBody>
      </p:sp>
      <p:sp>
        <p:nvSpPr>
          <p:cNvPr id="48133" name="Text Box 7"/>
          <p:cNvSpPr txBox="1">
            <a:spLocks noChangeArrowheads="1"/>
          </p:cNvSpPr>
          <p:nvPr>
            <p:custDataLst>
              <p:tags r:id="rId2"/>
            </p:custDataLst>
          </p:nvPr>
        </p:nvSpPr>
        <p:spPr bwMode="auto">
          <a:xfrm>
            <a:off x="152400" y="152400"/>
            <a:ext cx="3962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smtClean="0">
                <a:latin typeface="Cambria" pitchFamily="18" charset="0"/>
              </a:rPr>
              <a:t>Reasoning, </a:t>
            </a:r>
            <a:r>
              <a:rPr lang="en-US" sz="3200" i="1" dirty="0" smtClean="0">
                <a:latin typeface="Cambria" pitchFamily="18" charset="0"/>
              </a:rPr>
              <a:t>bit by bit</a:t>
            </a:r>
            <a:endParaRPr lang="en-US" sz="3200" i="1" dirty="0">
              <a:latin typeface="Cambria" pitchFamily="18" charset="0"/>
            </a:endParaRPr>
          </a:p>
        </p:txBody>
      </p:sp>
      <p:sp>
        <p:nvSpPr>
          <p:cNvPr id="48135" name="Text Box 9"/>
          <p:cNvSpPr txBox="1">
            <a:spLocks noChangeArrowheads="1"/>
          </p:cNvSpPr>
          <p:nvPr>
            <p:custDataLst>
              <p:tags r:id="rId3"/>
            </p:custDataLst>
          </p:nvPr>
        </p:nvSpPr>
        <p:spPr bwMode="auto">
          <a:xfrm>
            <a:off x="266700" y="3052369"/>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left-shift by 2</a:t>
            </a:r>
          </a:p>
        </p:txBody>
      </p:sp>
      <p:sp>
        <p:nvSpPr>
          <p:cNvPr id="48137" name="Text Box 11"/>
          <p:cNvSpPr txBox="1">
            <a:spLocks noChangeArrowheads="1"/>
          </p:cNvSpPr>
          <p:nvPr>
            <p:custDataLst>
              <p:tags r:id="rId4"/>
            </p:custDataLst>
          </p:nvPr>
        </p:nvSpPr>
        <p:spPr bwMode="auto">
          <a:xfrm>
            <a:off x="266700" y="4821976"/>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right-shift by </a:t>
            </a:r>
            <a:r>
              <a:rPr lang="en-US" sz="1400" dirty="0" smtClean="0">
                <a:latin typeface="Cambria" pitchFamily="18" charset="0"/>
              </a:rPr>
              <a:t>1</a:t>
            </a:r>
            <a:endParaRPr lang="en-US" sz="1400" dirty="0">
              <a:latin typeface="Cambria" pitchFamily="18" charset="0"/>
            </a:endParaRPr>
          </a:p>
        </p:txBody>
      </p:sp>
      <p:sp>
        <p:nvSpPr>
          <p:cNvPr id="48138" name="Rectangle 12"/>
          <p:cNvSpPr>
            <a:spLocks noChangeArrowheads="1"/>
          </p:cNvSpPr>
          <p:nvPr>
            <p:custDataLst>
              <p:tags r:id="rId5"/>
            </p:custDataLst>
          </p:nvPr>
        </p:nvSpPr>
        <p:spPr bwMode="auto">
          <a:xfrm>
            <a:off x="4385469" y="172243"/>
            <a:ext cx="677862" cy="584200"/>
          </a:xfrm>
          <a:prstGeom prst="rect">
            <a:avLst/>
          </a:prstGeom>
          <a:solidFill>
            <a:srgbClr val="CCFFCC"/>
          </a:solidFill>
          <a:ln>
            <a:noFill/>
          </a:ln>
          <a:extLst/>
        </p:spPr>
        <p:txBody>
          <a:bodyPr wrap="none">
            <a:spAutoFit/>
          </a:bodyPr>
          <a:lstStyle/>
          <a:p>
            <a:pPr algn="ctr" eaLnBrk="0" hangingPunct="0"/>
            <a:r>
              <a:rPr lang="en-US" sz="3200" b="1" dirty="0">
                <a:latin typeface="Courier New" pitchFamily="-106" charset="0"/>
              </a:rPr>
              <a:t>&lt;&lt;</a:t>
            </a:r>
          </a:p>
        </p:txBody>
      </p:sp>
      <p:sp>
        <p:nvSpPr>
          <p:cNvPr id="48139" name="Rectangle 13"/>
          <p:cNvSpPr>
            <a:spLocks noChangeArrowheads="1"/>
          </p:cNvSpPr>
          <p:nvPr>
            <p:custDataLst>
              <p:tags r:id="rId6"/>
            </p:custDataLst>
          </p:nvPr>
        </p:nvSpPr>
        <p:spPr bwMode="auto">
          <a:xfrm>
            <a:off x="5711031" y="172243"/>
            <a:ext cx="677862" cy="584200"/>
          </a:xfrm>
          <a:prstGeom prst="rect">
            <a:avLst/>
          </a:prstGeom>
          <a:solidFill>
            <a:srgbClr val="FFCC99"/>
          </a:solidFill>
          <a:ln>
            <a:noFill/>
          </a:ln>
          <a:extLst/>
        </p:spPr>
        <p:txBody>
          <a:bodyPr wrap="none">
            <a:spAutoFit/>
          </a:bodyPr>
          <a:lstStyle/>
          <a:p>
            <a:pPr algn="ctr" eaLnBrk="0" hangingPunct="0"/>
            <a:r>
              <a:rPr lang="en-US" sz="3200" b="1" dirty="0">
                <a:latin typeface="Courier New" pitchFamily="-106" charset="0"/>
              </a:rPr>
              <a:t>&gt;&gt;</a:t>
            </a:r>
          </a:p>
        </p:txBody>
      </p:sp>
      <p:sp>
        <p:nvSpPr>
          <p:cNvPr id="48140" name="Text Box 14"/>
          <p:cNvSpPr txBox="1">
            <a:spLocks noChangeArrowheads="1"/>
          </p:cNvSpPr>
          <p:nvPr>
            <p:custDataLst>
              <p:tags r:id="rId7"/>
            </p:custDataLst>
          </p:nvPr>
        </p:nvSpPr>
        <p:spPr bwMode="auto">
          <a:xfrm>
            <a:off x="4191000" y="756443"/>
            <a:ext cx="106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left-shift</a:t>
            </a:r>
            <a:endParaRPr lang="en-US" sz="1400" dirty="0">
              <a:latin typeface="Cambria" pitchFamily="18" charset="0"/>
            </a:endParaRPr>
          </a:p>
        </p:txBody>
      </p:sp>
      <p:sp>
        <p:nvSpPr>
          <p:cNvPr id="48141" name="Text Box 15"/>
          <p:cNvSpPr txBox="1">
            <a:spLocks noChangeArrowheads="1"/>
          </p:cNvSpPr>
          <p:nvPr>
            <p:custDataLst>
              <p:tags r:id="rId8"/>
            </p:custDataLst>
          </p:nvPr>
        </p:nvSpPr>
        <p:spPr bwMode="auto">
          <a:xfrm>
            <a:off x="5560097" y="756443"/>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right-shift</a:t>
            </a:r>
            <a:endParaRPr lang="en-US" sz="1400" dirty="0">
              <a:latin typeface="Cambria" pitchFamily="18" charset="0"/>
            </a:endParaRPr>
          </a:p>
        </p:txBody>
      </p:sp>
      <p:sp>
        <p:nvSpPr>
          <p:cNvPr id="4" name="TextBox 3"/>
          <p:cNvSpPr txBox="1"/>
          <p:nvPr/>
        </p:nvSpPr>
        <p:spPr>
          <a:xfrm>
            <a:off x="2005030" y="1439758"/>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3 &lt;&lt; 1</a:t>
            </a:r>
            <a:endParaRPr lang="en-US" sz="3200" b="1" dirty="0">
              <a:latin typeface="Courier New" pitchFamily="49" charset="0"/>
              <a:cs typeface="Courier New" pitchFamily="49" charset="0"/>
            </a:endParaRPr>
          </a:p>
        </p:txBody>
      </p:sp>
      <p:sp>
        <p:nvSpPr>
          <p:cNvPr id="40" name="TextBox 39"/>
          <p:cNvSpPr txBox="1"/>
          <p:nvPr/>
        </p:nvSpPr>
        <p:spPr>
          <a:xfrm>
            <a:off x="2005030" y="1950216"/>
            <a:ext cx="826285" cy="584775"/>
          </a:xfrm>
          <a:prstGeom prst="rect">
            <a:avLst/>
          </a:prstGeom>
          <a:noFill/>
        </p:spPr>
        <p:txBody>
          <a:bodyPr wrap="square" rtlCol="0">
            <a:spAutoFit/>
          </a:bodyPr>
          <a:lstStyle/>
          <a:p>
            <a:r>
              <a:rPr lang="en-US" sz="3200" b="1" dirty="0" smtClean="0">
                <a:solidFill>
                  <a:srgbClr val="067B0E"/>
                </a:solidFill>
                <a:latin typeface="Courier New" pitchFamily="49" charset="0"/>
                <a:cs typeface="Courier New" pitchFamily="49" charset="0"/>
              </a:rPr>
              <a:t>6</a:t>
            </a:r>
            <a:endParaRPr lang="en-US" sz="3200" b="1" dirty="0">
              <a:solidFill>
                <a:srgbClr val="067B0E"/>
              </a:solidFill>
              <a:latin typeface="Courier New" pitchFamily="49" charset="0"/>
              <a:cs typeface="Courier New" pitchFamily="49" charset="0"/>
            </a:endParaRPr>
          </a:p>
        </p:txBody>
      </p:sp>
      <p:sp>
        <p:nvSpPr>
          <p:cNvPr id="41" name="TextBox 40"/>
          <p:cNvSpPr txBox="1"/>
          <p:nvPr/>
        </p:nvSpPr>
        <p:spPr>
          <a:xfrm>
            <a:off x="2003778" y="3240125"/>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3 &lt;&lt; 2</a:t>
            </a:r>
            <a:endParaRPr lang="en-US" sz="3200" b="1" dirty="0">
              <a:latin typeface="Courier New" pitchFamily="49" charset="0"/>
              <a:cs typeface="Courier New" pitchFamily="49" charset="0"/>
            </a:endParaRPr>
          </a:p>
        </p:txBody>
      </p:sp>
      <p:sp>
        <p:nvSpPr>
          <p:cNvPr id="43" name="TextBox 42"/>
          <p:cNvSpPr txBox="1"/>
          <p:nvPr/>
        </p:nvSpPr>
        <p:spPr>
          <a:xfrm>
            <a:off x="2005030" y="5021158"/>
            <a:ext cx="21859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42 &gt;&gt; </a:t>
            </a:r>
            <a:r>
              <a:rPr lang="en-US" sz="3200" b="1" dirty="0" smtClean="0">
                <a:latin typeface="Courier New" pitchFamily="49" charset="0"/>
                <a:cs typeface="Courier New" pitchFamily="49" charset="0"/>
              </a:rPr>
              <a:t>1</a:t>
            </a:r>
            <a:endParaRPr lang="en-US" sz="3200" b="1" dirty="0">
              <a:latin typeface="Courier New" pitchFamily="49" charset="0"/>
              <a:cs typeface="Courier New" pitchFamily="49" charset="0"/>
            </a:endParaRPr>
          </a:p>
        </p:txBody>
      </p:sp>
      <p:sp>
        <p:nvSpPr>
          <p:cNvPr id="46" name="Rounded Rectangle 45"/>
          <p:cNvSpPr/>
          <p:nvPr/>
        </p:nvSpPr>
        <p:spPr bwMode="auto">
          <a:xfrm>
            <a:off x="2003778" y="3754191"/>
            <a:ext cx="1349022" cy="444500"/>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7" name="Rounded Rectangle 46"/>
          <p:cNvSpPr/>
          <p:nvPr/>
        </p:nvSpPr>
        <p:spPr bwMode="auto">
          <a:xfrm>
            <a:off x="2003778" y="5566988"/>
            <a:ext cx="1349022" cy="444500"/>
          </a:xfrm>
          <a:prstGeom prst="roundRect">
            <a:avLst/>
          </a:prstGeom>
          <a:solidFill>
            <a:srgbClr val="FFCC99"/>
          </a:solidFill>
          <a:ln w="19050" cap="flat" cmpd="sng" algn="ctr">
            <a:solidFill>
              <a:srgbClr val="FFCC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7" name="TextBox 6"/>
          <p:cNvSpPr txBox="1"/>
          <p:nvPr/>
        </p:nvSpPr>
        <p:spPr>
          <a:xfrm>
            <a:off x="355534" y="1549555"/>
            <a:ext cx="1193932"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11</a:t>
            </a:r>
            <a:endParaRPr lang="en-US" sz="2100" b="1" dirty="0">
              <a:latin typeface="Courier New" pitchFamily="49" charset="0"/>
              <a:cs typeface="Courier New" pitchFamily="49" charset="0"/>
            </a:endParaRPr>
          </a:p>
        </p:txBody>
      </p:sp>
      <p:sp>
        <p:nvSpPr>
          <p:cNvPr id="51" name="Rectangle 50"/>
          <p:cNvSpPr/>
          <p:nvPr/>
        </p:nvSpPr>
        <p:spPr bwMode="auto">
          <a:xfrm>
            <a:off x="277989" y="3313636"/>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2" name="TextBox 51"/>
          <p:cNvSpPr txBox="1"/>
          <p:nvPr/>
        </p:nvSpPr>
        <p:spPr>
          <a:xfrm>
            <a:off x="365413" y="3339775"/>
            <a:ext cx="1174175"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a:t>
            </a:r>
            <a:r>
              <a:rPr lang="en-US" sz="2100" b="1" dirty="0">
                <a:latin typeface="Courier New" pitchFamily="49" charset="0"/>
                <a:cs typeface="Courier New" pitchFamily="49" charset="0"/>
              </a:rPr>
              <a:t>11</a:t>
            </a:r>
          </a:p>
        </p:txBody>
      </p:sp>
      <p:sp>
        <p:nvSpPr>
          <p:cNvPr id="53" name="Rectangle 52"/>
          <p:cNvSpPr/>
          <p:nvPr/>
        </p:nvSpPr>
        <p:spPr bwMode="auto">
          <a:xfrm>
            <a:off x="277989" y="5100712"/>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4" name="TextBox 53"/>
          <p:cNvSpPr txBox="1"/>
          <p:nvPr/>
        </p:nvSpPr>
        <p:spPr>
          <a:xfrm>
            <a:off x="342834" y="5126851"/>
            <a:ext cx="1219333" cy="415498"/>
          </a:xfrm>
          <a:prstGeom prst="rect">
            <a:avLst/>
          </a:prstGeom>
          <a:noFill/>
        </p:spPr>
        <p:txBody>
          <a:bodyPr wrap="square" rtlCol="0">
            <a:spAutoFit/>
          </a:bodyPr>
          <a:lstStyle/>
          <a:p>
            <a:pPr algn="r"/>
            <a:r>
              <a:rPr lang="en-US" sz="2100" b="1" dirty="0" smtClean="0">
                <a:latin typeface="Courier New" pitchFamily="49" charset="0"/>
                <a:cs typeface="Courier New" pitchFamily="49" charset="0"/>
              </a:rPr>
              <a:t>101010</a:t>
            </a:r>
            <a:endParaRPr lang="en-US" sz="2100" b="1" dirty="0">
              <a:latin typeface="Courier New" pitchFamily="49" charset="0"/>
              <a:cs typeface="Courier New" pitchFamily="49" charset="0"/>
            </a:endParaRPr>
          </a:p>
        </p:txBody>
      </p:sp>
      <p:sp>
        <p:nvSpPr>
          <p:cNvPr id="71" name="TextBox 70"/>
          <p:cNvSpPr txBox="1"/>
          <p:nvPr/>
        </p:nvSpPr>
        <p:spPr>
          <a:xfrm>
            <a:off x="2003778" y="3706569"/>
            <a:ext cx="826285" cy="584775"/>
          </a:xfrm>
          <a:prstGeom prst="rect">
            <a:avLst/>
          </a:prstGeom>
          <a:noFill/>
        </p:spPr>
        <p:txBody>
          <a:bodyPr wrap="square" rtlCol="0">
            <a:spAutoFit/>
          </a:bodyPr>
          <a:lstStyle/>
          <a:p>
            <a:r>
              <a:rPr lang="en-US" sz="3200" b="1" dirty="0" smtClean="0">
                <a:solidFill>
                  <a:srgbClr val="067B0E"/>
                </a:solidFill>
                <a:latin typeface="Courier New" pitchFamily="49" charset="0"/>
                <a:cs typeface="Courier New" pitchFamily="49" charset="0"/>
              </a:rPr>
              <a:t>12</a:t>
            </a:r>
            <a:endParaRPr lang="en-US" sz="3200" b="1" dirty="0">
              <a:solidFill>
                <a:srgbClr val="067B0E"/>
              </a:solidFill>
              <a:latin typeface="Courier New" pitchFamily="49" charset="0"/>
              <a:cs typeface="Courier New" pitchFamily="49" charset="0"/>
            </a:endParaRPr>
          </a:p>
        </p:txBody>
      </p:sp>
      <p:sp>
        <p:nvSpPr>
          <p:cNvPr id="72" name="TextBox 71"/>
          <p:cNvSpPr txBox="1"/>
          <p:nvPr/>
        </p:nvSpPr>
        <p:spPr>
          <a:xfrm>
            <a:off x="2035449" y="5496850"/>
            <a:ext cx="826285" cy="584775"/>
          </a:xfrm>
          <a:prstGeom prst="rect">
            <a:avLst/>
          </a:prstGeom>
          <a:noFill/>
        </p:spPr>
        <p:txBody>
          <a:bodyPr wrap="square" rtlCol="0">
            <a:spAutoFit/>
          </a:bodyPr>
          <a:lstStyle/>
          <a:p>
            <a:r>
              <a:rPr lang="en-US" sz="3200" b="1" dirty="0" smtClean="0">
                <a:solidFill>
                  <a:srgbClr val="CC3300"/>
                </a:solidFill>
                <a:latin typeface="Courier New" pitchFamily="49" charset="0"/>
                <a:cs typeface="Courier New" pitchFamily="49" charset="0"/>
              </a:rPr>
              <a:t>21</a:t>
            </a:r>
            <a:endParaRPr lang="en-US" sz="3200" b="1" dirty="0">
              <a:solidFill>
                <a:srgbClr val="CC3300"/>
              </a:solidFill>
              <a:latin typeface="Courier New" pitchFamily="49" charset="0"/>
              <a:cs typeface="Courier New" pitchFamily="49" charset="0"/>
            </a:endParaRPr>
          </a:p>
        </p:txBody>
      </p:sp>
      <p:sp>
        <p:nvSpPr>
          <p:cNvPr id="48" name="TextBox 47"/>
          <p:cNvSpPr txBox="1"/>
          <p:nvPr/>
        </p:nvSpPr>
        <p:spPr>
          <a:xfrm>
            <a:off x="373436" y="1989638"/>
            <a:ext cx="1193932"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a:t>
            </a:r>
            <a:r>
              <a:rPr lang="en-US" sz="2100" b="1" dirty="0" smtClean="0">
                <a:solidFill>
                  <a:srgbClr val="067B0E"/>
                </a:solidFill>
                <a:latin typeface="Courier New" pitchFamily="49" charset="0"/>
                <a:cs typeface="Courier New" pitchFamily="49" charset="0"/>
              </a:rPr>
              <a:t>110</a:t>
            </a:r>
            <a:endParaRPr lang="en-US" sz="2100" b="1" dirty="0">
              <a:solidFill>
                <a:srgbClr val="067B0E"/>
              </a:solidFill>
              <a:latin typeface="Courier New" pitchFamily="49" charset="0"/>
              <a:cs typeface="Courier New" pitchFamily="49" charset="0"/>
            </a:endParaRPr>
          </a:p>
        </p:txBody>
      </p:sp>
      <p:sp>
        <p:nvSpPr>
          <p:cNvPr id="49" name="TextBox 48"/>
          <p:cNvSpPr txBox="1"/>
          <p:nvPr/>
        </p:nvSpPr>
        <p:spPr>
          <a:xfrm>
            <a:off x="389024" y="3495578"/>
            <a:ext cx="1193932" cy="738664"/>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a:t>
            </a:r>
            <a:r>
              <a:rPr lang="en-US" sz="2100" b="1" dirty="0" smtClean="0">
                <a:solidFill>
                  <a:srgbClr val="067B0E"/>
                </a:solidFill>
                <a:latin typeface="Courier New" pitchFamily="49" charset="0"/>
                <a:cs typeface="Courier New" pitchFamily="49" charset="0"/>
              </a:rPr>
              <a:t>1100</a:t>
            </a:r>
            <a:endParaRPr lang="en-US" sz="2100" b="1" dirty="0">
              <a:solidFill>
                <a:srgbClr val="067B0E"/>
              </a:solidFill>
              <a:latin typeface="Courier New" pitchFamily="49" charset="0"/>
              <a:cs typeface="Courier New" pitchFamily="49" charset="0"/>
            </a:endParaRPr>
          </a:p>
        </p:txBody>
      </p:sp>
      <p:sp>
        <p:nvSpPr>
          <p:cNvPr id="50" name="TextBox 49"/>
          <p:cNvSpPr txBox="1"/>
          <p:nvPr/>
        </p:nvSpPr>
        <p:spPr>
          <a:xfrm>
            <a:off x="359439" y="5257800"/>
            <a:ext cx="1193932" cy="738664"/>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a:t>
            </a:r>
            <a:r>
              <a:rPr lang="en-US" sz="2100" b="1" dirty="0" smtClean="0">
                <a:solidFill>
                  <a:srgbClr val="CC3300"/>
                </a:solidFill>
                <a:latin typeface="Courier New" pitchFamily="49" charset="0"/>
                <a:cs typeface="Courier New" pitchFamily="49" charset="0"/>
              </a:rPr>
              <a:t>10101</a:t>
            </a:r>
            <a:endParaRPr lang="en-US" sz="2100" b="1" dirty="0">
              <a:solidFill>
                <a:srgbClr val="CC3300"/>
              </a:solidFill>
              <a:latin typeface="Courier New" pitchFamily="49" charset="0"/>
              <a:cs typeface="Courier New" pitchFamily="49" charset="0"/>
            </a:endParaRPr>
          </a:p>
        </p:txBody>
      </p:sp>
      <p:sp>
        <p:nvSpPr>
          <p:cNvPr id="69" name="Rectangle 13"/>
          <p:cNvSpPr>
            <a:spLocks noChangeArrowheads="1"/>
          </p:cNvSpPr>
          <p:nvPr>
            <p:custDataLst>
              <p:tags r:id="rId9"/>
            </p:custDataLst>
          </p:nvPr>
        </p:nvSpPr>
        <p:spPr bwMode="auto">
          <a:xfrm>
            <a:off x="7959184" y="152400"/>
            <a:ext cx="431528" cy="584775"/>
          </a:xfrm>
          <a:prstGeom prst="rect">
            <a:avLst/>
          </a:prstGeom>
          <a:solidFill>
            <a:srgbClr val="CCECFF"/>
          </a:solidFill>
          <a:ln>
            <a:noFill/>
          </a:ln>
          <a:extLst/>
        </p:spPr>
        <p:txBody>
          <a:bodyPr wrap="none">
            <a:spAutoFit/>
          </a:bodyPr>
          <a:lstStyle/>
          <a:p>
            <a:pPr algn="ctr" eaLnBrk="0" hangingPunct="0"/>
            <a:r>
              <a:rPr lang="en-US" sz="3200" b="1" dirty="0">
                <a:latin typeface="Courier New" pitchFamily="-106" charset="0"/>
              </a:rPr>
              <a:t>|</a:t>
            </a:r>
          </a:p>
        </p:txBody>
      </p:sp>
      <p:sp>
        <p:nvSpPr>
          <p:cNvPr id="78" name="Text Box 15"/>
          <p:cNvSpPr txBox="1">
            <a:spLocks noChangeArrowheads="1"/>
          </p:cNvSpPr>
          <p:nvPr>
            <p:custDataLst>
              <p:tags r:id="rId10"/>
            </p:custDataLst>
          </p:nvPr>
        </p:nvSpPr>
        <p:spPr bwMode="auto">
          <a:xfrm>
            <a:off x="7869347" y="714022"/>
            <a:ext cx="60759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or</a:t>
            </a:r>
            <a:endParaRPr lang="en-US" sz="1400" dirty="0">
              <a:latin typeface="Cambria" pitchFamily="18" charset="0"/>
            </a:endParaRPr>
          </a:p>
        </p:txBody>
      </p:sp>
      <p:sp>
        <p:nvSpPr>
          <p:cNvPr id="79" name="Rectangle 13"/>
          <p:cNvSpPr>
            <a:spLocks noChangeArrowheads="1"/>
          </p:cNvSpPr>
          <p:nvPr>
            <p:custDataLst>
              <p:tags r:id="rId11"/>
            </p:custDataLst>
          </p:nvPr>
        </p:nvSpPr>
        <p:spPr bwMode="auto">
          <a:xfrm>
            <a:off x="7118981" y="163689"/>
            <a:ext cx="431528" cy="584775"/>
          </a:xfrm>
          <a:prstGeom prst="rect">
            <a:avLst/>
          </a:prstGeom>
          <a:solidFill>
            <a:srgbClr val="CCECFF"/>
          </a:solidFill>
          <a:ln>
            <a:noFill/>
          </a:ln>
          <a:extLst/>
        </p:spPr>
        <p:txBody>
          <a:bodyPr wrap="none">
            <a:spAutoFit/>
          </a:bodyPr>
          <a:lstStyle/>
          <a:p>
            <a:pPr algn="ctr" eaLnBrk="0" hangingPunct="0"/>
            <a:r>
              <a:rPr lang="en-US" sz="3200" b="1" dirty="0" smtClean="0">
                <a:latin typeface="Courier New" pitchFamily="-106" charset="0"/>
              </a:rPr>
              <a:t>&amp;</a:t>
            </a:r>
            <a:endParaRPr lang="en-US" sz="3200" b="1" dirty="0">
              <a:latin typeface="Courier New" pitchFamily="-106" charset="0"/>
            </a:endParaRPr>
          </a:p>
        </p:txBody>
      </p:sp>
      <p:sp>
        <p:nvSpPr>
          <p:cNvPr id="80" name="Text Box 15"/>
          <p:cNvSpPr txBox="1">
            <a:spLocks noChangeArrowheads="1"/>
          </p:cNvSpPr>
          <p:nvPr>
            <p:custDataLst>
              <p:tags r:id="rId12"/>
            </p:custDataLst>
          </p:nvPr>
        </p:nvSpPr>
        <p:spPr bwMode="auto">
          <a:xfrm>
            <a:off x="7029144" y="725311"/>
            <a:ext cx="60759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and</a:t>
            </a:r>
            <a:endParaRPr lang="en-US" sz="1400" dirty="0">
              <a:latin typeface="Cambria" pitchFamily="18" charset="0"/>
            </a:endParaRPr>
          </a:p>
        </p:txBody>
      </p:sp>
      <p:sp>
        <p:nvSpPr>
          <p:cNvPr id="33" name="Rectangle 32"/>
          <p:cNvSpPr/>
          <p:nvPr/>
        </p:nvSpPr>
        <p:spPr>
          <a:xfrm>
            <a:off x="4691143" y="1905000"/>
            <a:ext cx="3706463" cy="830997"/>
          </a:xfrm>
          <a:prstGeom prst="rect">
            <a:avLst/>
          </a:prstGeom>
        </p:spPr>
        <p:txBody>
          <a:bodyPr wrap="square">
            <a:spAutoFit/>
          </a:bodyPr>
          <a:lstStyle/>
          <a:p>
            <a:pPr algn="ctr"/>
            <a:r>
              <a:rPr lang="en-US" dirty="0" smtClean="0">
                <a:latin typeface="Cambria" pitchFamily="18" charset="0"/>
              </a:rPr>
              <a:t>What does </a:t>
            </a:r>
            <a:r>
              <a:rPr lang="en-US" b="1" i="1" dirty="0" smtClean="0">
                <a:solidFill>
                  <a:srgbClr val="067B0E"/>
                </a:solidFill>
                <a:latin typeface="Cambria" pitchFamily="18" charset="0"/>
              </a:rPr>
              <a:t>left-shifting</a:t>
            </a:r>
            <a:r>
              <a:rPr lang="en-US" dirty="0" smtClean="0">
                <a:latin typeface="Cambria" pitchFamily="18" charset="0"/>
              </a:rPr>
              <a:t> do to the </a:t>
            </a:r>
            <a:r>
              <a:rPr lang="en-US" b="1" dirty="0" smtClean="0">
                <a:latin typeface="Cambria" pitchFamily="18" charset="0"/>
              </a:rPr>
              <a:t>value</a:t>
            </a:r>
            <a:r>
              <a:rPr lang="en-US" dirty="0" smtClean="0">
                <a:latin typeface="Cambria" pitchFamily="18" charset="0"/>
              </a:rPr>
              <a:t> of a #?</a:t>
            </a:r>
            <a:endParaRPr lang="en-US" dirty="0"/>
          </a:p>
        </p:txBody>
      </p:sp>
      <p:sp>
        <p:nvSpPr>
          <p:cNvPr id="34" name="Rectangle 33"/>
          <p:cNvSpPr/>
          <p:nvPr/>
        </p:nvSpPr>
        <p:spPr>
          <a:xfrm>
            <a:off x="4682066" y="4579203"/>
            <a:ext cx="3715541" cy="830997"/>
          </a:xfrm>
          <a:prstGeom prst="rect">
            <a:avLst/>
          </a:prstGeom>
        </p:spPr>
        <p:txBody>
          <a:bodyPr wrap="square">
            <a:spAutoFit/>
          </a:bodyPr>
          <a:lstStyle/>
          <a:p>
            <a:pPr algn="ctr"/>
            <a:r>
              <a:rPr lang="en-US" dirty="0" smtClean="0">
                <a:latin typeface="Cambria" pitchFamily="18" charset="0"/>
              </a:rPr>
              <a:t>What does </a:t>
            </a:r>
            <a:r>
              <a:rPr lang="en-US" b="1" i="1" dirty="0" smtClean="0">
                <a:solidFill>
                  <a:srgbClr val="CC3300"/>
                </a:solidFill>
                <a:latin typeface="Cambria" pitchFamily="18" charset="0"/>
              </a:rPr>
              <a:t>right-shifting</a:t>
            </a:r>
            <a:r>
              <a:rPr lang="en-US" b="1" i="1" dirty="0" smtClean="0">
                <a:latin typeface="Cambria" pitchFamily="18" charset="0"/>
              </a:rPr>
              <a:t> </a:t>
            </a:r>
            <a:r>
              <a:rPr lang="en-US" dirty="0" smtClean="0">
                <a:latin typeface="Cambria" pitchFamily="18" charset="0"/>
              </a:rPr>
              <a:t>do to the </a:t>
            </a:r>
            <a:r>
              <a:rPr lang="en-US" b="1" dirty="0" smtClean="0">
                <a:latin typeface="Cambria" pitchFamily="18" charset="0"/>
              </a:rPr>
              <a:t>value</a:t>
            </a:r>
            <a:r>
              <a:rPr lang="en-US" dirty="0" smtClean="0">
                <a:latin typeface="Cambria" pitchFamily="18" charset="0"/>
              </a:rPr>
              <a:t> of a #?</a:t>
            </a:r>
            <a:endParaRPr lang="en-US" dirty="0"/>
          </a:p>
        </p:txBody>
      </p:sp>
      <p:sp>
        <p:nvSpPr>
          <p:cNvPr id="35" name="Right Arrow 34"/>
          <p:cNvSpPr/>
          <p:nvPr/>
        </p:nvSpPr>
        <p:spPr bwMode="auto">
          <a:xfrm rot="10293775">
            <a:off x="4240685" y="2074594"/>
            <a:ext cx="457200" cy="395127"/>
          </a:xfrm>
          <a:prstGeom prst="rightArrow">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6" name="Right Arrow 35"/>
          <p:cNvSpPr/>
          <p:nvPr/>
        </p:nvSpPr>
        <p:spPr bwMode="auto">
          <a:xfrm rot="8568232">
            <a:off x="4393084" y="2446203"/>
            <a:ext cx="457200" cy="395127"/>
          </a:xfrm>
          <a:prstGeom prst="rightArrow">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7" name="Right Arrow 36"/>
          <p:cNvSpPr/>
          <p:nvPr/>
        </p:nvSpPr>
        <p:spPr bwMode="auto">
          <a:xfrm rot="9366988">
            <a:off x="4346663" y="4983670"/>
            <a:ext cx="457200" cy="395127"/>
          </a:xfrm>
          <a:prstGeom prst="rightArrow">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8" name="TextBox 37"/>
          <p:cNvSpPr txBox="1"/>
          <p:nvPr/>
        </p:nvSpPr>
        <p:spPr>
          <a:xfrm>
            <a:off x="1029937" y="6323279"/>
            <a:ext cx="2932463" cy="461665"/>
          </a:xfrm>
          <a:prstGeom prst="rect">
            <a:avLst/>
          </a:prstGeom>
          <a:noFill/>
        </p:spPr>
        <p:txBody>
          <a:bodyPr wrap="square" rtlCol="0">
            <a:spAutoFit/>
          </a:bodyPr>
          <a:lstStyle/>
          <a:p>
            <a:pPr algn="r"/>
            <a:r>
              <a:rPr lang="en-US" b="1" dirty="0" smtClean="0">
                <a:latin typeface="Courier New" pitchFamily="49" charset="0"/>
                <a:cs typeface="Courier New" pitchFamily="49" charset="0"/>
              </a:rPr>
              <a:t>42 &gt;&gt; 2  </a:t>
            </a:r>
            <a:r>
              <a:rPr lang="en-US" dirty="0" smtClean="0">
                <a:solidFill>
                  <a:srgbClr val="CC3300"/>
                </a:solidFill>
                <a:latin typeface="Calibri" panose="020F0502020204030204" pitchFamily="34" charset="0"/>
                <a:cs typeface="Calibri" panose="020F0502020204030204" pitchFamily="34" charset="0"/>
              </a:rPr>
              <a:t>?</a:t>
            </a:r>
            <a:endParaRPr lang="en-US" dirty="0">
              <a:solidFill>
                <a:srgbClr val="CC33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7754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743200" y="2590800"/>
            <a:ext cx="5940425" cy="2370138"/>
          </a:xfrm>
          <a:prstGeom prst="roundRect">
            <a:avLst/>
          </a:prstGeom>
          <a:solidFill>
            <a:srgbClr val="FEDDD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9699" name="Text Box 5"/>
          <p:cNvSpPr txBox="1">
            <a:spLocks noChangeArrowheads="1"/>
          </p:cNvSpPr>
          <p:nvPr>
            <p:custDataLst>
              <p:tags r:id="rId1"/>
            </p:custDataLst>
          </p:nvPr>
        </p:nvSpPr>
        <p:spPr bwMode="auto">
          <a:xfrm>
            <a:off x="914400" y="136525"/>
            <a:ext cx="746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Storage </a:t>
            </a:r>
            <a:r>
              <a:rPr lang="en-US" sz="4000" dirty="0" smtClean="0">
                <a:latin typeface="Cambria" pitchFamily="18" charset="0"/>
              </a:rPr>
              <a:t>&amp; </a:t>
            </a:r>
            <a:r>
              <a:rPr lang="en-US" sz="4000" dirty="0">
                <a:latin typeface="Cambria" pitchFamily="18" charset="0"/>
              </a:rPr>
              <a:t>Representation</a:t>
            </a:r>
          </a:p>
        </p:txBody>
      </p:sp>
      <p:pic>
        <p:nvPicPr>
          <p:cNvPr id="29700" name="Picture 6"/>
          <p:cNvPicPr>
            <a:picLocks noChangeAspect="1" noChangeArrowheads="1"/>
          </p:cNvPicPr>
          <p:nvPr>
            <p:custDataLst>
              <p:tags r:id="rId2"/>
            </p:custDataLst>
          </p:nvPr>
        </p:nvPicPr>
        <p:blipFill>
          <a:blip r:embed="rId23">
            <a:extLst>
              <a:ext uri="{28A0092B-C50C-407E-A947-70E740481C1C}">
                <a14:useLocalDpi xmlns:a14="http://schemas.microsoft.com/office/drawing/2010/main" val="0"/>
              </a:ext>
            </a:extLst>
          </a:blip>
          <a:srcRect l="15625" t="22917" r="60612" b="31056"/>
          <a:stretch>
            <a:fillRect/>
          </a:stretch>
        </p:blipFill>
        <p:spPr bwMode="auto">
          <a:xfrm>
            <a:off x="152400" y="1371600"/>
            <a:ext cx="2317750"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 Box 9"/>
          <p:cNvSpPr txBox="1">
            <a:spLocks noChangeArrowheads="1"/>
          </p:cNvSpPr>
          <p:nvPr>
            <p:custDataLst>
              <p:tags r:id="rId3"/>
            </p:custDataLst>
          </p:nvPr>
        </p:nvSpPr>
        <p:spPr bwMode="auto">
          <a:xfrm>
            <a:off x="4645378" y="1678164"/>
            <a:ext cx="383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a:solidFill>
                  <a:srgbClr val="990000"/>
                </a:solidFill>
                <a:latin typeface="Cambria" pitchFamily="18" charset="0"/>
              </a:rPr>
              <a:t>8 bits = 1 byte = </a:t>
            </a:r>
            <a:r>
              <a:rPr lang="en-US" dirty="0">
                <a:latin typeface="Cambria" pitchFamily="18" charset="0"/>
              </a:rPr>
              <a:t>1 box</a:t>
            </a:r>
          </a:p>
        </p:txBody>
      </p:sp>
      <p:sp>
        <p:nvSpPr>
          <p:cNvPr id="29703" name="Line 10"/>
          <p:cNvSpPr>
            <a:spLocks noChangeShapeType="1"/>
          </p:cNvSpPr>
          <p:nvPr>
            <p:custDataLst>
              <p:tags r:id="rId4"/>
            </p:custDataLst>
          </p:nvPr>
        </p:nvSpPr>
        <p:spPr bwMode="auto">
          <a:xfrm flipV="1">
            <a:off x="1447800" y="4387849"/>
            <a:ext cx="533400" cy="706261"/>
          </a:xfrm>
          <a:prstGeom prst="line">
            <a:avLst/>
          </a:prstGeom>
          <a:noFill/>
          <a:ln w="9525">
            <a:solidFill>
              <a:srgbClr val="1E16E4"/>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04" name="Text Box 11"/>
          <p:cNvSpPr txBox="1">
            <a:spLocks noChangeArrowheads="1"/>
          </p:cNvSpPr>
          <p:nvPr>
            <p:custDataLst>
              <p:tags r:id="rId5"/>
            </p:custDataLst>
          </p:nvPr>
        </p:nvSpPr>
        <p:spPr bwMode="auto">
          <a:xfrm>
            <a:off x="78285" y="5094112"/>
            <a:ext cx="2549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dirty="0">
                <a:latin typeface="Cambria" pitchFamily="18" charset="0"/>
              </a:rPr>
              <a:t>The SAME bits can represent </a:t>
            </a:r>
            <a:r>
              <a:rPr lang="en-US" sz="1800" dirty="0" smtClean="0">
                <a:latin typeface="Cambria" pitchFamily="18" charset="0"/>
              </a:rPr>
              <a:t>different </a:t>
            </a:r>
            <a:r>
              <a:rPr lang="en-US" sz="1800" dirty="0">
                <a:latin typeface="Cambria" pitchFamily="18" charset="0"/>
              </a:rPr>
              <a:t>pieces of data, depending </a:t>
            </a:r>
            <a:r>
              <a:rPr lang="en-US" sz="1800" dirty="0" smtClean="0">
                <a:latin typeface="Cambria" pitchFamily="18" charset="0"/>
              </a:rPr>
              <a:t>on </a:t>
            </a:r>
            <a:r>
              <a:rPr lang="en-US" sz="1800" b="1" dirty="0">
                <a:solidFill>
                  <a:srgbClr val="1C10EF"/>
                </a:solidFill>
                <a:latin typeface="Cambria" pitchFamily="18" charset="0"/>
              </a:rPr>
              <a:t>type</a:t>
            </a:r>
          </a:p>
        </p:txBody>
      </p:sp>
      <p:sp>
        <p:nvSpPr>
          <p:cNvPr id="29705" name="AutoShape 13"/>
          <p:cNvSpPr>
            <a:spLocks noChangeArrowheads="1"/>
          </p:cNvSpPr>
          <p:nvPr>
            <p:custDataLst>
              <p:tags r:id="rId6"/>
            </p:custDataLst>
          </p:nvPr>
        </p:nvSpPr>
        <p:spPr bwMode="auto">
          <a:xfrm>
            <a:off x="3298793" y="2751138"/>
            <a:ext cx="2244725" cy="1927225"/>
          </a:xfrm>
          <a:prstGeom prst="cube">
            <a:avLst>
              <a:gd name="adj" fmla="val 53921"/>
            </a:avLst>
          </a:prstGeom>
          <a:solidFill>
            <a:schemeClr val="bg1"/>
          </a:solidFill>
          <a:ln w="19050">
            <a:solidFill>
              <a:schemeClr val="tx1"/>
            </a:solidFill>
            <a:miter lim="800000"/>
            <a:headEnd/>
            <a:tailEnd/>
          </a:ln>
        </p:spPr>
        <p:txBody>
          <a:bodyPr anchor="ctr">
            <a:spAutoFit/>
          </a:bodyPr>
          <a:lstStyle/>
          <a:p>
            <a:pPr algn="ctr" eaLnBrk="0" hangingPunct="0"/>
            <a:endParaRPr lang="en-US"/>
          </a:p>
        </p:txBody>
      </p:sp>
      <p:sp>
        <p:nvSpPr>
          <p:cNvPr id="29706" name="AutoShape 14"/>
          <p:cNvSpPr>
            <a:spLocks noChangeArrowheads="1"/>
          </p:cNvSpPr>
          <p:nvPr>
            <p:custDataLst>
              <p:tags r:id="rId7"/>
            </p:custDataLst>
          </p:nvPr>
        </p:nvSpPr>
        <p:spPr bwMode="auto">
          <a:xfrm>
            <a:off x="5867400" y="2827338"/>
            <a:ext cx="2244725" cy="1927225"/>
          </a:xfrm>
          <a:prstGeom prst="cube">
            <a:avLst>
              <a:gd name="adj" fmla="val 53921"/>
            </a:avLst>
          </a:prstGeom>
          <a:solidFill>
            <a:schemeClr val="bg1"/>
          </a:solidFill>
          <a:ln w="19050">
            <a:solidFill>
              <a:schemeClr val="tx1"/>
            </a:solidFill>
            <a:miter lim="800000"/>
            <a:headEnd/>
            <a:tailEnd/>
          </a:ln>
        </p:spPr>
        <p:txBody>
          <a:bodyPr anchor="ctr">
            <a:spAutoFit/>
          </a:bodyPr>
          <a:lstStyle/>
          <a:p>
            <a:pPr algn="ctr" eaLnBrk="0" hangingPunct="0"/>
            <a:endParaRPr lang="en-US"/>
          </a:p>
        </p:txBody>
      </p:sp>
      <p:sp>
        <p:nvSpPr>
          <p:cNvPr id="29707" name="Text Box 15"/>
          <p:cNvSpPr txBox="1">
            <a:spLocks noChangeArrowheads="1"/>
          </p:cNvSpPr>
          <p:nvPr>
            <p:custDataLst>
              <p:tags r:id="rId8"/>
            </p:custDataLst>
          </p:nvPr>
        </p:nvSpPr>
        <p:spPr bwMode="auto">
          <a:xfrm>
            <a:off x="3327368" y="3819526"/>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type:</a:t>
            </a:r>
            <a:r>
              <a:rPr lang="en-US" sz="1400">
                <a:latin typeface="Cambria" pitchFamily="18" charset="0"/>
              </a:rPr>
              <a:t> </a:t>
            </a:r>
            <a:r>
              <a:rPr lang="en-US" sz="1400" b="1">
                <a:latin typeface="Cambria" pitchFamily="18" charset="0"/>
              </a:rPr>
              <a:t>str</a:t>
            </a:r>
            <a:endParaRPr lang="en-US" sz="1400">
              <a:latin typeface="Cambria" pitchFamily="18" charset="0"/>
            </a:endParaRPr>
          </a:p>
        </p:txBody>
      </p:sp>
      <p:sp>
        <p:nvSpPr>
          <p:cNvPr id="29708" name="Text Box 16"/>
          <p:cNvSpPr txBox="1">
            <a:spLocks noChangeArrowheads="1"/>
          </p:cNvSpPr>
          <p:nvPr>
            <p:custDataLst>
              <p:tags r:id="rId9"/>
            </p:custDataLst>
          </p:nvPr>
        </p:nvSpPr>
        <p:spPr bwMode="auto">
          <a:xfrm>
            <a:off x="5895975" y="3917951"/>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type:</a:t>
            </a:r>
            <a:r>
              <a:rPr lang="en-US" sz="1400">
                <a:latin typeface="Cambria" pitchFamily="18" charset="0"/>
              </a:rPr>
              <a:t> </a:t>
            </a:r>
            <a:r>
              <a:rPr lang="en-US" sz="1400" b="1">
                <a:latin typeface="Cambria" pitchFamily="18" charset="0"/>
              </a:rPr>
              <a:t>int</a:t>
            </a:r>
            <a:endParaRPr lang="en-US" sz="1400">
              <a:latin typeface="Cambria" pitchFamily="18" charset="0"/>
            </a:endParaRPr>
          </a:p>
        </p:txBody>
      </p:sp>
      <p:sp>
        <p:nvSpPr>
          <p:cNvPr id="29709" name="Text Box 17"/>
          <p:cNvSpPr txBox="1">
            <a:spLocks noChangeArrowheads="1"/>
          </p:cNvSpPr>
          <p:nvPr>
            <p:custDataLst>
              <p:tags r:id="rId10"/>
            </p:custDataLst>
          </p:nvPr>
        </p:nvSpPr>
        <p:spPr bwMode="auto">
          <a:xfrm rot="-2686451">
            <a:off x="4337018" y="3376613"/>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a:latin typeface="Georgia" pitchFamily="-106" charset="0"/>
              </a:rPr>
              <a:t>00101010</a:t>
            </a:r>
          </a:p>
        </p:txBody>
      </p:sp>
      <p:sp>
        <p:nvSpPr>
          <p:cNvPr id="29710" name="Text Box 18"/>
          <p:cNvSpPr txBox="1">
            <a:spLocks noChangeArrowheads="1"/>
          </p:cNvSpPr>
          <p:nvPr>
            <p:custDataLst>
              <p:tags r:id="rId11"/>
            </p:custDataLst>
          </p:nvPr>
        </p:nvSpPr>
        <p:spPr bwMode="auto">
          <a:xfrm rot="-2686451">
            <a:off x="6886575" y="3479801"/>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a:latin typeface="Georgia" pitchFamily="-106" charset="0"/>
              </a:rPr>
              <a:t>00101010</a:t>
            </a:r>
          </a:p>
        </p:txBody>
      </p:sp>
      <p:sp>
        <p:nvSpPr>
          <p:cNvPr id="29711" name="Text Box 19"/>
          <p:cNvSpPr txBox="1">
            <a:spLocks noChangeArrowheads="1"/>
          </p:cNvSpPr>
          <p:nvPr>
            <p:custDataLst>
              <p:tags r:id="rId12"/>
            </p:custDataLst>
          </p:nvPr>
        </p:nvSpPr>
        <p:spPr bwMode="auto">
          <a:xfrm rot="-2743434">
            <a:off x="4821205" y="3733801"/>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rPr>
              <a:t>bits</a:t>
            </a:r>
            <a:endParaRPr lang="en-US" sz="1400"/>
          </a:p>
        </p:txBody>
      </p:sp>
      <p:sp>
        <p:nvSpPr>
          <p:cNvPr id="29712" name="Text Box 20"/>
          <p:cNvSpPr txBox="1">
            <a:spLocks noChangeArrowheads="1"/>
          </p:cNvSpPr>
          <p:nvPr>
            <p:custDataLst>
              <p:tags r:id="rId13"/>
            </p:custDataLst>
          </p:nvPr>
        </p:nvSpPr>
        <p:spPr bwMode="auto">
          <a:xfrm rot="-2743434">
            <a:off x="7358062" y="3844926"/>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bits</a:t>
            </a:r>
            <a:endParaRPr lang="en-US" sz="1400">
              <a:latin typeface="Cambria" pitchFamily="18" charset="0"/>
            </a:endParaRPr>
          </a:p>
        </p:txBody>
      </p:sp>
      <p:sp>
        <p:nvSpPr>
          <p:cNvPr id="29713" name="Text Box 21"/>
          <p:cNvSpPr txBox="1">
            <a:spLocks noChangeArrowheads="1"/>
          </p:cNvSpPr>
          <p:nvPr>
            <p:custDataLst>
              <p:tags r:id="rId14"/>
            </p:custDataLst>
          </p:nvPr>
        </p:nvSpPr>
        <p:spPr bwMode="auto">
          <a:xfrm>
            <a:off x="3333718" y="4130676"/>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name:</a:t>
            </a:r>
            <a:r>
              <a:rPr lang="en-US" sz="1400">
                <a:latin typeface="Cambria" pitchFamily="18" charset="0"/>
              </a:rPr>
              <a:t> </a:t>
            </a:r>
          </a:p>
        </p:txBody>
      </p:sp>
      <p:sp>
        <p:nvSpPr>
          <p:cNvPr id="29714" name="Text Box 22"/>
          <p:cNvSpPr txBox="1">
            <a:spLocks noChangeArrowheads="1"/>
          </p:cNvSpPr>
          <p:nvPr>
            <p:custDataLst>
              <p:tags r:id="rId15"/>
            </p:custDataLst>
          </p:nvPr>
        </p:nvSpPr>
        <p:spPr bwMode="auto">
          <a:xfrm>
            <a:off x="5902325" y="4229101"/>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name:</a:t>
            </a:r>
            <a:endParaRPr lang="en-US" sz="1400">
              <a:latin typeface="Cambria" pitchFamily="18" charset="0"/>
            </a:endParaRPr>
          </a:p>
        </p:txBody>
      </p:sp>
      <p:sp>
        <p:nvSpPr>
          <p:cNvPr id="29715" name="Text Box 23"/>
          <p:cNvSpPr txBox="1">
            <a:spLocks noChangeArrowheads="1"/>
          </p:cNvSpPr>
          <p:nvPr>
            <p:custDataLst>
              <p:tags r:id="rId16"/>
            </p:custDataLst>
          </p:nvPr>
        </p:nvSpPr>
        <p:spPr bwMode="auto">
          <a:xfrm>
            <a:off x="4144931" y="2957513"/>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value:</a:t>
            </a:r>
            <a:r>
              <a:rPr lang="en-US" sz="1400">
                <a:latin typeface="Cambria" pitchFamily="18" charset="0"/>
              </a:rPr>
              <a:t> </a:t>
            </a:r>
          </a:p>
        </p:txBody>
      </p:sp>
      <p:sp>
        <p:nvSpPr>
          <p:cNvPr id="29716" name="Text Box 24"/>
          <p:cNvSpPr txBox="1">
            <a:spLocks noChangeArrowheads="1"/>
          </p:cNvSpPr>
          <p:nvPr>
            <p:custDataLst>
              <p:tags r:id="rId17"/>
            </p:custDataLst>
          </p:nvPr>
        </p:nvSpPr>
        <p:spPr bwMode="auto">
          <a:xfrm>
            <a:off x="6697663" y="3024188"/>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ambria" pitchFamily="18" charset="0"/>
              </a:rPr>
              <a:t>value:</a:t>
            </a:r>
            <a:endParaRPr lang="en-US" sz="1400">
              <a:latin typeface="Cambria" pitchFamily="18" charset="0"/>
            </a:endParaRPr>
          </a:p>
        </p:txBody>
      </p:sp>
      <p:sp>
        <p:nvSpPr>
          <p:cNvPr id="29717" name="Rectangle 25"/>
          <p:cNvSpPr>
            <a:spLocks noChangeArrowheads="1"/>
          </p:cNvSpPr>
          <p:nvPr>
            <p:custDataLst>
              <p:tags r:id="rId18"/>
            </p:custDataLst>
          </p:nvPr>
        </p:nvSpPr>
        <p:spPr bwMode="auto">
          <a:xfrm>
            <a:off x="3938556" y="3178176"/>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solidFill>
                  <a:srgbClr val="EB102C"/>
                </a:solidFill>
                <a:latin typeface="Courier New" pitchFamily="-106" charset="0"/>
              </a:rPr>
              <a:t>'*'</a:t>
            </a:r>
          </a:p>
        </p:txBody>
      </p:sp>
      <p:sp>
        <p:nvSpPr>
          <p:cNvPr id="29718" name="Rectangle 26"/>
          <p:cNvSpPr>
            <a:spLocks noChangeArrowheads="1"/>
          </p:cNvSpPr>
          <p:nvPr>
            <p:custDataLst>
              <p:tags r:id="rId19"/>
            </p:custDataLst>
          </p:nvPr>
        </p:nvSpPr>
        <p:spPr bwMode="auto">
          <a:xfrm>
            <a:off x="6545263" y="3257551"/>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eaLnBrk="0" hangingPunct="0"/>
            <a:r>
              <a:rPr lang="en-US" b="1">
                <a:solidFill>
                  <a:srgbClr val="EB102C"/>
                </a:solidFill>
                <a:latin typeface="Courier New" pitchFamily="-106" charset="0"/>
              </a:rPr>
              <a:t>42</a:t>
            </a:r>
            <a:endParaRPr lang="en-US" b="1">
              <a:solidFill>
                <a:srgbClr val="B410CE"/>
              </a:solidFill>
              <a:latin typeface="Courier New" pitchFamily="-106" charset="0"/>
            </a:endParaRPr>
          </a:p>
        </p:txBody>
      </p:sp>
      <p:sp>
        <p:nvSpPr>
          <p:cNvPr id="29719" name="Text Box 32"/>
          <p:cNvSpPr txBox="1">
            <a:spLocks noChangeArrowheads="1"/>
          </p:cNvSpPr>
          <p:nvPr/>
        </p:nvSpPr>
        <p:spPr bwMode="auto">
          <a:xfrm>
            <a:off x="3832931" y="4808892"/>
            <a:ext cx="3784600" cy="366712"/>
          </a:xfrm>
          <a:prstGeom prst="rect">
            <a:avLst/>
          </a:prstGeom>
          <a:solidFill>
            <a:schemeClr val="bg1"/>
          </a:solidFill>
          <a:ln w="38100">
            <a:solidFill>
              <a:srgbClr val="FEDDDA"/>
            </a:solid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dirty="0">
                <a:latin typeface="Cambria" pitchFamily="18" charset="0"/>
              </a:rPr>
              <a:t>The same bits are in each container.</a:t>
            </a:r>
          </a:p>
        </p:txBody>
      </p:sp>
      <p:sp>
        <p:nvSpPr>
          <p:cNvPr id="30" name="Line 10"/>
          <p:cNvSpPr>
            <a:spLocks noChangeShapeType="1"/>
          </p:cNvSpPr>
          <p:nvPr>
            <p:custDataLst>
              <p:tags r:id="rId20"/>
            </p:custDataLst>
          </p:nvPr>
        </p:nvSpPr>
        <p:spPr bwMode="auto">
          <a:xfrm flipH="1" flipV="1">
            <a:off x="1253064" y="4413637"/>
            <a:ext cx="194735" cy="680474"/>
          </a:xfrm>
          <a:prstGeom prst="line">
            <a:avLst/>
          </a:prstGeom>
          <a:noFill/>
          <a:ln w="9525">
            <a:solidFill>
              <a:srgbClr val="1E16E4"/>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 name="Down Arrow 2"/>
          <p:cNvSpPr/>
          <p:nvPr/>
        </p:nvSpPr>
        <p:spPr bwMode="auto">
          <a:xfrm rot="8548159">
            <a:off x="7811566" y="3565791"/>
            <a:ext cx="495268" cy="762000"/>
          </a:xfrm>
          <a:prstGeom prst="downArrow">
            <a:avLst/>
          </a:prstGeom>
          <a:solidFill>
            <a:schemeClr val="bg1"/>
          </a:solidFill>
          <a:ln w="31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9722" name="Text Box 35"/>
          <p:cNvSpPr txBox="1">
            <a:spLocks noChangeArrowheads="1"/>
          </p:cNvSpPr>
          <p:nvPr>
            <p:custDataLst>
              <p:tags r:id="rId21"/>
            </p:custDataLst>
          </p:nvPr>
        </p:nvSpPr>
        <p:spPr bwMode="auto">
          <a:xfrm>
            <a:off x="8107362" y="4240976"/>
            <a:ext cx="960438" cy="461665"/>
          </a:xfrm>
          <a:prstGeom prst="rect">
            <a:avLst/>
          </a:prstGeom>
          <a:solidFill>
            <a:schemeClr val="bg1"/>
          </a:solidFill>
          <a:ln>
            <a:solidFill>
              <a:srgbClr val="FF0000"/>
            </a:solid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FF0000"/>
                </a:solidFill>
                <a:latin typeface="Cambria" pitchFamily="18" charset="0"/>
              </a:rPr>
              <a:t>But why </a:t>
            </a:r>
            <a:r>
              <a:rPr lang="en-US" sz="1200" b="1" i="1" dirty="0" smtClean="0">
                <a:solidFill>
                  <a:srgbClr val="FF0000"/>
                </a:solidFill>
                <a:latin typeface="Cambria" pitchFamily="18" charset="0"/>
              </a:rPr>
              <a:t>these</a:t>
            </a:r>
            <a:r>
              <a:rPr lang="en-US" sz="1200" dirty="0" smtClean="0">
                <a:solidFill>
                  <a:srgbClr val="FF0000"/>
                </a:solidFill>
                <a:latin typeface="Cambria" pitchFamily="18" charset="0"/>
              </a:rPr>
              <a:t> bits?</a:t>
            </a:r>
            <a:endParaRPr lang="en-US" sz="1200" dirty="0">
              <a:solidFill>
                <a:srgbClr val="FF0000"/>
              </a:solidFill>
              <a:latin typeface="Cambria" pitchFamily="18" charset="0"/>
            </a:endParaRPr>
          </a:p>
        </p:txBody>
      </p:sp>
      <p:sp>
        <p:nvSpPr>
          <p:cNvPr id="5" name="Down Arrow 4"/>
          <p:cNvSpPr/>
          <p:nvPr/>
        </p:nvSpPr>
        <p:spPr bwMode="auto">
          <a:xfrm>
            <a:off x="7105297" y="2133600"/>
            <a:ext cx="447675" cy="609600"/>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387459" y="1978333"/>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387459" y="2724495"/>
            <a:ext cx="3530600" cy="584775"/>
          </a:xfrm>
          <a:prstGeom prst="roundRect">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387459" y="1261489"/>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387459" y="1989622"/>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387459" y="2734114"/>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387459" y="1261489"/>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cxnSp>
        <p:nvCxnSpPr>
          <p:cNvPr id="3" name="Straight Connector 2"/>
          <p:cNvCxnSpPr/>
          <p:nvPr/>
        </p:nvCxnSpPr>
        <p:spPr bwMode="auto">
          <a:xfrm>
            <a:off x="609600" y="34290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5"/>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very fast</a:t>
            </a:r>
            <a:r>
              <a:rPr lang="en-US" sz="1800" dirty="0" smtClean="0">
                <a:latin typeface="Cambria" pitchFamily="18" charset="0"/>
              </a:rPr>
              <a:t>,</a:t>
            </a:r>
            <a:r>
              <a:rPr lang="en-US" sz="1800" b="1" i="1" dirty="0" smtClean="0">
                <a:latin typeface="Cambria" pitchFamily="18" charset="0"/>
              </a:rPr>
              <a:t> </a:t>
            </a:r>
            <a:r>
              <a:rPr lang="en-US" sz="1800" dirty="0" smtClean="0">
                <a:latin typeface="Cambria" pitchFamily="18" charset="0"/>
              </a:rPr>
              <a:t>whereas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6"/>
            </p:custDataLst>
          </p:nvPr>
        </p:nvSpPr>
        <p:spPr bwMode="auto">
          <a:xfrm>
            <a:off x="4050792" y="434340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7"/>
            </p:custDataLst>
          </p:nvPr>
        </p:nvSpPr>
        <p:spPr bwMode="auto">
          <a:xfrm>
            <a:off x="4009484" y="5517151"/>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9" name="Rectangle 27"/>
          <p:cNvSpPr>
            <a:spLocks noChangeArrowheads="1"/>
          </p:cNvSpPr>
          <p:nvPr>
            <p:custDataLst>
              <p:tags r:id="rId8"/>
            </p:custDataLst>
          </p:nvPr>
        </p:nvSpPr>
        <p:spPr bwMode="auto">
          <a:xfrm>
            <a:off x="4132916" y="4920544"/>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13" name="TextBox 12"/>
          <p:cNvSpPr txBox="1"/>
          <p:nvPr/>
        </p:nvSpPr>
        <p:spPr>
          <a:xfrm>
            <a:off x="199285" y="4876772"/>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a:t>
            </a:r>
            <a:r>
              <a:rPr lang="en-US" sz="1800" dirty="0" smtClean="0">
                <a:solidFill>
                  <a:srgbClr val="000000"/>
                </a:solidFill>
                <a:latin typeface="Cambria" pitchFamily="18" charset="0"/>
              </a:rPr>
              <a:t>expressions using </a:t>
            </a:r>
            <a:r>
              <a:rPr lang="en-US" sz="1800" i="1" dirty="0" smtClean="0">
                <a:solidFill>
                  <a:srgbClr val="000000"/>
                </a:solidFill>
                <a:latin typeface="Cambria" pitchFamily="18" charset="0"/>
              </a:rPr>
              <a:t>only</a:t>
            </a:r>
            <a:r>
              <a:rPr lang="en-US" sz="1800" dirty="0" smtClean="0">
                <a:solidFill>
                  <a:srgbClr val="000000"/>
                </a:solidFill>
                <a:latin typeface="Cambria" pitchFamily="18" charset="0"/>
              </a:rPr>
              <a:t> </a:t>
            </a:r>
            <a:r>
              <a:rPr lang="en-US" sz="1800" b="1" i="1" u="sng" dirty="0" smtClean="0">
                <a:solidFill>
                  <a:srgbClr val="000000"/>
                </a:solidFill>
                <a:latin typeface="Cambria" pitchFamily="18" charset="0"/>
              </a:rPr>
              <a:t>fast</a:t>
            </a:r>
            <a:r>
              <a:rPr lang="en-US" sz="1800" dirty="0" smtClean="0">
                <a:solidFill>
                  <a:srgbClr val="000000"/>
                </a:solidFill>
                <a:latin typeface="Cambria" pitchFamily="18" charset="0"/>
              </a:rPr>
              <a:t> operations, maybe in combination?</a:t>
            </a:r>
            <a:endParaRPr lang="en-US" sz="1800" dirty="0"/>
          </a:p>
        </p:txBody>
      </p:sp>
      <p:sp>
        <p:nvSpPr>
          <p:cNvPr id="14" name="Left Brace 13"/>
          <p:cNvSpPr/>
          <p:nvPr/>
        </p:nvSpPr>
        <p:spPr bwMode="auto">
          <a:xfrm>
            <a:off x="3464595" y="4476901"/>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4" name="Rectangle 27"/>
          <p:cNvSpPr>
            <a:spLocks noChangeArrowheads="1"/>
          </p:cNvSpPr>
          <p:nvPr>
            <p:custDataLst>
              <p:tags r:id="rId9"/>
            </p:custDataLst>
          </p:nvPr>
        </p:nvSpPr>
        <p:spPr bwMode="auto">
          <a:xfrm rot="310934">
            <a:off x="2387295" y="930540"/>
            <a:ext cx="2065536"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26" name="Rounded Rectangle 25"/>
          <p:cNvSpPr/>
          <p:nvPr/>
        </p:nvSpPr>
        <p:spPr bwMode="auto">
          <a:xfrm>
            <a:off x="5105400" y="189035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7" name="Rounded Rectangle 26"/>
          <p:cNvSpPr/>
          <p:nvPr/>
        </p:nvSpPr>
        <p:spPr bwMode="auto">
          <a:xfrm>
            <a:off x="5105400" y="259534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8" name="Rectangle 27"/>
          <p:cNvSpPr>
            <a:spLocks noChangeArrowheads="1"/>
          </p:cNvSpPr>
          <p:nvPr>
            <p:custDataLst>
              <p:tags r:id="rId10"/>
            </p:custDataLst>
          </p:nvPr>
        </p:nvSpPr>
        <p:spPr bwMode="auto">
          <a:xfrm>
            <a:off x="5197206" y="1878165"/>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a:t>
            </a:r>
            <a:r>
              <a:rPr lang="en-US" sz="3200" b="1" dirty="0">
                <a:latin typeface="Courier New" pitchFamily="-106" charset="0"/>
              </a:rPr>
              <a:t>9</a:t>
            </a:r>
          </a:p>
        </p:txBody>
      </p:sp>
      <p:sp>
        <p:nvSpPr>
          <p:cNvPr id="29" name="Rectangle 27"/>
          <p:cNvSpPr>
            <a:spLocks noChangeArrowheads="1"/>
          </p:cNvSpPr>
          <p:nvPr>
            <p:custDataLst>
              <p:tags r:id="rId11"/>
            </p:custDataLst>
          </p:nvPr>
        </p:nvSpPr>
        <p:spPr bwMode="auto">
          <a:xfrm>
            <a:off x="5466148" y="990600"/>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a:latin typeface="Calibri" pitchFamily="34" charset="0"/>
              </a:rPr>
              <a:t> </a:t>
            </a:r>
            <a:r>
              <a:rPr lang="en-US" sz="1800" b="1" dirty="0" smtClean="0">
                <a:latin typeface="Calibri" pitchFamily="34" charset="0"/>
              </a:rPr>
              <a:t> 9:      </a:t>
            </a:r>
            <a:r>
              <a:rPr lang="en-US" sz="1800" b="1" dirty="0" smtClean="0">
                <a:latin typeface="Courier New" pitchFamily="-106" charset="0"/>
              </a:rPr>
              <a:t>1001</a:t>
            </a:r>
            <a:endParaRPr lang="en-US" sz="1800" b="1" dirty="0">
              <a:latin typeface="Courier New" pitchFamily="-106" charset="0"/>
            </a:endParaRPr>
          </a:p>
        </p:txBody>
      </p:sp>
      <p:sp>
        <p:nvSpPr>
          <p:cNvPr id="30" name="Rectangle 27"/>
          <p:cNvSpPr>
            <a:spLocks noChangeArrowheads="1"/>
          </p:cNvSpPr>
          <p:nvPr>
            <p:custDataLst>
              <p:tags r:id="rId12"/>
            </p:custDataLst>
          </p:nvPr>
        </p:nvSpPr>
        <p:spPr bwMode="auto">
          <a:xfrm>
            <a:off x="5197206" y="259534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a:t>
            </a:r>
            <a:r>
              <a:rPr lang="en-US" sz="3200" b="1" dirty="0">
                <a:latin typeface="Courier New" pitchFamily="-106" charset="0"/>
              </a:rPr>
              <a:t>9</a:t>
            </a:r>
          </a:p>
        </p:txBody>
      </p:sp>
      <p:sp>
        <p:nvSpPr>
          <p:cNvPr id="31" name="Rectangle 27"/>
          <p:cNvSpPr>
            <a:spLocks noChangeArrowheads="1"/>
          </p:cNvSpPr>
          <p:nvPr>
            <p:custDataLst>
              <p:tags r:id="rId13"/>
            </p:custDataLst>
          </p:nvPr>
        </p:nvSpPr>
        <p:spPr bwMode="auto">
          <a:xfrm rot="465873">
            <a:off x="7119835" y="1099702"/>
            <a:ext cx="1646412"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i="1" dirty="0" smtClean="0">
                <a:latin typeface="Cambria" pitchFamily="18" charset="0"/>
              </a:rPr>
              <a:t>do</a:t>
            </a:r>
            <a:r>
              <a:rPr lang="en-US" sz="1200" dirty="0" smtClean="0">
                <a:latin typeface="Cambria" pitchFamily="18" charset="0"/>
              </a:rPr>
              <a:t> need to use binary for these two!</a:t>
            </a:r>
            <a:endParaRPr lang="en-US" sz="1200" dirty="0">
              <a:latin typeface="Cambria" pitchFamily="18" charset="0"/>
            </a:endParaRPr>
          </a:p>
        </p:txBody>
      </p:sp>
      <p:sp>
        <p:nvSpPr>
          <p:cNvPr id="32" name="Text Box 14"/>
          <p:cNvSpPr txBox="1">
            <a:spLocks noChangeArrowheads="1"/>
          </p:cNvSpPr>
          <p:nvPr>
            <p:custDataLst>
              <p:tags r:id="rId14"/>
            </p:custDataLst>
          </p:nvPr>
        </p:nvSpPr>
        <p:spPr bwMode="auto">
          <a:xfrm>
            <a:off x="686979" y="1779438"/>
            <a:ext cx="106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left-shift</a:t>
            </a:r>
            <a:endParaRPr lang="en-US" sz="1000" dirty="0">
              <a:latin typeface="Cambria" pitchFamily="18" charset="0"/>
            </a:endParaRPr>
          </a:p>
        </p:txBody>
      </p:sp>
      <p:sp>
        <p:nvSpPr>
          <p:cNvPr id="33" name="Text Box 15"/>
          <p:cNvSpPr txBox="1">
            <a:spLocks noChangeArrowheads="1"/>
          </p:cNvSpPr>
          <p:nvPr>
            <p:custDataLst>
              <p:tags r:id="rId15"/>
            </p:custDataLst>
          </p:nvPr>
        </p:nvSpPr>
        <p:spPr bwMode="auto">
          <a:xfrm>
            <a:off x="1176528" y="3109244"/>
            <a:ext cx="99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right-shift</a:t>
            </a:r>
            <a:endParaRPr lang="en-US" sz="1000" dirty="0">
              <a:latin typeface="Cambria" pitchFamily="18" charset="0"/>
            </a:endParaRPr>
          </a:p>
        </p:txBody>
      </p:sp>
      <p:sp>
        <p:nvSpPr>
          <p:cNvPr id="34" name="Text Box 15"/>
          <p:cNvSpPr txBox="1">
            <a:spLocks noChangeArrowheads="1"/>
          </p:cNvSpPr>
          <p:nvPr>
            <p:custDataLst>
              <p:tags r:id="rId16"/>
            </p:custDataLst>
          </p:nvPr>
        </p:nvSpPr>
        <p:spPr bwMode="auto">
          <a:xfrm>
            <a:off x="5831097" y="2268119"/>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or</a:t>
            </a:r>
            <a:endParaRPr lang="en-US" sz="1000" dirty="0">
              <a:latin typeface="Cambria" pitchFamily="18" charset="0"/>
            </a:endParaRPr>
          </a:p>
        </p:txBody>
      </p:sp>
      <p:sp>
        <p:nvSpPr>
          <p:cNvPr id="35" name="Text Box 15"/>
          <p:cNvSpPr txBox="1">
            <a:spLocks noChangeArrowheads="1"/>
          </p:cNvSpPr>
          <p:nvPr>
            <p:custDataLst>
              <p:tags r:id="rId17"/>
            </p:custDataLst>
          </p:nvPr>
        </p:nvSpPr>
        <p:spPr bwMode="auto">
          <a:xfrm>
            <a:off x="5840241" y="2980827"/>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and</a:t>
            </a:r>
            <a:endParaRPr lang="en-US" sz="1000" dirty="0">
              <a:latin typeface="Cambria" pitchFamily="18" charset="0"/>
            </a:endParaRPr>
          </a:p>
        </p:txBody>
      </p:sp>
      <p:sp>
        <p:nvSpPr>
          <p:cNvPr id="36" name="Text Box 5"/>
          <p:cNvSpPr txBox="1">
            <a:spLocks noChangeArrowheads="1"/>
          </p:cNvSpPr>
          <p:nvPr>
            <p:custDataLst>
              <p:tags r:id="rId18"/>
            </p:custDataLst>
          </p:nvPr>
        </p:nvSpPr>
        <p:spPr bwMode="auto">
          <a:xfrm>
            <a:off x="5173897" y="183922"/>
            <a:ext cx="3436703" cy="523220"/>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2800" dirty="0" smtClean="0">
                <a:latin typeface="Calibri" panose="020F0502020204030204" pitchFamily="34" charset="0"/>
              </a:rPr>
              <a:t>Try these for a bit…</a:t>
            </a:r>
            <a:endParaRPr lang="en-US" sz="2800" dirty="0">
              <a:latin typeface="Calibri" panose="020F0502020204030204" pitchFamily="34" charset="0"/>
            </a:endParaRPr>
          </a:p>
        </p:txBody>
      </p:sp>
      <p:sp>
        <p:nvSpPr>
          <p:cNvPr id="37" name="Rectangle 27"/>
          <p:cNvSpPr>
            <a:spLocks noChangeArrowheads="1"/>
          </p:cNvSpPr>
          <p:nvPr>
            <p:custDataLst>
              <p:tags r:id="rId19"/>
            </p:custDataLst>
          </p:nvPr>
        </p:nvSpPr>
        <p:spPr bwMode="auto">
          <a:xfrm>
            <a:off x="4009484" y="6101926"/>
            <a:ext cx="1172116" cy="584775"/>
          </a:xfrm>
          <a:prstGeom prst="rect">
            <a:avLst/>
          </a:prstGeom>
          <a:solidFill>
            <a:srgbClr val="FFCCFF"/>
          </a:solidFill>
          <a:ln>
            <a:noFill/>
          </a:ln>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38" name="Rectangle 37"/>
          <p:cNvSpPr/>
          <p:nvPr/>
        </p:nvSpPr>
        <p:spPr>
          <a:xfrm rot="20987498">
            <a:off x="4621581" y="6489408"/>
            <a:ext cx="916020" cy="276999"/>
          </a:xfrm>
          <a:prstGeom prst="rect">
            <a:avLst/>
          </a:prstGeom>
          <a:noFill/>
        </p:spPr>
        <p:txBody>
          <a:bodyPr wrap="none">
            <a:spAutoFit/>
          </a:bodyPr>
          <a:lstStyle/>
          <a:p>
            <a:r>
              <a:rPr lang="en-US" sz="1200" dirty="0" smtClean="0">
                <a:solidFill>
                  <a:srgbClr val="7030A0"/>
                </a:solidFill>
                <a:latin typeface="Cambria" pitchFamily="18" charset="0"/>
              </a:rPr>
              <a:t>extra </a:t>
            </a:r>
            <a:r>
              <a:rPr lang="en-US" sz="1200" dirty="0" err="1" smtClean="0">
                <a:solidFill>
                  <a:srgbClr val="7030A0"/>
                </a:solidFill>
                <a:latin typeface="Cambria" pitchFamily="18" charset="0"/>
              </a:rPr>
              <a:t>fleek</a:t>
            </a:r>
            <a:r>
              <a:rPr lang="en-US" sz="1200" dirty="0" smtClean="0">
                <a:solidFill>
                  <a:srgbClr val="7030A0"/>
                </a:solidFill>
                <a:latin typeface="Cambria" pitchFamily="18" charset="0"/>
              </a:rPr>
              <a:t>!</a:t>
            </a:r>
            <a:endParaRPr lang="en-US" dirty="0">
              <a:solidFill>
                <a:srgbClr val="7030A0"/>
              </a:solidFill>
            </a:endParaRPr>
          </a:p>
        </p:txBody>
      </p:sp>
    </p:spTree>
    <p:extLst>
      <p:ext uri="{BB962C8B-B14F-4D97-AF65-F5344CB8AC3E}">
        <p14:creationId xmlns:p14="http://schemas.microsoft.com/office/powerpoint/2010/main" val="11378161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387459" y="1978333"/>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387459" y="2724495"/>
            <a:ext cx="3530600" cy="584775"/>
          </a:xfrm>
          <a:prstGeom prst="roundRect">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387459" y="1261489"/>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387459" y="1989622"/>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387459" y="2734114"/>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387459" y="1261489"/>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cxnSp>
        <p:nvCxnSpPr>
          <p:cNvPr id="3" name="Straight Connector 2"/>
          <p:cNvCxnSpPr/>
          <p:nvPr/>
        </p:nvCxnSpPr>
        <p:spPr bwMode="auto">
          <a:xfrm>
            <a:off x="609600" y="35052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5"/>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very fast</a:t>
            </a:r>
            <a:r>
              <a:rPr lang="en-US" sz="1800" dirty="0" smtClean="0">
                <a:latin typeface="Cambria" pitchFamily="18" charset="0"/>
              </a:rPr>
              <a:t>,</a:t>
            </a:r>
            <a:r>
              <a:rPr lang="en-US" sz="1800" b="1" i="1" dirty="0" smtClean="0">
                <a:latin typeface="Cambria" pitchFamily="18" charset="0"/>
              </a:rPr>
              <a:t> </a:t>
            </a:r>
            <a:r>
              <a:rPr lang="en-US" sz="1800" dirty="0" smtClean="0">
                <a:latin typeface="Cambria" pitchFamily="18" charset="0"/>
              </a:rPr>
              <a:t>whereas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6"/>
            </p:custDataLst>
          </p:nvPr>
        </p:nvSpPr>
        <p:spPr bwMode="auto">
          <a:xfrm>
            <a:off x="4046060" y="434340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7"/>
            </p:custDataLst>
          </p:nvPr>
        </p:nvSpPr>
        <p:spPr bwMode="auto">
          <a:xfrm>
            <a:off x="4009484" y="5517151"/>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8" name="Rectangle 27"/>
          <p:cNvSpPr>
            <a:spLocks noChangeArrowheads="1"/>
          </p:cNvSpPr>
          <p:nvPr>
            <p:custDataLst>
              <p:tags r:id="rId8"/>
            </p:custDataLst>
          </p:nvPr>
        </p:nvSpPr>
        <p:spPr bwMode="auto">
          <a:xfrm>
            <a:off x="4009484" y="6101926"/>
            <a:ext cx="1172116" cy="584775"/>
          </a:xfrm>
          <a:prstGeom prst="rect">
            <a:avLst/>
          </a:prstGeom>
          <a:solidFill>
            <a:srgbClr val="FFCCFF"/>
          </a:solidFill>
          <a:ln>
            <a:noFill/>
          </a:ln>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89" name="Rectangle 27"/>
          <p:cNvSpPr>
            <a:spLocks noChangeArrowheads="1"/>
          </p:cNvSpPr>
          <p:nvPr>
            <p:custDataLst>
              <p:tags r:id="rId9"/>
            </p:custDataLst>
          </p:nvPr>
        </p:nvSpPr>
        <p:spPr bwMode="auto">
          <a:xfrm>
            <a:off x="4132916" y="4920544"/>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13" name="TextBox 12"/>
          <p:cNvSpPr txBox="1"/>
          <p:nvPr/>
        </p:nvSpPr>
        <p:spPr>
          <a:xfrm>
            <a:off x="199285" y="4876772"/>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a:t>
            </a:r>
            <a:r>
              <a:rPr lang="en-US" sz="1800" dirty="0" smtClean="0">
                <a:solidFill>
                  <a:srgbClr val="000000"/>
                </a:solidFill>
                <a:latin typeface="Cambria" pitchFamily="18" charset="0"/>
              </a:rPr>
              <a:t>expressions using </a:t>
            </a:r>
            <a:r>
              <a:rPr lang="en-US" sz="1800" i="1" dirty="0" smtClean="0">
                <a:solidFill>
                  <a:srgbClr val="000000"/>
                </a:solidFill>
                <a:latin typeface="Cambria" pitchFamily="18" charset="0"/>
              </a:rPr>
              <a:t>only</a:t>
            </a:r>
            <a:r>
              <a:rPr lang="en-US" sz="1800" dirty="0" smtClean="0">
                <a:solidFill>
                  <a:srgbClr val="000000"/>
                </a:solidFill>
                <a:latin typeface="Cambria" pitchFamily="18" charset="0"/>
              </a:rPr>
              <a:t> </a:t>
            </a:r>
            <a:r>
              <a:rPr lang="en-US" sz="1800" b="1" i="1" u="sng" dirty="0" smtClean="0">
                <a:solidFill>
                  <a:srgbClr val="000000"/>
                </a:solidFill>
                <a:latin typeface="Cambria" pitchFamily="18" charset="0"/>
              </a:rPr>
              <a:t>fast</a:t>
            </a:r>
            <a:r>
              <a:rPr lang="en-US" sz="1800" dirty="0" smtClean="0">
                <a:solidFill>
                  <a:srgbClr val="000000"/>
                </a:solidFill>
                <a:latin typeface="Cambria" pitchFamily="18" charset="0"/>
              </a:rPr>
              <a:t> operations, maybe in combination?</a:t>
            </a:r>
            <a:endParaRPr lang="en-US" sz="1800" dirty="0"/>
          </a:p>
        </p:txBody>
      </p:sp>
      <p:sp>
        <p:nvSpPr>
          <p:cNvPr id="14" name="Left Brace 13"/>
          <p:cNvSpPr/>
          <p:nvPr/>
        </p:nvSpPr>
        <p:spPr bwMode="auto">
          <a:xfrm>
            <a:off x="3464595" y="4476901"/>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6" name="Rounded Rectangle 25"/>
          <p:cNvSpPr/>
          <p:nvPr/>
        </p:nvSpPr>
        <p:spPr bwMode="auto">
          <a:xfrm>
            <a:off x="5105400" y="189035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7" name="Rounded Rectangle 26"/>
          <p:cNvSpPr/>
          <p:nvPr/>
        </p:nvSpPr>
        <p:spPr bwMode="auto">
          <a:xfrm>
            <a:off x="5105400" y="259534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8" name="Rectangle 27"/>
          <p:cNvSpPr>
            <a:spLocks noChangeArrowheads="1"/>
          </p:cNvSpPr>
          <p:nvPr>
            <p:custDataLst>
              <p:tags r:id="rId10"/>
            </p:custDataLst>
          </p:nvPr>
        </p:nvSpPr>
        <p:spPr bwMode="auto">
          <a:xfrm>
            <a:off x="5197206" y="1878165"/>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a:t>
            </a:r>
            <a:r>
              <a:rPr lang="en-US" sz="3200" b="1" dirty="0">
                <a:latin typeface="Courier New" pitchFamily="-106" charset="0"/>
              </a:rPr>
              <a:t>9</a:t>
            </a:r>
          </a:p>
        </p:txBody>
      </p:sp>
      <p:sp>
        <p:nvSpPr>
          <p:cNvPr id="29" name="Rectangle 27"/>
          <p:cNvSpPr>
            <a:spLocks noChangeArrowheads="1"/>
          </p:cNvSpPr>
          <p:nvPr>
            <p:custDataLst>
              <p:tags r:id="rId11"/>
            </p:custDataLst>
          </p:nvPr>
        </p:nvSpPr>
        <p:spPr bwMode="auto">
          <a:xfrm>
            <a:off x="5466148" y="990600"/>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a:latin typeface="Calibri" pitchFamily="34" charset="0"/>
              </a:rPr>
              <a:t> </a:t>
            </a:r>
            <a:r>
              <a:rPr lang="en-US" sz="1800" b="1" dirty="0" smtClean="0">
                <a:latin typeface="Calibri" pitchFamily="34" charset="0"/>
              </a:rPr>
              <a:t> 9:      </a:t>
            </a:r>
            <a:r>
              <a:rPr lang="en-US" sz="1800" b="1" dirty="0" smtClean="0">
                <a:latin typeface="Courier New" pitchFamily="-106" charset="0"/>
              </a:rPr>
              <a:t>1001</a:t>
            </a:r>
            <a:endParaRPr lang="en-US" sz="1800" b="1" dirty="0">
              <a:latin typeface="Courier New" pitchFamily="-106" charset="0"/>
            </a:endParaRPr>
          </a:p>
        </p:txBody>
      </p:sp>
      <p:sp>
        <p:nvSpPr>
          <p:cNvPr id="30" name="Rectangle 27"/>
          <p:cNvSpPr>
            <a:spLocks noChangeArrowheads="1"/>
          </p:cNvSpPr>
          <p:nvPr>
            <p:custDataLst>
              <p:tags r:id="rId12"/>
            </p:custDataLst>
          </p:nvPr>
        </p:nvSpPr>
        <p:spPr bwMode="auto">
          <a:xfrm>
            <a:off x="5197206" y="259534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a:t>
            </a:r>
            <a:r>
              <a:rPr lang="en-US" sz="3200" b="1" dirty="0">
                <a:latin typeface="Courier New" pitchFamily="-106" charset="0"/>
              </a:rPr>
              <a:t>9</a:t>
            </a:r>
          </a:p>
        </p:txBody>
      </p:sp>
      <p:sp>
        <p:nvSpPr>
          <p:cNvPr id="31" name="Rectangle 27"/>
          <p:cNvSpPr>
            <a:spLocks noChangeArrowheads="1"/>
          </p:cNvSpPr>
          <p:nvPr>
            <p:custDataLst>
              <p:tags r:id="rId13"/>
            </p:custDataLst>
          </p:nvPr>
        </p:nvSpPr>
        <p:spPr bwMode="auto">
          <a:xfrm rot="465873">
            <a:off x="7119835" y="1099702"/>
            <a:ext cx="1646412"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i="1" dirty="0" smtClean="0">
                <a:latin typeface="Cambria" pitchFamily="18" charset="0"/>
              </a:rPr>
              <a:t>do</a:t>
            </a:r>
            <a:r>
              <a:rPr lang="en-US" sz="1200" dirty="0" smtClean="0">
                <a:latin typeface="Cambria" pitchFamily="18" charset="0"/>
              </a:rPr>
              <a:t> need to use binary for these two!</a:t>
            </a:r>
            <a:endParaRPr lang="en-US" sz="1200" dirty="0">
              <a:latin typeface="Cambria" pitchFamily="18" charset="0"/>
            </a:endParaRPr>
          </a:p>
        </p:txBody>
      </p:sp>
      <p:sp>
        <p:nvSpPr>
          <p:cNvPr id="6" name="Rectangle 5"/>
          <p:cNvSpPr/>
          <p:nvPr/>
        </p:nvSpPr>
        <p:spPr>
          <a:xfrm rot="20987498">
            <a:off x="4621581" y="6489408"/>
            <a:ext cx="916020" cy="276999"/>
          </a:xfrm>
          <a:prstGeom prst="rect">
            <a:avLst/>
          </a:prstGeom>
          <a:noFill/>
        </p:spPr>
        <p:txBody>
          <a:bodyPr wrap="none">
            <a:spAutoFit/>
          </a:bodyPr>
          <a:lstStyle/>
          <a:p>
            <a:r>
              <a:rPr lang="en-US" sz="1200" dirty="0" smtClean="0">
                <a:solidFill>
                  <a:srgbClr val="7030A0"/>
                </a:solidFill>
                <a:latin typeface="Cambria" pitchFamily="18" charset="0"/>
              </a:rPr>
              <a:t>extra </a:t>
            </a:r>
            <a:r>
              <a:rPr lang="en-US" sz="1200" dirty="0" err="1" smtClean="0">
                <a:solidFill>
                  <a:srgbClr val="7030A0"/>
                </a:solidFill>
                <a:latin typeface="Cambria" pitchFamily="18" charset="0"/>
              </a:rPr>
              <a:t>fleek</a:t>
            </a:r>
            <a:r>
              <a:rPr lang="en-US" sz="1200" dirty="0" smtClean="0">
                <a:solidFill>
                  <a:srgbClr val="7030A0"/>
                </a:solidFill>
                <a:latin typeface="Cambria" pitchFamily="18" charset="0"/>
              </a:rPr>
              <a:t>!</a:t>
            </a:r>
            <a:endParaRPr lang="en-US" dirty="0">
              <a:solidFill>
                <a:srgbClr val="7030A0"/>
              </a:solidFill>
            </a:endParaRPr>
          </a:p>
        </p:txBody>
      </p:sp>
      <p:sp>
        <p:nvSpPr>
          <p:cNvPr id="32" name="Text Box 14"/>
          <p:cNvSpPr txBox="1">
            <a:spLocks noChangeArrowheads="1"/>
          </p:cNvSpPr>
          <p:nvPr>
            <p:custDataLst>
              <p:tags r:id="rId14"/>
            </p:custDataLst>
          </p:nvPr>
        </p:nvSpPr>
        <p:spPr bwMode="auto">
          <a:xfrm>
            <a:off x="686979" y="1779438"/>
            <a:ext cx="106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left-shift</a:t>
            </a:r>
            <a:endParaRPr lang="en-US" sz="1000" dirty="0">
              <a:latin typeface="Cambria" pitchFamily="18" charset="0"/>
            </a:endParaRPr>
          </a:p>
        </p:txBody>
      </p:sp>
      <p:sp>
        <p:nvSpPr>
          <p:cNvPr id="33" name="Text Box 15"/>
          <p:cNvSpPr txBox="1">
            <a:spLocks noChangeArrowheads="1"/>
          </p:cNvSpPr>
          <p:nvPr>
            <p:custDataLst>
              <p:tags r:id="rId15"/>
            </p:custDataLst>
          </p:nvPr>
        </p:nvSpPr>
        <p:spPr bwMode="auto">
          <a:xfrm>
            <a:off x="1176528" y="3109244"/>
            <a:ext cx="99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right-shift</a:t>
            </a:r>
            <a:endParaRPr lang="en-US" sz="1000" dirty="0">
              <a:latin typeface="Cambria" pitchFamily="18" charset="0"/>
            </a:endParaRPr>
          </a:p>
        </p:txBody>
      </p:sp>
      <p:sp>
        <p:nvSpPr>
          <p:cNvPr id="34" name="Text Box 15"/>
          <p:cNvSpPr txBox="1">
            <a:spLocks noChangeArrowheads="1"/>
          </p:cNvSpPr>
          <p:nvPr>
            <p:custDataLst>
              <p:tags r:id="rId16"/>
            </p:custDataLst>
          </p:nvPr>
        </p:nvSpPr>
        <p:spPr bwMode="auto">
          <a:xfrm>
            <a:off x="5831097" y="2268119"/>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or</a:t>
            </a:r>
            <a:endParaRPr lang="en-US" sz="1000" dirty="0">
              <a:latin typeface="Cambria" pitchFamily="18" charset="0"/>
            </a:endParaRPr>
          </a:p>
        </p:txBody>
      </p:sp>
      <p:sp>
        <p:nvSpPr>
          <p:cNvPr id="35" name="Text Box 15"/>
          <p:cNvSpPr txBox="1">
            <a:spLocks noChangeArrowheads="1"/>
          </p:cNvSpPr>
          <p:nvPr>
            <p:custDataLst>
              <p:tags r:id="rId17"/>
            </p:custDataLst>
          </p:nvPr>
        </p:nvSpPr>
        <p:spPr bwMode="auto">
          <a:xfrm>
            <a:off x="5840241" y="2980827"/>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and</a:t>
            </a:r>
            <a:endParaRPr lang="en-US" sz="1000" dirty="0">
              <a:latin typeface="Cambria" pitchFamily="18" charset="0"/>
            </a:endParaRPr>
          </a:p>
        </p:txBody>
      </p:sp>
      <p:sp>
        <p:nvSpPr>
          <p:cNvPr id="36" name="Rectangle 35"/>
          <p:cNvSpPr/>
          <p:nvPr/>
        </p:nvSpPr>
        <p:spPr>
          <a:xfrm rot="20958744">
            <a:off x="6156115" y="5375178"/>
            <a:ext cx="1849052" cy="1061829"/>
          </a:xfrm>
          <a:prstGeom prst="rect">
            <a:avLst/>
          </a:prstGeom>
          <a:solidFill>
            <a:srgbClr val="FFCCFF"/>
          </a:solidFill>
        </p:spPr>
        <p:txBody>
          <a:bodyPr wrap="square">
            <a:spAutoFit/>
          </a:bodyPr>
          <a:lstStyle/>
          <a:p>
            <a:pPr algn="ctr"/>
            <a:r>
              <a:rPr lang="en-US" sz="2100" dirty="0" smtClean="0">
                <a:latin typeface="Cambria" pitchFamily="18" charset="0"/>
              </a:rPr>
              <a:t>Let's first look at </a:t>
            </a:r>
            <a:r>
              <a:rPr lang="en-US" sz="2100" b="1" i="1" dirty="0" smtClean="0">
                <a:latin typeface="Cambria" pitchFamily="18" charset="0"/>
              </a:rPr>
              <a:t>why</a:t>
            </a:r>
            <a:r>
              <a:rPr lang="en-US" sz="2100" dirty="0" smtClean="0">
                <a:latin typeface="Cambria" pitchFamily="18" charset="0"/>
              </a:rPr>
              <a:t> you'd bother … !?</a:t>
            </a:r>
            <a:endParaRPr lang="en-US" sz="2100" dirty="0"/>
          </a:p>
        </p:txBody>
      </p:sp>
      <p:sp>
        <p:nvSpPr>
          <p:cNvPr id="37" name="Text Box 5"/>
          <p:cNvSpPr txBox="1">
            <a:spLocks noChangeArrowheads="1"/>
          </p:cNvSpPr>
          <p:nvPr>
            <p:custDataLst>
              <p:tags r:id="rId18"/>
            </p:custDataLst>
          </p:nvPr>
        </p:nvSpPr>
        <p:spPr bwMode="auto">
          <a:xfrm>
            <a:off x="5173897" y="183922"/>
            <a:ext cx="3436703" cy="523220"/>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2800" dirty="0" smtClean="0">
                <a:latin typeface="Calibri" panose="020F0502020204030204" pitchFamily="34" charset="0"/>
              </a:rPr>
              <a:t>Try these for a bit…</a:t>
            </a:r>
            <a:endParaRPr lang="en-US" sz="2800" dirty="0">
              <a:latin typeface="Calibri" panose="020F0502020204030204" pitchFamily="34" charset="0"/>
            </a:endParaRPr>
          </a:p>
        </p:txBody>
      </p:sp>
      <p:sp>
        <p:nvSpPr>
          <p:cNvPr id="2" name="Right Arrow 1"/>
          <p:cNvSpPr/>
          <p:nvPr/>
        </p:nvSpPr>
        <p:spPr bwMode="auto">
          <a:xfrm>
            <a:off x="8046099" y="5184290"/>
            <a:ext cx="560286" cy="438301"/>
          </a:xfrm>
          <a:prstGeom prst="rightArrow">
            <a:avLst/>
          </a:prstGeom>
          <a:solidFill>
            <a:srgbClr val="FFCCFF"/>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8" name="Rectangle 27"/>
          <p:cNvSpPr>
            <a:spLocks noChangeArrowheads="1"/>
          </p:cNvSpPr>
          <p:nvPr>
            <p:custDataLst>
              <p:tags r:id="rId19"/>
            </p:custDataLst>
          </p:nvPr>
        </p:nvSpPr>
        <p:spPr bwMode="auto">
          <a:xfrm rot="310934">
            <a:off x="2387295" y="930540"/>
            <a:ext cx="2065536"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39" name="Rectangle 27"/>
          <p:cNvSpPr>
            <a:spLocks noChangeArrowheads="1"/>
          </p:cNvSpPr>
          <p:nvPr>
            <p:custDataLst>
              <p:tags r:id="rId20"/>
            </p:custDataLst>
          </p:nvPr>
        </p:nvSpPr>
        <p:spPr bwMode="auto">
          <a:xfrm>
            <a:off x="2598209" y="1264936"/>
            <a:ext cx="6783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rgbClr val="067B0E"/>
                </a:solidFill>
                <a:latin typeface="Courier New" pitchFamily="-106" charset="0"/>
              </a:rPr>
              <a:t>14</a:t>
            </a:r>
            <a:endParaRPr lang="en-US" sz="3200" b="1" dirty="0">
              <a:solidFill>
                <a:srgbClr val="067B0E"/>
              </a:solidFill>
              <a:latin typeface="Courier New" pitchFamily="-106" charset="0"/>
            </a:endParaRPr>
          </a:p>
        </p:txBody>
      </p:sp>
      <p:sp>
        <p:nvSpPr>
          <p:cNvPr id="40" name="Right Arrow 39"/>
          <p:cNvSpPr/>
          <p:nvPr/>
        </p:nvSpPr>
        <p:spPr bwMode="auto">
          <a:xfrm>
            <a:off x="2075688" y="1337741"/>
            <a:ext cx="499872" cy="394575"/>
          </a:xfrm>
          <a:prstGeom prst="rightArrow">
            <a:avLst/>
          </a:prstGeom>
          <a:solidFill>
            <a:schemeClr val="bg1"/>
          </a:solidFill>
          <a:ln w="3175" cap="flat" cmpd="sng" algn="ctr">
            <a:solidFill>
              <a:srgbClr val="067B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1" name="Rectangle 27"/>
          <p:cNvSpPr>
            <a:spLocks noChangeArrowheads="1"/>
          </p:cNvSpPr>
          <p:nvPr>
            <p:custDataLst>
              <p:tags r:id="rId21"/>
            </p:custDataLst>
          </p:nvPr>
        </p:nvSpPr>
        <p:spPr bwMode="auto">
          <a:xfrm>
            <a:off x="2671361" y="1993833"/>
            <a:ext cx="6783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rgbClr val="067B0E"/>
                </a:solidFill>
                <a:latin typeface="Courier New" pitchFamily="-106" charset="0"/>
              </a:rPr>
              <a:t>80</a:t>
            </a:r>
            <a:endParaRPr lang="en-US" sz="3200" b="1" dirty="0">
              <a:solidFill>
                <a:srgbClr val="067B0E"/>
              </a:solidFill>
              <a:latin typeface="Courier New" pitchFamily="-106" charset="0"/>
            </a:endParaRPr>
          </a:p>
        </p:txBody>
      </p:sp>
      <p:sp>
        <p:nvSpPr>
          <p:cNvPr id="42" name="Right Arrow 41"/>
          <p:cNvSpPr/>
          <p:nvPr/>
        </p:nvSpPr>
        <p:spPr bwMode="auto">
          <a:xfrm>
            <a:off x="2124456" y="2066638"/>
            <a:ext cx="499872" cy="394575"/>
          </a:xfrm>
          <a:prstGeom prst="rightArrow">
            <a:avLst/>
          </a:prstGeom>
          <a:solidFill>
            <a:schemeClr val="bg1"/>
          </a:solidFill>
          <a:ln w="3175" cap="flat" cmpd="sng" algn="ctr">
            <a:solidFill>
              <a:srgbClr val="067B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3" name="Rectangle 27"/>
          <p:cNvSpPr>
            <a:spLocks noChangeArrowheads="1"/>
          </p:cNvSpPr>
          <p:nvPr>
            <p:custDataLst>
              <p:tags r:id="rId22"/>
            </p:custDataLst>
          </p:nvPr>
        </p:nvSpPr>
        <p:spPr bwMode="auto">
          <a:xfrm>
            <a:off x="3183425" y="2731008"/>
            <a:ext cx="6783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rgbClr val="CC3300"/>
                </a:solidFill>
                <a:latin typeface="Courier New" pitchFamily="-106" charset="0"/>
              </a:rPr>
              <a:t>42</a:t>
            </a:r>
            <a:endParaRPr lang="en-US" sz="3200" b="1" dirty="0">
              <a:solidFill>
                <a:srgbClr val="CC3300"/>
              </a:solidFill>
              <a:latin typeface="Courier New" pitchFamily="-106" charset="0"/>
            </a:endParaRPr>
          </a:p>
        </p:txBody>
      </p:sp>
      <p:sp>
        <p:nvSpPr>
          <p:cNvPr id="44" name="Right Arrow 43"/>
          <p:cNvSpPr/>
          <p:nvPr/>
        </p:nvSpPr>
        <p:spPr bwMode="auto">
          <a:xfrm>
            <a:off x="2636520" y="2803813"/>
            <a:ext cx="499872" cy="394575"/>
          </a:xfrm>
          <a:prstGeom prst="rightArrow">
            <a:avLst/>
          </a:prstGeom>
          <a:solidFill>
            <a:schemeClr val="bg1"/>
          </a:solidFill>
          <a:ln w="317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 name="Rectangle 4"/>
          <p:cNvSpPr/>
          <p:nvPr/>
        </p:nvSpPr>
        <p:spPr>
          <a:xfrm>
            <a:off x="8197589" y="2170865"/>
            <a:ext cx="736099" cy="369332"/>
          </a:xfrm>
          <a:prstGeom prst="rect">
            <a:avLst/>
          </a:prstGeom>
          <a:solidFill>
            <a:schemeClr val="bg1"/>
          </a:solidFill>
        </p:spPr>
        <p:txBody>
          <a:bodyPr wrap="none">
            <a:spAutoFit/>
          </a:bodyPr>
          <a:lstStyle/>
          <a:p>
            <a:r>
              <a:rPr lang="en-US" sz="1800" b="1" dirty="0" smtClean="0">
                <a:solidFill>
                  <a:schemeClr val="bg1">
                    <a:lumMod val="65000"/>
                  </a:schemeClr>
                </a:solidFill>
                <a:latin typeface="Courier New" pitchFamily="-106" charset="0"/>
              </a:rPr>
              <a:t>1111</a:t>
            </a:r>
            <a:endParaRPr lang="en-US" dirty="0">
              <a:solidFill>
                <a:schemeClr val="bg1">
                  <a:lumMod val="65000"/>
                </a:schemeClr>
              </a:solidFill>
            </a:endParaRPr>
          </a:p>
        </p:txBody>
      </p:sp>
      <p:sp>
        <p:nvSpPr>
          <p:cNvPr id="45" name="Rectangle 44"/>
          <p:cNvSpPr/>
          <p:nvPr/>
        </p:nvSpPr>
        <p:spPr>
          <a:xfrm>
            <a:off x="8197589" y="2919460"/>
            <a:ext cx="736099" cy="369332"/>
          </a:xfrm>
          <a:prstGeom prst="rect">
            <a:avLst/>
          </a:prstGeom>
          <a:solidFill>
            <a:schemeClr val="bg1"/>
          </a:solidFill>
        </p:spPr>
        <p:txBody>
          <a:bodyPr wrap="none">
            <a:spAutoFit/>
          </a:bodyPr>
          <a:lstStyle/>
          <a:p>
            <a:r>
              <a:rPr lang="en-US" sz="1800" b="1" dirty="0" smtClean="0">
                <a:solidFill>
                  <a:schemeClr val="bg1">
                    <a:lumMod val="65000"/>
                  </a:schemeClr>
                </a:solidFill>
                <a:latin typeface="Courier New" pitchFamily="-106" charset="0"/>
              </a:rPr>
              <a:t>1000</a:t>
            </a:r>
            <a:endParaRPr lang="en-US" dirty="0">
              <a:solidFill>
                <a:schemeClr val="bg1">
                  <a:lumMod val="65000"/>
                </a:schemeClr>
              </a:solidFill>
            </a:endParaRPr>
          </a:p>
        </p:txBody>
      </p:sp>
      <p:sp>
        <p:nvSpPr>
          <p:cNvPr id="46" name="Right Arrow 45"/>
          <p:cNvSpPr/>
          <p:nvPr/>
        </p:nvSpPr>
        <p:spPr bwMode="auto">
          <a:xfrm>
            <a:off x="6950609" y="1967853"/>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7" name="Right Arrow 46"/>
          <p:cNvSpPr/>
          <p:nvPr/>
        </p:nvSpPr>
        <p:spPr bwMode="auto">
          <a:xfrm>
            <a:off x="6950609" y="2668560"/>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8" name="Rectangle 7"/>
          <p:cNvSpPr/>
          <p:nvPr/>
        </p:nvSpPr>
        <p:spPr>
          <a:xfrm>
            <a:off x="7499724" y="2603130"/>
            <a:ext cx="431528" cy="584775"/>
          </a:xfrm>
          <a:prstGeom prst="rect">
            <a:avLst/>
          </a:prstGeom>
        </p:spPr>
        <p:txBody>
          <a:bodyPr wrap="none">
            <a:spAutoFit/>
          </a:bodyPr>
          <a:lstStyle/>
          <a:p>
            <a:pPr lvl="0" eaLnBrk="0" hangingPunct="0"/>
            <a:r>
              <a:rPr lang="en-US" sz="3200" b="1" dirty="0" smtClean="0">
                <a:solidFill>
                  <a:srgbClr val="1C10EF"/>
                </a:solidFill>
                <a:latin typeface="Courier New" pitchFamily="-106" charset="0"/>
              </a:rPr>
              <a:t>8</a:t>
            </a:r>
            <a:endParaRPr lang="en-US" sz="3200" b="1" dirty="0">
              <a:solidFill>
                <a:srgbClr val="1C10EF"/>
              </a:solidFill>
              <a:latin typeface="Courier New" pitchFamily="-106" charset="0"/>
            </a:endParaRPr>
          </a:p>
        </p:txBody>
      </p:sp>
      <p:sp>
        <p:nvSpPr>
          <p:cNvPr id="48" name="Rectangle 47"/>
          <p:cNvSpPr/>
          <p:nvPr/>
        </p:nvSpPr>
        <p:spPr>
          <a:xfrm>
            <a:off x="7450481" y="1892384"/>
            <a:ext cx="678391" cy="584775"/>
          </a:xfrm>
          <a:prstGeom prst="rect">
            <a:avLst/>
          </a:prstGeom>
        </p:spPr>
        <p:txBody>
          <a:bodyPr wrap="none">
            <a:spAutoFit/>
          </a:bodyPr>
          <a:lstStyle/>
          <a:p>
            <a:pPr lvl="0" eaLnBrk="0" hangingPunct="0"/>
            <a:r>
              <a:rPr lang="en-US" sz="3200" b="1" dirty="0" smtClean="0">
                <a:solidFill>
                  <a:srgbClr val="1C10EF"/>
                </a:solidFill>
                <a:latin typeface="Courier New" pitchFamily="-106" charset="0"/>
              </a:rPr>
              <a:t>15</a:t>
            </a:r>
            <a:endParaRPr lang="en-US" sz="3200" b="1" dirty="0">
              <a:solidFill>
                <a:srgbClr val="1C10EF"/>
              </a:solidFill>
              <a:latin typeface="Courier New" pitchFamily="-106" charset="0"/>
            </a:endParaRPr>
          </a:p>
        </p:txBody>
      </p:sp>
    </p:spTree>
    <p:extLst>
      <p:ext uri="{BB962C8B-B14F-4D97-AF65-F5344CB8AC3E}">
        <p14:creationId xmlns:p14="http://schemas.microsoft.com/office/powerpoint/2010/main" val="27799700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308" t="48136" r="57668" b="47551"/>
          <a:stretch/>
        </p:blipFill>
        <p:spPr bwMode="auto">
          <a:xfrm>
            <a:off x="1524516" y="5657165"/>
            <a:ext cx="6247884" cy="609600"/>
          </a:xfrm>
          <a:prstGeom prst="rect">
            <a:avLst/>
          </a:prstGeom>
          <a:noFill/>
          <a:ln w="28575">
            <a:solidFill>
              <a:srgbClr val="1C10EF"/>
            </a:solidFill>
            <a:miter lim="800000"/>
            <a:headEnd/>
            <a:tailEnd/>
          </a:ln>
          <a:extLst>
            <a:ext uri="{909E8E84-426E-40DD-AFC4-6F175D3DCCD1}">
              <a14:hiddenFill xmlns:a14="http://schemas.microsoft.com/office/drawing/2010/main">
                <a:solidFill>
                  <a:schemeClr val="accent1"/>
                </a:solidFill>
              </a14:hiddenFill>
            </a:ext>
          </a:extLst>
        </p:spPr>
      </p:pic>
      <p:sp>
        <p:nvSpPr>
          <p:cNvPr id="62" name="Rectangle 61"/>
          <p:cNvSpPr/>
          <p:nvPr/>
        </p:nvSpPr>
        <p:spPr>
          <a:xfrm>
            <a:off x="1023686" y="5410200"/>
            <a:ext cx="4081714" cy="323165"/>
          </a:xfrm>
          <a:prstGeom prst="rect">
            <a:avLst/>
          </a:prstGeom>
          <a:solidFill>
            <a:srgbClr val="CCECFF"/>
          </a:solidFill>
          <a:ln>
            <a:solidFill>
              <a:srgbClr val="CCECFF"/>
            </a:solidFill>
          </a:ln>
        </p:spPr>
        <p:txBody>
          <a:bodyPr wrap="square">
            <a:spAutoFit/>
          </a:bodyPr>
          <a:lstStyle/>
          <a:p>
            <a:pPr algn="ctr"/>
            <a:r>
              <a:rPr lang="en-US" sz="1500" dirty="0" smtClean="0">
                <a:latin typeface="Calibri" pitchFamily="34" charset="0"/>
              </a:rPr>
              <a:t>Old Microsoft </a:t>
            </a:r>
            <a:r>
              <a:rPr lang="en-US" sz="1500" b="1" i="1" dirty="0" smtClean="0">
                <a:latin typeface="Calibri" pitchFamily="34" charset="0"/>
              </a:rPr>
              <a:t>systems-interview</a:t>
            </a:r>
            <a:r>
              <a:rPr lang="en-US" sz="1500" dirty="0" smtClean="0">
                <a:latin typeface="Calibri" pitchFamily="34" charset="0"/>
              </a:rPr>
              <a:t> question, #42:</a:t>
            </a:r>
            <a:endParaRPr lang="en-US" sz="1500" dirty="0">
              <a:latin typeface="Calibri" pitchFamily="34" charset="0"/>
            </a:endParaRPr>
          </a:p>
        </p:txBody>
      </p:sp>
      <p:sp>
        <p:nvSpPr>
          <p:cNvPr id="14" name="Rectangle 1"/>
          <p:cNvSpPr>
            <a:spLocks noChangeArrowheads="1"/>
          </p:cNvSpPr>
          <p:nvPr/>
        </p:nvSpPr>
        <p:spPr bwMode="auto">
          <a:xfrm>
            <a:off x="988512" y="76200"/>
            <a:ext cx="3385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1800" dirty="0">
                <a:latin typeface="Cambria" pitchFamily="18" charset="0"/>
              </a:rPr>
              <a:t>Intel x86 processor instructions and their speeds (</a:t>
            </a:r>
            <a:r>
              <a:rPr lang="en-US" sz="1800" dirty="0" smtClean="0">
                <a:latin typeface="Cambria" pitchFamily="18" charset="0"/>
              </a:rPr>
              <a:t>2016)</a:t>
            </a:r>
            <a:endParaRPr lang="en-US" sz="1800" dirty="0">
              <a:latin typeface="Cambria" pitchFamily="18" charset="0"/>
            </a:endParaRPr>
          </a:p>
        </p:txBody>
      </p:sp>
      <p:sp>
        <p:nvSpPr>
          <p:cNvPr id="15" name="Text Box 17"/>
          <p:cNvSpPr txBox="1">
            <a:spLocks noChangeArrowheads="1"/>
          </p:cNvSpPr>
          <p:nvPr>
            <p:custDataLst>
              <p:tags r:id="rId1"/>
            </p:custDataLst>
          </p:nvPr>
        </p:nvSpPr>
        <p:spPr bwMode="auto">
          <a:xfrm>
            <a:off x="457201" y="1143000"/>
            <a:ext cx="2666999" cy="3342453"/>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dirty="0">
                <a:latin typeface="Cambria" pitchFamily="18" charset="0"/>
              </a:rPr>
              <a:t>In </a:t>
            </a:r>
            <a:r>
              <a:rPr lang="en-US" dirty="0" smtClean="0">
                <a:latin typeface="Cambria" pitchFamily="18" charset="0"/>
              </a:rPr>
              <a:t>processors </a:t>
            </a:r>
            <a:r>
              <a:rPr lang="en-US" dirty="0" smtClean="0">
                <a:solidFill>
                  <a:srgbClr val="1C10EF"/>
                </a:solidFill>
                <a:latin typeface="Cambria" pitchFamily="18" charset="0"/>
              </a:rPr>
              <a:t>shift</a:t>
            </a:r>
            <a:r>
              <a:rPr lang="en-US" dirty="0" smtClean="0">
                <a:latin typeface="Cambria" pitchFamily="18" charset="0"/>
              </a:rPr>
              <a:t>, </a:t>
            </a:r>
            <a:r>
              <a:rPr lang="en-US" dirty="0" smtClean="0">
                <a:solidFill>
                  <a:srgbClr val="1C10EF"/>
                </a:solidFill>
                <a:latin typeface="Cambria" pitchFamily="18" charset="0"/>
              </a:rPr>
              <a:t>and</a:t>
            </a:r>
            <a:r>
              <a:rPr lang="en-US" dirty="0" smtClean="0">
                <a:latin typeface="Cambria" pitchFamily="18" charset="0"/>
              </a:rPr>
              <a:t>, </a:t>
            </a:r>
            <a:r>
              <a:rPr lang="en-US" dirty="0" smtClean="0">
                <a:solidFill>
                  <a:srgbClr val="1C10EF"/>
                </a:solidFill>
                <a:latin typeface="Cambria" pitchFamily="18" charset="0"/>
              </a:rPr>
              <a:t>or</a:t>
            </a:r>
            <a:r>
              <a:rPr lang="en-US" dirty="0" smtClean="0">
                <a:latin typeface="Cambria" pitchFamily="18" charset="0"/>
              </a:rPr>
              <a:t>, </a:t>
            </a:r>
            <a:r>
              <a:rPr lang="en-US" dirty="0" smtClean="0">
                <a:solidFill>
                  <a:srgbClr val="1C10EF"/>
                </a:solidFill>
                <a:latin typeface="Cambria" pitchFamily="18" charset="0"/>
              </a:rPr>
              <a:t>add</a:t>
            </a:r>
            <a:r>
              <a:rPr lang="en-US" dirty="0" smtClean="0">
                <a:latin typeface="Cambria" pitchFamily="18" charset="0"/>
              </a:rPr>
              <a:t>, </a:t>
            </a:r>
            <a:r>
              <a:rPr lang="en-US" dirty="0">
                <a:latin typeface="Cambria" pitchFamily="18" charset="0"/>
              </a:rPr>
              <a:t>and </a:t>
            </a:r>
            <a:r>
              <a:rPr lang="en-US" dirty="0" smtClean="0">
                <a:solidFill>
                  <a:srgbClr val="1C10EF"/>
                </a:solidFill>
                <a:latin typeface="Cambria" pitchFamily="18" charset="0"/>
              </a:rPr>
              <a:t>subtract</a:t>
            </a:r>
            <a:r>
              <a:rPr lang="en-US" dirty="0" smtClean="0">
                <a:latin typeface="Cambria" pitchFamily="18" charset="0"/>
              </a:rPr>
              <a:t> </a:t>
            </a:r>
            <a:r>
              <a:rPr lang="en-US" dirty="0">
                <a:latin typeface="Cambria" pitchFamily="18" charset="0"/>
              </a:rPr>
              <a:t>are </a:t>
            </a:r>
            <a:r>
              <a:rPr lang="en-US" b="1" i="1" dirty="0" smtClean="0">
                <a:latin typeface="Cambria" pitchFamily="18" charset="0"/>
              </a:rPr>
              <a:t>much faster </a:t>
            </a:r>
            <a:r>
              <a:rPr lang="en-US" dirty="0">
                <a:latin typeface="Cambria" pitchFamily="18" charset="0"/>
              </a:rPr>
              <a:t>than </a:t>
            </a:r>
            <a:r>
              <a:rPr lang="en-US" dirty="0" smtClean="0">
                <a:solidFill>
                  <a:srgbClr val="EB102C"/>
                </a:solidFill>
                <a:latin typeface="Cambria" pitchFamily="18" charset="0"/>
              </a:rPr>
              <a:t>multiply</a:t>
            </a:r>
            <a:r>
              <a:rPr lang="en-US" dirty="0" smtClean="0">
                <a:latin typeface="Cambria" pitchFamily="18" charset="0"/>
              </a:rPr>
              <a:t>, </a:t>
            </a:r>
            <a:r>
              <a:rPr lang="en-US" dirty="0" smtClean="0">
                <a:solidFill>
                  <a:srgbClr val="EB102C"/>
                </a:solidFill>
                <a:latin typeface="Cambria" pitchFamily="18" charset="0"/>
              </a:rPr>
              <a:t>divide</a:t>
            </a:r>
            <a:r>
              <a:rPr lang="en-US" dirty="0" smtClean="0">
                <a:latin typeface="Cambria" pitchFamily="18" charset="0"/>
              </a:rPr>
              <a:t>, and </a:t>
            </a:r>
            <a:r>
              <a:rPr lang="en-US" dirty="0" smtClean="0">
                <a:solidFill>
                  <a:srgbClr val="EB102C"/>
                </a:solidFill>
                <a:latin typeface="Cambria" pitchFamily="18" charset="0"/>
              </a:rPr>
              <a:t>mod</a:t>
            </a:r>
            <a:r>
              <a:rPr lang="en-US" dirty="0" smtClean="0">
                <a:latin typeface="Cambria" pitchFamily="18" charset="0"/>
              </a:rPr>
              <a:t>, which are </a:t>
            </a:r>
            <a:r>
              <a:rPr lang="en-US" b="1" i="1" dirty="0" smtClean="0">
                <a:latin typeface="Cambria" pitchFamily="18" charset="0"/>
              </a:rPr>
              <a:t>relatively</a:t>
            </a:r>
            <a:r>
              <a:rPr lang="en-US" dirty="0" smtClean="0">
                <a:latin typeface="Cambria" pitchFamily="18" charset="0"/>
              </a:rPr>
              <a:t> </a:t>
            </a:r>
            <a:r>
              <a:rPr lang="en-US" b="1" dirty="0" smtClean="0">
                <a:latin typeface="Cambria" pitchFamily="18" charset="0"/>
              </a:rPr>
              <a:t>slow</a:t>
            </a:r>
            <a:r>
              <a:rPr lang="en-US" dirty="0" smtClean="0">
                <a:latin typeface="Cambria" pitchFamily="18" charset="0"/>
              </a:rPr>
              <a:t>. </a:t>
            </a:r>
            <a:endParaRPr lang="en-US" dirty="0">
              <a:latin typeface="Cambria" pitchFamily="18" charset="0"/>
            </a:endParaRPr>
          </a:p>
        </p:txBody>
      </p:sp>
      <p:cxnSp>
        <p:nvCxnSpPr>
          <p:cNvPr id="16" name="Straight Arrow Connector 15"/>
          <p:cNvCxnSpPr/>
          <p:nvPr/>
        </p:nvCxnSpPr>
        <p:spPr bwMode="auto">
          <a:xfrm>
            <a:off x="3064543" y="1447800"/>
            <a:ext cx="1733235" cy="166511"/>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17" name="Straight Arrow Connector 16"/>
          <p:cNvCxnSpPr/>
          <p:nvPr/>
        </p:nvCxnSpPr>
        <p:spPr bwMode="auto">
          <a:xfrm>
            <a:off x="3064543" y="1447800"/>
            <a:ext cx="1710657" cy="381000"/>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18" name="Straight Arrow Connector 17"/>
          <p:cNvCxnSpPr/>
          <p:nvPr/>
        </p:nvCxnSpPr>
        <p:spPr bwMode="auto">
          <a:xfrm>
            <a:off x="2971800" y="3060701"/>
            <a:ext cx="1792111" cy="438855"/>
          </a:xfrm>
          <a:prstGeom prst="straightConnector1">
            <a:avLst/>
          </a:prstGeom>
          <a:noFill/>
          <a:ln w="12700" cap="flat" cmpd="sng" algn="ctr">
            <a:solidFill>
              <a:srgbClr val="FF0000"/>
            </a:solidFill>
            <a:prstDash val="solid"/>
            <a:round/>
            <a:headEnd type="none" w="med" len="med"/>
            <a:tailEnd type="arrow" w="lg" len="lg"/>
          </a:ln>
          <a:effectLst/>
        </p:spPr>
      </p:cxnSp>
      <p:cxnSp>
        <p:nvCxnSpPr>
          <p:cNvPr id="21" name="Straight Arrow Connector 20"/>
          <p:cNvCxnSpPr/>
          <p:nvPr/>
        </p:nvCxnSpPr>
        <p:spPr bwMode="auto">
          <a:xfrm>
            <a:off x="2971800" y="3060701"/>
            <a:ext cx="1848556" cy="709788"/>
          </a:xfrm>
          <a:prstGeom prst="straightConnector1">
            <a:avLst/>
          </a:prstGeom>
          <a:noFill/>
          <a:ln w="12700" cap="flat" cmpd="sng" algn="ctr">
            <a:solidFill>
              <a:srgbClr val="FF0000"/>
            </a:solidFill>
            <a:prstDash val="solid"/>
            <a:round/>
            <a:headEnd type="none" w="med" len="med"/>
            <a:tailEnd type="arrow" w="lg" len="lg"/>
          </a:ln>
          <a:effectLst/>
        </p:spPr>
      </p:cxnSp>
      <p:grpSp>
        <p:nvGrpSpPr>
          <p:cNvPr id="19" name="Group 18"/>
          <p:cNvGrpSpPr/>
          <p:nvPr/>
        </p:nvGrpSpPr>
        <p:grpSpPr>
          <a:xfrm>
            <a:off x="4809499" y="171289"/>
            <a:ext cx="4164736" cy="3723493"/>
            <a:chOff x="4809499" y="171289"/>
            <a:chExt cx="4164736" cy="3723493"/>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19540"/>
            <a:stretch/>
          </p:blipFill>
          <p:spPr>
            <a:xfrm>
              <a:off x="4809499" y="171289"/>
              <a:ext cx="4164736" cy="3486311"/>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90080" b="3356"/>
            <a:stretch/>
          </p:blipFill>
          <p:spPr>
            <a:xfrm>
              <a:off x="4809499" y="3610328"/>
              <a:ext cx="4164736" cy="284454"/>
            </a:xfrm>
            <a:prstGeom prst="rect">
              <a:avLst/>
            </a:prstGeom>
          </p:spPr>
        </p:pic>
      </p:grpSp>
      <p:sp>
        <p:nvSpPr>
          <p:cNvPr id="27" name="Rectangle 26"/>
          <p:cNvSpPr/>
          <p:nvPr/>
        </p:nvSpPr>
        <p:spPr>
          <a:xfrm>
            <a:off x="5257800" y="3641372"/>
            <a:ext cx="1114408" cy="230832"/>
          </a:xfrm>
          <a:prstGeom prst="rect">
            <a:avLst/>
          </a:prstGeom>
        </p:spPr>
        <p:txBody>
          <a:bodyPr wrap="none">
            <a:spAutoFit/>
          </a:bodyPr>
          <a:lstStyle/>
          <a:p>
            <a:r>
              <a:rPr lang="en-US" sz="900" b="1" dirty="0" smtClean="0">
                <a:latin typeface="Arial" pitchFamily="34" charset="0"/>
                <a:cs typeface="Arial" pitchFamily="34" charset="0"/>
              </a:rPr>
              <a:t>MOD is the same</a:t>
            </a:r>
            <a:endParaRPr lang="en-US" sz="900" b="1" dirty="0">
              <a:latin typeface="Arial" pitchFamily="34" charset="0"/>
              <a:cs typeface="Arial" pitchFamily="34" charset="0"/>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8217" t="5062" r="9866" b="73932"/>
          <a:stretch/>
        </p:blipFill>
        <p:spPr>
          <a:xfrm>
            <a:off x="7884781" y="4267200"/>
            <a:ext cx="1089454" cy="703124"/>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28817" t="39830" r="9866" b="52927"/>
          <a:stretch/>
        </p:blipFill>
        <p:spPr>
          <a:xfrm>
            <a:off x="5057272" y="3978523"/>
            <a:ext cx="3048000" cy="242460"/>
          </a:xfrm>
          <a:prstGeom prst="rect">
            <a:avLst/>
          </a:prstGeom>
        </p:spPr>
      </p:pic>
      <p:sp>
        <p:nvSpPr>
          <p:cNvPr id="2" name="TextBox 1"/>
          <p:cNvSpPr txBox="1"/>
          <p:nvPr/>
        </p:nvSpPr>
        <p:spPr>
          <a:xfrm>
            <a:off x="6542288" y="545592"/>
            <a:ext cx="1011815" cy="230832"/>
          </a:xfrm>
          <a:prstGeom prst="rect">
            <a:avLst/>
          </a:prstGeom>
          <a:noFill/>
        </p:spPr>
        <p:txBody>
          <a:bodyPr wrap="none" rtlCol="0">
            <a:spAutoFit/>
          </a:bodyPr>
          <a:lstStyle/>
          <a:p>
            <a:r>
              <a:rPr lang="en-US" sz="900" dirty="0" smtClean="0">
                <a:latin typeface="Calibri" panose="020F0502020204030204" pitchFamily="34" charset="0"/>
              </a:rPr>
              <a:t>first time in a row</a:t>
            </a:r>
            <a:endParaRPr lang="en-US" sz="900" dirty="0">
              <a:latin typeface="Calibri" panose="020F0502020204030204" pitchFamily="34" charset="0"/>
            </a:endParaRPr>
          </a:p>
        </p:txBody>
      </p:sp>
      <p:sp>
        <p:nvSpPr>
          <p:cNvPr id="22" name="TextBox 21"/>
          <p:cNvSpPr txBox="1"/>
          <p:nvPr/>
        </p:nvSpPr>
        <p:spPr>
          <a:xfrm>
            <a:off x="7648459" y="545592"/>
            <a:ext cx="1247457" cy="230832"/>
          </a:xfrm>
          <a:prstGeom prst="rect">
            <a:avLst/>
          </a:prstGeom>
          <a:noFill/>
        </p:spPr>
        <p:txBody>
          <a:bodyPr wrap="none" rtlCol="0">
            <a:spAutoFit/>
          </a:bodyPr>
          <a:lstStyle/>
          <a:p>
            <a:r>
              <a:rPr lang="en-US" sz="900" dirty="0" smtClean="0">
                <a:latin typeface="Calibri" panose="020F0502020204030204" pitchFamily="34" charset="0"/>
              </a:rPr>
              <a:t>rest of times (in a row)</a:t>
            </a:r>
            <a:endParaRPr lang="en-US" sz="9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99285" y="4438499"/>
            <a:ext cx="8792315" cy="234330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1214" name="Rectangle 1"/>
          <p:cNvSpPr>
            <a:spLocks noChangeArrowheads="1"/>
          </p:cNvSpPr>
          <p:nvPr/>
        </p:nvSpPr>
        <p:spPr bwMode="auto">
          <a:xfrm>
            <a:off x="988512" y="76200"/>
            <a:ext cx="3385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1800" dirty="0">
                <a:latin typeface="Cambria" pitchFamily="18" charset="0"/>
              </a:rPr>
              <a:t>Intel x86 processor instructions and their speeds (</a:t>
            </a:r>
            <a:r>
              <a:rPr lang="en-US" sz="1800" dirty="0" smtClean="0">
                <a:latin typeface="Cambria" pitchFamily="18" charset="0"/>
              </a:rPr>
              <a:t>2014)</a:t>
            </a:r>
            <a:endParaRPr lang="en-US" sz="1800" dirty="0">
              <a:latin typeface="Cambria" pitchFamily="18" charset="0"/>
            </a:endParaRPr>
          </a:p>
        </p:txBody>
      </p:sp>
      <p:sp>
        <p:nvSpPr>
          <p:cNvPr id="33" name="Rectangle 27"/>
          <p:cNvSpPr>
            <a:spLocks noChangeArrowheads="1"/>
          </p:cNvSpPr>
          <p:nvPr>
            <p:custDataLst>
              <p:tags r:id="rId1"/>
            </p:custDataLst>
          </p:nvPr>
        </p:nvSpPr>
        <p:spPr bwMode="auto">
          <a:xfrm>
            <a:off x="4132916" y="4438499"/>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chemeClr val="accent2">
                    <a:lumMod val="75000"/>
                  </a:schemeClr>
                </a:solidFill>
                <a:latin typeface="Courier New" pitchFamily="-106" charset="0"/>
              </a:rPr>
              <a:t>N/4</a:t>
            </a:r>
            <a:endParaRPr lang="en-US" sz="3200" b="1" dirty="0">
              <a:solidFill>
                <a:schemeClr val="accent2">
                  <a:lumMod val="75000"/>
                </a:schemeClr>
              </a:solidFill>
              <a:latin typeface="Courier New" pitchFamily="-106" charset="0"/>
            </a:endParaRPr>
          </a:p>
        </p:txBody>
      </p:sp>
      <p:sp>
        <p:nvSpPr>
          <p:cNvPr id="34" name="Rectangle 27"/>
          <p:cNvSpPr>
            <a:spLocks noChangeArrowheads="1"/>
          </p:cNvSpPr>
          <p:nvPr>
            <p:custDataLst>
              <p:tags r:id="rId2"/>
            </p:custDataLst>
          </p:nvPr>
        </p:nvSpPr>
        <p:spPr bwMode="auto">
          <a:xfrm>
            <a:off x="4009484" y="561225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chemeClr val="accent2">
                    <a:lumMod val="75000"/>
                  </a:schemeClr>
                </a:solidFill>
                <a:latin typeface="Courier New" pitchFamily="-106" charset="0"/>
              </a:rPr>
              <a:t>N*17</a:t>
            </a:r>
            <a:endParaRPr lang="en-US" sz="3200" b="1" dirty="0">
              <a:solidFill>
                <a:schemeClr val="accent2">
                  <a:lumMod val="75000"/>
                </a:schemeClr>
              </a:solidFill>
              <a:latin typeface="Courier New" pitchFamily="-106" charset="0"/>
            </a:endParaRPr>
          </a:p>
        </p:txBody>
      </p:sp>
      <p:sp>
        <p:nvSpPr>
          <p:cNvPr id="35" name="Rectangle 27"/>
          <p:cNvSpPr>
            <a:spLocks noChangeArrowheads="1"/>
          </p:cNvSpPr>
          <p:nvPr>
            <p:custDataLst>
              <p:tags r:id="rId3"/>
            </p:custDataLst>
          </p:nvPr>
        </p:nvSpPr>
        <p:spPr bwMode="auto">
          <a:xfrm>
            <a:off x="4009484" y="6197025"/>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chemeClr val="accent2">
                    <a:lumMod val="75000"/>
                  </a:schemeClr>
                </a:solidFill>
                <a:latin typeface="Courier New" pitchFamily="-106" charset="0"/>
              </a:rPr>
              <a:t>N%16</a:t>
            </a:r>
            <a:endParaRPr lang="en-US" sz="3200" b="1" dirty="0">
              <a:solidFill>
                <a:schemeClr val="accent2">
                  <a:lumMod val="75000"/>
                </a:schemeClr>
              </a:solidFill>
              <a:latin typeface="Courier New" pitchFamily="-106" charset="0"/>
            </a:endParaRPr>
          </a:p>
        </p:txBody>
      </p:sp>
      <p:sp>
        <p:nvSpPr>
          <p:cNvPr id="36" name="Rectangle 27"/>
          <p:cNvSpPr>
            <a:spLocks noChangeArrowheads="1"/>
          </p:cNvSpPr>
          <p:nvPr>
            <p:custDataLst>
              <p:tags r:id="rId4"/>
            </p:custDataLst>
          </p:nvPr>
        </p:nvSpPr>
        <p:spPr bwMode="auto">
          <a:xfrm>
            <a:off x="4132916" y="5015643"/>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solidFill>
                  <a:schemeClr val="accent2">
                    <a:lumMod val="75000"/>
                  </a:schemeClr>
                </a:solidFill>
                <a:latin typeface="Courier New" pitchFamily="-106" charset="0"/>
              </a:rPr>
              <a:t>N*7</a:t>
            </a:r>
            <a:endParaRPr lang="en-US" sz="3200" b="1" dirty="0">
              <a:solidFill>
                <a:schemeClr val="accent2">
                  <a:lumMod val="75000"/>
                </a:schemeClr>
              </a:solidFill>
              <a:latin typeface="Courier New" pitchFamily="-106" charset="0"/>
            </a:endParaRPr>
          </a:p>
        </p:txBody>
      </p:sp>
      <p:sp>
        <p:nvSpPr>
          <p:cNvPr id="37" name="TextBox 36"/>
          <p:cNvSpPr txBox="1"/>
          <p:nvPr/>
        </p:nvSpPr>
        <p:spPr>
          <a:xfrm>
            <a:off x="199285" y="4971871"/>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t>
            </a:r>
            <a:r>
              <a:rPr lang="en-US" sz="1800" dirty="0" smtClean="0">
                <a:solidFill>
                  <a:srgbClr val="000000"/>
                </a:solidFill>
                <a:latin typeface="Cambria" pitchFamily="18" charset="0"/>
              </a:rPr>
              <a:t>a </a:t>
            </a:r>
            <a:r>
              <a:rPr lang="en-US" sz="1800" dirty="0">
                <a:solidFill>
                  <a:srgbClr val="000000"/>
                </a:solidFill>
                <a:latin typeface="Cambria" pitchFamily="18" charset="0"/>
              </a:rPr>
              <a:t>way to compute these statements </a:t>
            </a:r>
            <a:r>
              <a:rPr lang="en-US" sz="1800" dirty="0" smtClean="0">
                <a:solidFill>
                  <a:srgbClr val="000000"/>
                </a:solidFill>
                <a:latin typeface="Cambria" pitchFamily="18" charset="0"/>
              </a:rPr>
              <a:t>using </a:t>
            </a:r>
            <a:r>
              <a:rPr lang="en-US" sz="1800" dirty="0">
                <a:solidFill>
                  <a:srgbClr val="000000"/>
                </a:solidFill>
                <a:latin typeface="Cambria" pitchFamily="18" charset="0"/>
              </a:rPr>
              <a:t>combinations </a:t>
            </a:r>
            <a:r>
              <a:rPr lang="en-US" sz="1800" dirty="0" smtClean="0">
                <a:solidFill>
                  <a:srgbClr val="000000"/>
                </a:solidFill>
                <a:latin typeface="Cambria" pitchFamily="18" charset="0"/>
              </a:rPr>
              <a:t>from </a:t>
            </a:r>
            <a:r>
              <a:rPr lang="en-US" sz="1800" u="sng" dirty="0" smtClean="0">
                <a:solidFill>
                  <a:srgbClr val="000000"/>
                </a:solidFill>
                <a:latin typeface="Cambria" pitchFamily="18" charset="0"/>
              </a:rPr>
              <a:t>only</a:t>
            </a:r>
            <a:r>
              <a:rPr lang="en-US" sz="1800" dirty="0" smtClean="0">
                <a:solidFill>
                  <a:srgbClr val="000000"/>
                </a:solidFill>
                <a:latin typeface="Cambria" pitchFamily="18" charset="0"/>
              </a:rPr>
              <a:t>  </a:t>
            </a:r>
            <a:r>
              <a:rPr lang="en-US" sz="1800" dirty="0">
                <a:solidFill>
                  <a:srgbClr val="000000"/>
                </a:solidFill>
                <a:latin typeface="Cambria" pitchFamily="18" charset="0"/>
              </a:rPr>
              <a:t>the </a:t>
            </a:r>
            <a:r>
              <a:rPr lang="en-US" sz="1800" b="1" i="1"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38" name="Left Brace 37"/>
          <p:cNvSpPr/>
          <p:nvPr/>
        </p:nvSpPr>
        <p:spPr bwMode="auto">
          <a:xfrm>
            <a:off x="3464595" y="4572000"/>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 name="Rectangle 5"/>
          <p:cNvSpPr/>
          <p:nvPr/>
        </p:nvSpPr>
        <p:spPr bwMode="auto">
          <a:xfrm>
            <a:off x="6891867" y="982134"/>
            <a:ext cx="1600200" cy="304800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2" name="Rectangle 21"/>
          <p:cNvSpPr/>
          <p:nvPr/>
        </p:nvSpPr>
        <p:spPr bwMode="auto">
          <a:xfrm>
            <a:off x="7826023" y="979312"/>
            <a:ext cx="934155" cy="2983088"/>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grpSp>
        <p:nvGrpSpPr>
          <p:cNvPr id="24" name="Group 23"/>
          <p:cNvGrpSpPr/>
          <p:nvPr/>
        </p:nvGrpSpPr>
        <p:grpSpPr>
          <a:xfrm>
            <a:off x="4809499" y="171289"/>
            <a:ext cx="4164736" cy="3723493"/>
            <a:chOff x="4809499" y="171289"/>
            <a:chExt cx="4164736" cy="3723493"/>
          </a:xfrm>
        </p:grpSpPr>
        <p:pic>
          <p:nvPicPr>
            <p:cNvPr id="25" name="Picture 24"/>
            <p:cNvPicPr>
              <a:picLocks noChangeAspect="1"/>
            </p:cNvPicPr>
            <p:nvPr/>
          </p:nvPicPr>
          <p:blipFill rotWithShape="1">
            <a:blip r:embed="rId8">
              <a:extLst>
                <a:ext uri="{28A0092B-C50C-407E-A947-70E740481C1C}">
                  <a14:useLocalDpi xmlns:a14="http://schemas.microsoft.com/office/drawing/2010/main" val="0"/>
                </a:ext>
              </a:extLst>
            </a:blip>
            <a:srcRect b="19540"/>
            <a:stretch/>
          </p:blipFill>
          <p:spPr>
            <a:xfrm>
              <a:off x="4809499" y="171289"/>
              <a:ext cx="4164736" cy="3486311"/>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t="90080" b="3356"/>
            <a:stretch/>
          </p:blipFill>
          <p:spPr>
            <a:xfrm>
              <a:off x="4809499" y="3610328"/>
              <a:ext cx="4164736" cy="284454"/>
            </a:xfrm>
            <a:prstGeom prst="rect">
              <a:avLst/>
            </a:prstGeom>
          </p:spPr>
        </p:pic>
      </p:grpSp>
      <p:sp>
        <p:nvSpPr>
          <p:cNvPr id="27" name="Text Box 17"/>
          <p:cNvSpPr txBox="1">
            <a:spLocks noChangeArrowheads="1"/>
          </p:cNvSpPr>
          <p:nvPr>
            <p:custDataLst>
              <p:tags r:id="rId5"/>
            </p:custDataLst>
          </p:nvPr>
        </p:nvSpPr>
        <p:spPr bwMode="auto">
          <a:xfrm>
            <a:off x="457201" y="1143000"/>
            <a:ext cx="2666999" cy="3342453"/>
          </a:xfrm>
          <a:prstGeom prst="rect">
            <a:avLst/>
          </a:prstGeom>
          <a:solidFill>
            <a:schemeClr val="bg1">
              <a:lumMod val="85000"/>
            </a:schemeClr>
          </a:solidFill>
          <a:ln w="19050">
            <a:solidFill>
              <a:schemeClr val="bg1"/>
            </a:solid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dirty="0">
                <a:latin typeface="Cambria" pitchFamily="18" charset="0"/>
              </a:rPr>
              <a:t>In </a:t>
            </a:r>
            <a:r>
              <a:rPr lang="en-US" dirty="0" smtClean="0">
                <a:latin typeface="Cambria" pitchFamily="18" charset="0"/>
              </a:rPr>
              <a:t>processors </a:t>
            </a:r>
            <a:r>
              <a:rPr lang="en-US" dirty="0" smtClean="0">
                <a:solidFill>
                  <a:srgbClr val="1C10EF"/>
                </a:solidFill>
                <a:latin typeface="Cambria" pitchFamily="18" charset="0"/>
              </a:rPr>
              <a:t>shift</a:t>
            </a:r>
            <a:r>
              <a:rPr lang="en-US" dirty="0" smtClean="0">
                <a:latin typeface="Cambria" pitchFamily="18" charset="0"/>
              </a:rPr>
              <a:t>, </a:t>
            </a:r>
            <a:r>
              <a:rPr lang="en-US" dirty="0" smtClean="0">
                <a:solidFill>
                  <a:srgbClr val="1C10EF"/>
                </a:solidFill>
                <a:latin typeface="Cambria" pitchFamily="18" charset="0"/>
              </a:rPr>
              <a:t>and</a:t>
            </a:r>
            <a:r>
              <a:rPr lang="en-US" dirty="0" smtClean="0">
                <a:latin typeface="Cambria" pitchFamily="18" charset="0"/>
              </a:rPr>
              <a:t>, </a:t>
            </a:r>
            <a:r>
              <a:rPr lang="en-US" dirty="0" smtClean="0">
                <a:solidFill>
                  <a:srgbClr val="1C10EF"/>
                </a:solidFill>
                <a:latin typeface="Cambria" pitchFamily="18" charset="0"/>
              </a:rPr>
              <a:t>or</a:t>
            </a:r>
            <a:r>
              <a:rPr lang="en-US" dirty="0" smtClean="0">
                <a:latin typeface="Cambria" pitchFamily="18" charset="0"/>
              </a:rPr>
              <a:t>, </a:t>
            </a:r>
            <a:r>
              <a:rPr lang="en-US" dirty="0" smtClean="0">
                <a:solidFill>
                  <a:srgbClr val="1C10EF"/>
                </a:solidFill>
                <a:latin typeface="Cambria" pitchFamily="18" charset="0"/>
              </a:rPr>
              <a:t>add</a:t>
            </a:r>
            <a:r>
              <a:rPr lang="en-US" dirty="0" smtClean="0">
                <a:latin typeface="Cambria" pitchFamily="18" charset="0"/>
              </a:rPr>
              <a:t>, </a:t>
            </a:r>
            <a:r>
              <a:rPr lang="en-US" dirty="0">
                <a:latin typeface="Cambria" pitchFamily="18" charset="0"/>
              </a:rPr>
              <a:t>and </a:t>
            </a:r>
            <a:r>
              <a:rPr lang="en-US" dirty="0" smtClean="0">
                <a:solidFill>
                  <a:srgbClr val="1C10EF"/>
                </a:solidFill>
                <a:latin typeface="Cambria" pitchFamily="18" charset="0"/>
              </a:rPr>
              <a:t>subtract</a:t>
            </a:r>
            <a:r>
              <a:rPr lang="en-US" dirty="0" smtClean="0">
                <a:latin typeface="Cambria" pitchFamily="18" charset="0"/>
              </a:rPr>
              <a:t> </a:t>
            </a:r>
            <a:r>
              <a:rPr lang="en-US" dirty="0">
                <a:latin typeface="Cambria" pitchFamily="18" charset="0"/>
              </a:rPr>
              <a:t>are </a:t>
            </a:r>
            <a:r>
              <a:rPr lang="en-US" b="1" i="1" dirty="0" smtClean="0">
                <a:latin typeface="Cambria" pitchFamily="18" charset="0"/>
              </a:rPr>
              <a:t>much faster </a:t>
            </a:r>
            <a:r>
              <a:rPr lang="en-US" dirty="0">
                <a:latin typeface="Cambria" pitchFamily="18" charset="0"/>
              </a:rPr>
              <a:t>than </a:t>
            </a:r>
            <a:r>
              <a:rPr lang="en-US" dirty="0" smtClean="0">
                <a:solidFill>
                  <a:srgbClr val="EB102C"/>
                </a:solidFill>
                <a:latin typeface="Cambria" pitchFamily="18" charset="0"/>
              </a:rPr>
              <a:t>multiply</a:t>
            </a:r>
            <a:r>
              <a:rPr lang="en-US" dirty="0" smtClean="0">
                <a:latin typeface="Cambria" pitchFamily="18" charset="0"/>
              </a:rPr>
              <a:t>, </a:t>
            </a:r>
            <a:r>
              <a:rPr lang="en-US" dirty="0" smtClean="0">
                <a:solidFill>
                  <a:srgbClr val="EB102C"/>
                </a:solidFill>
                <a:latin typeface="Cambria" pitchFamily="18" charset="0"/>
              </a:rPr>
              <a:t>divide</a:t>
            </a:r>
            <a:r>
              <a:rPr lang="en-US" dirty="0" smtClean="0">
                <a:latin typeface="Cambria" pitchFamily="18" charset="0"/>
              </a:rPr>
              <a:t>, and </a:t>
            </a:r>
            <a:r>
              <a:rPr lang="en-US" dirty="0" smtClean="0">
                <a:solidFill>
                  <a:srgbClr val="EB102C"/>
                </a:solidFill>
                <a:latin typeface="Cambria" pitchFamily="18" charset="0"/>
              </a:rPr>
              <a:t>mod</a:t>
            </a:r>
            <a:r>
              <a:rPr lang="en-US" dirty="0" smtClean="0">
                <a:latin typeface="Cambria" pitchFamily="18" charset="0"/>
              </a:rPr>
              <a:t>, which are </a:t>
            </a:r>
            <a:r>
              <a:rPr lang="en-US" b="1" i="1" dirty="0" smtClean="0">
                <a:latin typeface="Cambria" pitchFamily="18" charset="0"/>
              </a:rPr>
              <a:t>relatively</a:t>
            </a:r>
            <a:r>
              <a:rPr lang="en-US" dirty="0" smtClean="0">
                <a:latin typeface="Cambria" pitchFamily="18" charset="0"/>
              </a:rPr>
              <a:t> </a:t>
            </a:r>
            <a:r>
              <a:rPr lang="en-US" b="1" dirty="0" smtClean="0">
                <a:latin typeface="Cambria" pitchFamily="18" charset="0"/>
              </a:rPr>
              <a:t>slow</a:t>
            </a:r>
            <a:r>
              <a:rPr lang="en-US" dirty="0" smtClean="0">
                <a:latin typeface="Cambria" pitchFamily="18" charset="0"/>
              </a:rPr>
              <a:t>. </a:t>
            </a:r>
            <a:endParaRPr lang="en-US" dirty="0">
              <a:latin typeface="Cambria" pitchFamily="18" charset="0"/>
            </a:endParaRPr>
          </a:p>
        </p:txBody>
      </p:sp>
      <p:cxnSp>
        <p:nvCxnSpPr>
          <p:cNvPr id="28" name="Straight Arrow Connector 27"/>
          <p:cNvCxnSpPr/>
          <p:nvPr/>
        </p:nvCxnSpPr>
        <p:spPr bwMode="auto">
          <a:xfrm>
            <a:off x="3064543" y="1447800"/>
            <a:ext cx="1733235" cy="166511"/>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29" name="Straight Arrow Connector 28"/>
          <p:cNvCxnSpPr/>
          <p:nvPr/>
        </p:nvCxnSpPr>
        <p:spPr bwMode="auto">
          <a:xfrm>
            <a:off x="3064543" y="1447800"/>
            <a:ext cx="1710657" cy="381000"/>
          </a:xfrm>
          <a:prstGeom prst="straightConnector1">
            <a:avLst/>
          </a:prstGeom>
          <a:noFill/>
          <a:ln w="12700" cap="flat" cmpd="sng" algn="ctr">
            <a:solidFill>
              <a:srgbClr val="1C10EF"/>
            </a:solidFill>
            <a:prstDash val="solid"/>
            <a:round/>
            <a:headEnd type="none" w="med" len="med"/>
            <a:tailEnd type="arrow" w="lg" len="lg"/>
          </a:ln>
          <a:effectLst/>
        </p:spPr>
      </p:cxnSp>
      <p:cxnSp>
        <p:nvCxnSpPr>
          <p:cNvPr id="30" name="Straight Arrow Connector 29"/>
          <p:cNvCxnSpPr/>
          <p:nvPr/>
        </p:nvCxnSpPr>
        <p:spPr bwMode="auto">
          <a:xfrm>
            <a:off x="2971800" y="3060701"/>
            <a:ext cx="1792111" cy="438855"/>
          </a:xfrm>
          <a:prstGeom prst="straightConnector1">
            <a:avLst/>
          </a:prstGeom>
          <a:noFill/>
          <a:ln w="12700" cap="flat" cmpd="sng" algn="ctr">
            <a:solidFill>
              <a:srgbClr val="FF0000"/>
            </a:solidFill>
            <a:prstDash val="solid"/>
            <a:round/>
            <a:headEnd type="none" w="med" len="med"/>
            <a:tailEnd type="arrow" w="lg" len="lg"/>
          </a:ln>
          <a:effectLst/>
        </p:spPr>
      </p:cxnSp>
      <p:cxnSp>
        <p:nvCxnSpPr>
          <p:cNvPr id="32" name="Straight Arrow Connector 31"/>
          <p:cNvCxnSpPr/>
          <p:nvPr/>
        </p:nvCxnSpPr>
        <p:spPr bwMode="auto">
          <a:xfrm>
            <a:off x="2971800" y="3060701"/>
            <a:ext cx="1848556" cy="709788"/>
          </a:xfrm>
          <a:prstGeom prst="straightConnector1">
            <a:avLst/>
          </a:prstGeom>
          <a:noFill/>
          <a:ln w="12700" cap="flat" cmpd="sng" algn="ctr">
            <a:solidFill>
              <a:srgbClr val="FF0000"/>
            </a:solidFill>
            <a:prstDash val="solid"/>
            <a:round/>
            <a:headEnd type="none" w="med" len="med"/>
            <a:tailEnd type="arrow" w="lg" len="lg"/>
          </a:ln>
          <a:effectLst/>
        </p:spPr>
      </p:cxnSp>
      <p:sp>
        <p:nvSpPr>
          <p:cNvPr id="39" name="Rectangle 38"/>
          <p:cNvSpPr/>
          <p:nvPr/>
        </p:nvSpPr>
        <p:spPr>
          <a:xfrm>
            <a:off x="5257800" y="3641372"/>
            <a:ext cx="1114408" cy="230832"/>
          </a:xfrm>
          <a:prstGeom prst="rect">
            <a:avLst/>
          </a:prstGeom>
        </p:spPr>
        <p:txBody>
          <a:bodyPr wrap="none">
            <a:spAutoFit/>
          </a:bodyPr>
          <a:lstStyle/>
          <a:p>
            <a:r>
              <a:rPr lang="en-US" sz="900" b="1" dirty="0" smtClean="0">
                <a:latin typeface="Arial" pitchFamily="34" charset="0"/>
                <a:cs typeface="Arial" pitchFamily="34" charset="0"/>
              </a:rPr>
              <a:t>MOD is the same</a:t>
            </a:r>
            <a:endParaRPr lang="en-US" sz="900" b="1" dirty="0">
              <a:latin typeface="Arial" pitchFamily="34" charset="0"/>
              <a:cs typeface="Arial" pitchFamily="34" charset="0"/>
            </a:endParaRPr>
          </a:p>
        </p:txBody>
      </p:sp>
      <p:sp>
        <p:nvSpPr>
          <p:cNvPr id="23" name="Rectangle 27"/>
          <p:cNvSpPr>
            <a:spLocks noChangeArrowheads="1"/>
          </p:cNvSpPr>
          <p:nvPr>
            <p:custDataLst>
              <p:tags r:id="rId6"/>
            </p:custDataLst>
          </p:nvPr>
        </p:nvSpPr>
        <p:spPr bwMode="auto">
          <a:xfrm>
            <a:off x="5896984" y="4438498"/>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 &gt;&gt; 2</a:t>
            </a:r>
            <a:endParaRPr lang="en-US" sz="3200" b="1" dirty="0">
              <a:latin typeface="Courier New" pitchFamily="-106" charset="0"/>
            </a:endParaRPr>
          </a:p>
        </p:txBody>
      </p:sp>
      <p:sp>
        <p:nvSpPr>
          <p:cNvPr id="2" name="Right Arrow 1"/>
          <p:cNvSpPr/>
          <p:nvPr/>
        </p:nvSpPr>
        <p:spPr bwMode="auto">
          <a:xfrm>
            <a:off x="5227640" y="4533597"/>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1" name="Right Arrow 30"/>
          <p:cNvSpPr/>
          <p:nvPr/>
        </p:nvSpPr>
        <p:spPr bwMode="auto">
          <a:xfrm>
            <a:off x="5227640" y="5109197"/>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0" name="Right Arrow 39"/>
          <p:cNvSpPr/>
          <p:nvPr/>
        </p:nvSpPr>
        <p:spPr bwMode="auto">
          <a:xfrm>
            <a:off x="5227640" y="5684797"/>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1" name="Right Arrow 40"/>
          <p:cNvSpPr/>
          <p:nvPr/>
        </p:nvSpPr>
        <p:spPr bwMode="auto">
          <a:xfrm>
            <a:off x="5227640" y="6267275"/>
            <a:ext cx="499872" cy="394575"/>
          </a:xfrm>
          <a:prstGeom prst="rightArrow">
            <a:avLst/>
          </a:prstGeom>
          <a:solidFill>
            <a:schemeClr val="bg1"/>
          </a:solidFill>
          <a:ln w="3175"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480713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8"/>
          <p:cNvSpPr txBox="1">
            <a:spLocks noChangeArrowheads="1"/>
          </p:cNvSpPr>
          <p:nvPr>
            <p:custDataLst>
              <p:tags r:id="rId1"/>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1" u="none" strike="noStrike" kern="1200" cap="none" spc="0" normalizeH="0" baseline="0" noProof="0" dirty="0">
                <a:ln>
                  <a:noFill/>
                </a:ln>
                <a:solidFill>
                  <a:srgbClr val="1C10EF"/>
                </a:solidFill>
                <a:effectLst/>
                <a:uLnTx/>
                <a:uFillTx/>
                <a:latin typeface="Cambria" pitchFamily="18" charset="0"/>
                <a:ea typeface="ＭＳ Ｐゴシック" pitchFamily="-106" charset="-128"/>
              </a:rPr>
              <a:t>Insight</a:t>
            </a:r>
            <a:r>
              <a:rPr kumimoji="0" lang="en-US" sz="3200" b="1" i="1"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 </a:t>
            </a:r>
            <a:r>
              <a:rPr kumimoji="0" lang="en-US" sz="3200" b="1" i="1"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 </a:t>
            </a:r>
            <a:r>
              <a:rPr kumimoji="0" lang="en-US" sz="32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Ancient Egyptian Multiplication</a:t>
            </a:r>
            <a:endParaRPr kumimoji="0" lang="en-US" sz="32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38168">
            <a:off x="2042753" y="1181880"/>
            <a:ext cx="5134692" cy="809738"/>
          </a:xfrm>
          <a:prstGeom prst="rect">
            <a:avLst/>
          </a:prstGeom>
          <a:ln>
            <a:solidFill>
              <a:srgbClr val="1C10EF"/>
            </a:solidFill>
          </a:ln>
        </p:spPr>
      </p:pic>
      <p:sp>
        <p:nvSpPr>
          <p:cNvPr id="10" name="Right Arrow 9"/>
          <p:cNvSpPr/>
          <p:nvPr/>
        </p:nvSpPr>
        <p:spPr bwMode="auto">
          <a:xfrm>
            <a:off x="7315200" y="914399"/>
            <a:ext cx="304800" cy="228600"/>
          </a:xfrm>
          <a:prstGeom prst="rightArrow">
            <a:avLst/>
          </a:prstGeom>
          <a:solidFill>
            <a:srgbClr val="1C10EF"/>
          </a:solidFill>
          <a:ln w="19050"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5" charset="0"/>
              <a:ea typeface="ＭＳ Ｐゴシック" pitchFamily="-105" charset="-128"/>
              <a:cs typeface="ＭＳ Ｐゴシック" pitchFamily="-105" charset="-128"/>
            </a:endParaRPr>
          </a:p>
        </p:txBody>
      </p:sp>
      <p:sp>
        <p:nvSpPr>
          <p:cNvPr id="6" name="Rectangle 5"/>
          <p:cNvSpPr/>
          <p:nvPr/>
        </p:nvSpPr>
        <p:spPr>
          <a:xfrm>
            <a:off x="6781276" y="2217354"/>
            <a:ext cx="1677447" cy="461665"/>
          </a:xfrm>
          <a:prstGeom prst="rect">
            <a:avLst/>
          </a:prstGeom>
          <a:solidFill>
            <a:srgbClr val="1C10EF"/>
          </a:solidFill>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mbria" pitchFamily="18" charset="0"/>
                <a:ea typeface="ＭＳ Ｐゴシック" pitchFamily="-106" charset="-128"/>
              </a:rPr>
              <a:t>Next time?</a:t>
            </a:r>
            <a:endParaRPr kumimoji="0" lang="en-US" sz="2400" b="1" i="1" u="none" strike="noStrike" kern="1200" cap="none" spc="0" normalizeH="0" baseline="0" noProof="0" dirty="0">
              <a:ln>
                <a:noFill/>
              </a:ln>
              <a:solidFill>
                <a:srgbClr val="FFFFFF"/>
              </a:solidFill>
              <a:effectLst/>
              <a:uLnTx/>
              <a:uFillTx/>
              <a:latin typeface="Cambria" pitchFamily="18" charset="0"/>
              <a:ea typeface="ＭＳ Ｐゴシック" pitchFamily="-106" charset="-128"/>
            </a:endParaRPr>
          </a:p>
        </p:txBody>
      </p:sp>
    </p:spTree>
    <p:extLst>
      <p:ext uri="{BB962C8B-B14F-4D97-AF65-F5344CB8AC3E}">
        <p14:creationId xmlns:p14="http://schemas.microsoft.com/office/powerpoint/2010/main" val="36528699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CCECFF"/>
          </a:solidFill>
          <a:ln>
            <a:noFill/>
          </a:ln>
          <a:extLst/>
        </p:spPr>
        <p:txBody>
          <a:bodyPr>
            <a:spAutoFit/>
          </a:bodyPr>
          <a:lstStyle/>
          <a:p>
            <a:pPr algn="ctr" eaLnBrk="0" hangingPunct="0"/>
            <a:endParaRPr lang="en-US"/>
          </a:p>
        </p:txBody>
      </p:sp>
      <p:sp>
        <p:nvSpPr>
          <p:cNvPr id="54275" name="Text Box 5"/>
          <p:cNvSpPr txBox="1">
            <a:spLocks noChangeArrowheads="1"/>
          </p:cNvSpPr>
          <p:nvPr>
            <p:custDataLst>
              <p:tags r:id="rId1"/>
            </p:custDataLst>
          </p:nvPr>
        </p:nvSpPr>
        <p:spPr bwMode="auto">
          <a:xfrm>
            <a:off x="533400" y="1524000"/>
            <a:ext cx="129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p:txBody>
      </p:sp>
      <p:sp>
        <p:nvSpPr>
          <p:cNvPr id="54276" name="Text Box 6"/>
          <p:cNvSpPr txBox="1">
            <a:spLocks noChangeArrowheads="1"/>
          </p:cNvSpPr>
          <p:nvPr>
            <p:custDataLst>
              <p:tags r:id="rId2"/>
            </p:custDataLst>
          </p:nvPr>
        </p:nvSpPr>
        <p:spPr bwMode="auto">
          <a:xfrm>
            <a:off x="522288" y="1066800"/>
            <a:ext cx="3363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dirty="0">
                <a:solidFill>
                  <a:srgbClr val="1C10EF"/>
                </a:solidFill>
                <a:latin typeface="Courier New" pitchFamily="-106" charset="0"/>
              </a:rPr>
              <a:t>21 </a:t>
            </a:r>
            <a:r>
              <a:rPr lang="en-US" b="1" dirty="0">
                <a:solidFill>
                  <a:srgbClr val="1C10EF"/>
                </a:solidFill>
                <a:latin typeface="Courier New" pitchFamily="-106" charset="0"/>
                <a:sym typeface="Symbol" pitchFamily="18" charset="2"/>
              </a:rPr>
              <a:t> 6  </a:t>
            </a:r>
            <a:r>
              <a:rPr lang="en-US" dirty="0">
                <a:solidFill>
                  <a:srgbClr val="1C10EF"/>
                </a:solidFill>
                <a:latin typeface="Courier New" pitchFamily="-106" charset="0"/>
                <a:sym typeface="Symbol" pitchFamily="18" charset="2"/>
              </a:rPr>
              <a:t>==</a:t>
            </a:r>
            <a:r>
              <a:rPr lang="en-US" b="1" dirty="0">
                <a:solidFill>
                  <a:srgbClr val="1C10EF"/>
                </a:solidFill>
                <a:latin typeface="Courier New" pitchFamily="-106" charset="0"/>
                <a:sym typeface="Symbol" pitchFamily="18" charset="2"/>
              </a:rPr>
              <a:t>  126</a:t>
            </a:r>
            <a:endParaRPr lang="en-US" b="1" dirty="0">
              <a:solidFill>
                <a:srgbClr val="1C10EF"/>
              </a:solidFill>
              <a:latin typeface="Courier New" pitchFamily="-106" charset="0"/>
            </a:endParaRPr>
          </a:p>
        </p:txBody>
      </p:sp>
      <p:pic>
        <p:nvPicPr>
          <p:cNvPr id="54277" name="Picture 7" descr="russianalien"/>
          <p:cNvPicPr>
            <a:picLocks noChangeAspect="1" noChangeArrowheads="1"/>
          </p:cNvPicPr>
          <p:nvPr>
            <p:custDataLst>
              <p:tags r:id="rId3"/>
            </p:custDataLst>
          </p:nvPr>
        </p:nvPicPr>
        <p:blipFill>
          <a:blip r:embed="rId25">
            <a:extLst>
              <a:ext uri="{28A0092B-C50C-407E-A947-70E740481C1C}">
                <a14:useLocalDpi xmlns:a14="http://schemas.microsoft.com/office/drawing/2010/main" val="0"/>
              </a:ext>
            </a:extLst>
          </a:blip>
          <a:srcRect/>
          <a:stretch>
            <a:fillRect/>
          </a:stretch>
        </p:blipFill>
        <p:spPr bwMode="auto">
          <a:xfrm>
            <a:off x="6400800" y="5568950"/>
            <a:ext cx="18176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9"/>
          <p:cNvSpPr txBox="1">
            <a:spLocks noChangeArrowheads="1"/>
          </p:cNvSpPr>
          <p:nvPr>
            <p:custDataLst>
              <p:tags r:id="rId4"/>
            </p:custDataLst>
          </p:nvPr>
        </p:nvSpPr>
        <p:spPr bwMode="auto">
          <a:xfrm>
            <a:off x="5603875" y="1172986"/>
            <a:ext cx="3151188" cy="1938992"/>
          </a:xfrm>
          <a:prstGeom prst="rect">
            <a:avLst/>
          </a:prstGeom>
          <a:solidFill>
            <a:srgbClr val="CCECFF"/>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r>
              <a:rPr lang="en-US" sz="1200" dirty="0" smtClean="0">
                <a:latin typeface="Cambria" pitchFamily="18" charset="0"/>
              </a:rPr>
              <a:t>(toss remainders…)</a:t>
            </a:r>
            <a:endParaRPr lang="en-US" sz="1200" dirty="0">
              <a:latin typeface="Cambria" pitchFamily="18" charset="0"/>
            </a:endParaRP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i="1" dirty="0">
                <a:latin typeface="Cambria" pitchFamily="18" charset="0"/>
              </a:rPr>
              <a:t>Sum those values for the </a:t>
            </a:r>
            <a:r>
              <a:rPr lang="en-US" sz="1600" i="1" dirty="0" smtClean="0">
                <a:latin typeface="Cambria" pitchFamily="18" charset="0"/>
              </a:rPr>
              <a:t>answer!</a:t>
            </a:r>
            <a:endParaRPr lang="en-US" sz="1600" i="1" dirty="0">
              <a:latin typeface="Cambria" pitchFamily="18" charset="0"/>
            </a:endParaRPr>
          </a:p>
        </p:txBody>
      </p:sp>
      <p:grpSp>
        <p:nvGrpSpPr>
          <p:cNvPr id="54281" name="Group 11"/>
          <p:cNvGrpSpPr>
            <a:grpSpLocks/>
          </p:cNvGrpSpPr>
          <p:nvPr>
            <p:custDataLst>
              <p:tags r:id="rId5"/>
            </p:custDataLst>
          </p:nvPr>
        </p:nvGrpSpPr>
        <p:grpSpPr bwMode="auto">
          <a:xfrm>
            <a:off x="8424510" y="6221100"/>
            <a:ext cx="455612" cy="473075"/>
            <a:chOff x="2928" y="1051"/>
            <a:chExt cx="840" cy="957"/>
          </a:xfrm>
        </p:grpSpPr>
        <p:sp>
          <p:nvSpPr>
            <p:cNvPr id="54288" name="Freeform 12"/>
            <p:cNvSpPr>
              <a:spLocks/>
            </p:cNvSpPr>
            <p:nvPr>
              <p:custDataLst>
                <p:tags r:id="rId10"/>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289" name="Oval 13"/>
            <p:cNvSpPr>
              <a:spLocks noChangeArrowheads="1"/>
            </p:cNvSpPr>
            <p:nvPr>
              <p:custDataLst>
                <p:tags r:id="rId1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54290" name="Oval 14"/>
            <p:cNvSpPr>
              <a:spLocks noChangeArrowheads="1"/>
            </p:cNvSpPr>
            <p:nvPr>
              <p:custDataLst>
                <p:tags r:id="rId1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1" name="Oval 15"/>
            <p:cNvSpPr>
              <a:spLocks noChangeArrowheads="1"/>
            </p:cNvSpPr>
            <p:nvPr>
              <p:custDataLst>
                <p:tags r:id="rId1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2" name="Oval 16"/>
            <p:cNvSpPr>
              <a:spLocks noChangeArrowheads="1"/>
            </p:cNvSpPr>
            <p:nvPr>
              <p:custDataLst>
                <p:tags r:id="rId1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3" name="Oval 17"/>
            <p:cNvSpPr>
              <a:spLocks noChangeArrowheads="1"/>
            </p:cNvSpPr>
            <p:nvPr>
              <p:custDataLst>
                <p:tags r:id="rId1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4" name="Oval 18"/>
            <p:cNvSpPr>
              <a:spLocks noChangeArrowheads="1"/>
            </p:cNvSpPr>
            <p:nvPr>
              <p:custDataLst>
                <p:tags r:id="rId1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5" name="Oval 19"/>
            <p:cNvSpPr>
              <a:spLocks noChangeArrowheads="1"/>
            </p:cNvSpPr>
            <p:nvPr>
              <p:custDataLst>
                <p:tags r:id="rId1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6" name="AutoShape 20"/>
            <p:cNvSpPr>
              <a:spLocks noChangeArrowheads="1"/>
            </p:cNvSpPr>
            <p:nvPr>
              <p:custDataLst>
                <p:tags r:id="rId1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4297" name="Freeform 21"/>
            <p:cNvSpPr>
              <a:spLocks/>
            </p:cNvSpPr>
            <p:nvPr>
              <p:custDataLst>
                <p:tags r:id="rId1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298" name="Freeform 22"/>
            <p:cNvSpPr>
              <a:spLocks/>
            </p:cNvSpPr>
            <p:nvPr>
              <p:custDataLst>
                <p:tags r:id="rId2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299" name="Freeform 23"/>
            <p:cNvSpPr>
              <a:spLocks/>
            </p:cNvSpPr>
            <p:nvPr>
              <p:custDataLst>
                <p:tags r:id="rId2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00" name="Freeform 24"/>
            <p:cNvSpPr>
              <a:spLocks/>
            </p:cNvSpPr>
            <p:nvPr>
              <p:custDataLst>
                <p:tags r:id="rId2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82" name="Text Box 25"/>
          <p:cNvSpPr txBox="1">
            <a:spLocks noChangeArrowheads="1"/>
          </p:cNvSpPr>
          <p:nvPr>
            <p:custDataLst>
              <p:tags r:id="rId6"/>
            </p:custDataLst>
          </p:nvPr>
        </p:nvSpPr>
        <p:spPr bwMode="auto">
          <a:xfrm>
            <a:off x="8201643" y="5525869"/>
            <a:ext cx="9201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067B0E"/>
                </a:solidFill>
                <a:latin typeface="Calibri" pitchFamily="-106" charset="0"/>
              </a:rPr>
              <a:t>B</a:t>
            </a:r>
            <a:r>
              <a:rPr lang="en-US" sz="1200" dirty="0" smtClean="0">
                <a:solidFill>
                  <a:srgbClr val="067B0E"/>
                </a:solidFill>
                <a:latin typeface="Calibri" pitchFamily="-106" charset="0"/>
              </a:rPr>
              <a:t>uddy</a:t>
            </a:r>
            <a:r>
              <a:rPr lang="en-US" sz="1200" dirty="0">
                <a:solidFill>
                  <a:srgbClr val="067B0E"/>
                </a:solidFill>
                <a:latin typeface="Calibri" pitchFamily="-106" charset="0"/>
              </a:rPr>
              <a:t>, can you spare an eye?</a:t>
            </a:r>
          </a:p>
        </p:txBody>
      </p:sp>
      <p:sp>
        <p:nvSpPr>
          <p:cNvPr id="54283" name="Text Box 6"/>
          <p:cNvSpPr txBox="1">
            <a:spLocks noChangeArrowheads="1"/>
          </p:cNvSpPr>
          <p:nvPr>
            <p:custDataLst>
              <p:tags r:id="rId7"/>
            </p:custDataLst>
          </p:nvPr>
        </p:nvSpPr>
        <p:spPr bwMode="auto">
          <a:xfrm>
            <a:off x="449263" y="3657600"/>
            <a:ext cx="389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solidFill>
                  <a:srgbClr val="1C10EF"/>
                </a:solidFill>
                <a:latin typeface="Courier New" pitchFamily="-106" charset="0"/>
              </a:rPr>
              <a:t>11 </a:t>
            </a:r>
            <a:r>
              <a:rPr lang="en-US" b="1">
                <a:solidFill>
                  <a:srgbClr val="1C10EF"/>
                </a:solidFill>
                <a:latin typeface="Courier New" pitchFamily="-106" charset="0"/>
                <a:sym typeface="Symbol" pitchFamily="18" charset="2"/>
              </a:rPr>
              <a:t> 15  </a:t>
            </a:r>
            <a:r>
              <a:rPr lang="en-US">
                <a:solidFill>
                  <a:srgbClr val="1C10EF"/>
                </a:solidFill>
                <a:latin typeface="Courier New" pitchFamily="-106" charset="0"/>
                <a:sym typeface="Symbol" pitchFamily="18" charset="2"/>
              </a:rPr>
              <a:t>==</a:t>
            </a:r>
            <a:r>
              <a:rPr lang="en-US" b="1">
                <a:solidFill>
                  <a:srgbClr val="1C10EF"/>
                </a:solidFill>
                <a:latin typeface="Courier New" pitchFamily="-106" charset="0"/>
                <a:sym typeface="Symbol" pitchFamily="18" charset="2"/>
              </a:rPr>
              <a:t>  165</a:t>
            </a:r>
            <a:endParaRPr lang="en-US" b="1">
              <a:solidFill>
                <a:srgbClr val="1C10EF"/>
              </a:solidFill>
              <a:latin typeface="Courier New" pitchFamily="-106" charset="0"/>
            </a:endParaRPr>
          </a:p>
        </p:txBody>
      </p:sp>
      <p:sp>
        <p:nvSpPr>
          <p:cNvPr id="54284" name="Text Box 5"/>
          <p:cNvSpPr txBox="1">
            <a:spLocks noChangeArrowheads="1"/>
          </p:cNvSpPr>
          <p:nvPr>
            <p:custDataLst>
              <p:tags r:id="rId8"/>
            </p:custDataLst>
          </p:nvPr>
        </p:nvSpPr>
        <p:spPr bwMode="auto">
          <a:xfrm>
            <a:off x="454025" y="41148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11   15</a:t>
            </a:r>
          </a:p>
        </p:txBody>
      </p:sp>
      <p:cxnSp>
        <p:nvCxnSpPr>
          <p:cNvPr id="54285" name="Straight Connector 3"/>
          <p:cNvCxnSpPr>
            <a:cxnSpLocks noChangeShapeType="1"/>
          </p:cNvCxnSpPr>
          <p:nvPr/>
        </p:nvCxnSpPr>
        <p:spPr bwMode="auto">
          <a:xfrm>
            <a:off x="533400" y="3484349"/>
            <a:ext cx="46482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5937201" y="3157134"/>
            <a:ext cx="2459136" cy="415498"/>
          </a:xfrm>
          <a:prstGeom prst="rect">
            <a:avLst/>
          </a:prstGeom>
          <a:solidFill>
            <a:schemeClr val="bg1"/>
          </a:solidFill>
          <a:ln w="28575">
            <a:solidFill>
              <a:srgbClr val="CCECFF"/>
            </a:solidFill>
          </a:ln>
          <a:extLst/>
        </p:spPr>
        <p:txBody>
          <a:bodyPr wrap="none">
            <a:spAutoFit/>
          </a:bodyPr>
          <a:lstStyle/>
          <a:p>
            <a:pPr algn="ctr"/>
            <a:r>
              <a:rPr lang="en-US" sz="2100" i="1" dirty="0" smtClean="0">
                <a:latin typeface="Cambria" pitchFamily="18" charset="0"/>
              </a:rPr>
              <a:t>Why </a:t>
            </a:r>
            <a:r>
              <a:rPr lang="en-US" sz="2100" i="1" dirty="0">
                <a:latin typeface="Cambria" pitchFamily="18" charset="0"/>
              </a:rPr>
              <a:t>does </a:t>
            </a:r>
            <a:r>
              <a:rPr lang="en-US" sz="2100" i="1" dirty="0" smtClean="0">
                <a:latin typeface="Cambria" pitchFamily="18" charset="0"/>
              </a:rPr>
              <a:t>this </a:t>
            </a:r>
            <a:r>
              <a:rPr lang="en-US" sz="2100" i="1" dirty="0">
                <a:latin typeface="Cambria" pitchFamily="18" charset="0"/>
              </a:rPr>
              <a:t>work?</a:t>
            </a:r>
            <a:endParaRPr lang="en-US" sz="2100" i="1" dirty="0"/>
          </a:p>
        </p:txBody>
      </p:sp>
      <p:sp>
        <p:nvSpPr>
          <p:cNvPr id="2" name="Rectangle 1"/>
          <p:cNvSpPr/>
          <p:nvPr/>
        </p:nvSpPr>
        <p:spPr>
          <a:xfrm>
            <a:off x="6109404" y="735969"/>
            <a:ext cx="2244525" cy="369332"/>
          </a:xfrm>
          <a:prstGeom prst="rect">
            <a:avLst/>
          </a:prstGeom>
          <a:solidFill>
            <a:srgbClr val="CCECFF"/>
          </a:solidFill>
          <a:ln>
            <a:solidFill>
              <a:srgbClr val="C00000"/>
            </a:solidFill>
          </a:ln>
        </p:spPr>
        <p:txBody>
          <a:bodyPr wrap="none">
            <a:spAutoFit/>
          </a:bodyPr>
          <a:lstStyle/>
          <a:p>
            <a:pPr algn="ctr"/>
            <a:r>
              <a:rPr lang="en-US" sz="1800" dirty="0" smtClean="0">
                <a:latin typeface="Cambria" pitchFamily="18" charset="0"/>
              </a:rPr>
              <a:t>AEM/RPM algorithm</a:t>
            </a:r>
            <a:endParaRPr lang="en-US" sz="1800" dirty="0"/>
          </a:p>
        </p:txBody>
      </p:sp>
      <p:sp>
        <p:nvSpPr>
          <p:cNvPr id="30" name="Rectangle 4"/>
          <p:cNvSpPr>
            <a:spLocks noChangeArrowheads="1"/>
          </p:cNvSpPr>
          <p:nvPr/>
        </p:nvSpPr>
        <p:spPr bwMode="auto">
          <a:xfrm>
            <a:off x="5257800" y="3921816"/>
            <a:ext cx="2209800" cy="415498"/>
          </a:xfrm>
          <a:prstGeom prst="rect">
            <a:avLst/>
          </a:prstGeom>
          <a:solidFill>
            <a:schemeClr val="bg1"/>
          </a:solidFill>
          <a:ln>
            <a:noFill/>
          </a:ln>
          <a:extLst/>
        </p:spPr>
        <p:txBody>
          <a:bodyPr wrap="square">
            <a:spAutoFit/>
          </a:bodyPr>
          <a:lstStyle/>
          <a:p>
            <a:r>
              <a:rPr lang="en-US" sz="2100" dirty="0" smtClean="0">
                <a:latin typeface="Cambria" pitchFamily="18" charset="0"/>
              </a:rPr>
              <a:t>Try it here</a:t>
            </a:r>
            <a:endParaRPr lang="en-US" sz="2100" dirty="0"/>
          </a:p>
        </p:txBody>
      </p:sp>
      <p:sp>
        <p:nvSpPr>
          <p:cNvPr id="4" name="Right Arrow 3"/>
          <p:cNvSpPr/>
          <p:nvPr/>
        </p:nvSpPr>
        <p:spPr bwMode="auto">
          <a:xfrm rot="10800000">
            <a:off x="4610100" y="3944394"/>
            <a:ext cx="571500" cy="401387"/>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2" name="Text Box 8"/>
          <p:cNvSpPr txBox="1">
            <a:spLocks noChangeArrowheads="1"/>
          </p:cNvSpPr>
          <p:nvPr>
            <p:custDataLst>
              <p:tags r:id="rId9"/>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a:latin typeface="Cambria" pitchFamily="18" charset="0"/>
              </a:rPr>
              <a:t>Insight: </a:t>
            </a:r>
            <a:r>
              <a:rPr lang="en-US" sz="3200" b="1" i="1" dirty="0" smtClean="0">
                <a:latin typeface="Cambria" pitchFamily="18" charset="0"/>
              </a:rPr>
              <a:t> </a:t>
            </a:r>
            <a:r>
              <a:rPr lang="en-US" sz="3200" dirty="0" smtClean="0">
                <a:latin typeface="Cambria" pitchFamily="18" charset="0"/>
              </a:rPr>
              <a:t>Ancient Egyptian Multiplication</a:t>
            </a:r>
            <a:endParaRPr lang="en-US" sz="3200" dirty="0">
              <a:latin typeface="Cambria" pitchFamily="18" charset="0"/>
            </a:endParaRPr>
          </a:p>
        </p:txBody>
      </p:sp>
      <p:sp>
        <p:nvSpPr>
          <p:cNvPr id="31" name="Rectangle 30"/>
          <p:cNvSpPr/>
          <p:nvPr/>
        </p:nvSpPr>
        <p:spPr>
          <a:xfrm>
            <a:off x="4895849" y="6320135"/>
            <a:ext cx="1321196" cy="461665"/>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or </a:t>
            </a:r>
            <a:r>
              <a:rPr kumimoji="0" lang="en-US" sz="2400" b="0" i="1"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RPM...</a:t>
            </a:r>
            <a:endParaRPr kumimoji="0" lang="en-US" sz="2400" b="0" i="1"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spTree>
    <p:extLst>
      <p:ext uri="{BB962C8B-B14F-4D97-AF65-F5344CB8AC3E}">
        <p14:creationId xmlns:p14="http://schemas.microsoft.com/office/powerpoint/2010/main" val="33029547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454400" y="1270000"/>
            <a:ext cx="5892800" cy="4419600"/>
          </a:xfrm>
          <a:prstGeom prst="rect">
            <a:avLst/>
          </a:prstGeom>
        </p:spPr>
      </p:pic>
      <p:sp>
        <p:nvSpPr>
          <p:cNvPr id="3" name="Text Box 5"/>
          <p:cNvSpPr txBox="1">
            <a:spLocks noChangeArrowheads="1"/>
          </p:cNvSpPr>
          <p:nvPr>
            <p:custDataLst>
              <p:tags r:id="rId1"/>
            </p:custDataLst>
          </p:nvPr>
        </p:nvSpPr>
        <p:spPr bwMode="auto">
          <a:xfrm rot="21208488">
            <a:off x="269483" y="546157"/>
            <a:ext cx="4346158" cy="2308324"/>
          </a:xfrm>
          <a:prstGeom prst="rect">
            <a:avLst/>
          </a:prstGeom>
          <a:solidFill>
            <a:srgbClr val="CC3300"/>
          </a:solidFill>
          <a:ln>
            <a:solidFill>
              <a:schemeClr val="bg1"/>
            </a:solid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600" i="1" dirty="0" smtClean="0">
                <a:solidFill>
                  <a:schemeClr val="bg1"/>
                </a:solidFill>
                <a:latin typeface="Cambria" pitchFamily="18" charset="0"/>
              </a:rPr>
              <a:t>When traveling</a:t>
            </a:r>
            <a:r>
              <a:rPr lang="en-US" sz="3600" i="1" dirty="0" smtClean="0">
                <a:solidFill>
                  <a:schemeClr val="bg1"/>
                </a:solidFill>
                <a:latin typeface="Cambria" pitchFamily="18" charset="0"/>
              </a:rPr>
              <a:t>,</a:t>
            </a:r>
            <a:r>
              <a:rPr lang="en-US" sz="3600" dirty="0" smtClean="0">
                <a:solidFill>
                  <a:schemeClr val="bg1"/>
                </a:solidFill>
                <a:latin typeface="Cambria" pitchFamily="18" charset="0"/>
              </a:rPr>
              <a:t> </a:t>
            </a:r>
            <a:r>
              <a:rPr lang="en-US" sz="3600" dirty="0" smtClean="0">
                <a:solidFill>
                  <a:schemeClr val="bg1"/>
                </a:solidFill>
                <a:latin typeface="Cambria" pitchFamily="18" charset="0"/>
              </a:rPr>
              <a:t>always</a:t>
            </a:r>
            <a:r>
              <a:rPr lang="en-US" sz="3600" i="1" dirty="0" smtClean="0">
                <a:solidFill>
                  <a:schemeClr val="bg1"/>
                </a:solidFill>
                <a:latin typeface="Cambria" pitchFamily="18" charset="0"/>
              </a:rPr>
              <a:t> </a:t>
            </a:r>
            <a:r>
              <a:rPr lang="en-US" sz="3600" dirty="0" smtClean="0">
                <a:solidFill>
                  <a:schemeClr val="bg1"/>
                </a:solidFill>
                <a:latin typeface="Cambria" pitchFamily="18" charset="0"/>
              </a:rPr>
              <a:t>insist on </a:t>
            </a:r>
            <a:r>
              <a:rPr lang="en-US" sz="3600" b="1" dirty="0">
                <a:solidFill>
                  <a:schemeClr val="bg1"/>
                </a:solidFill>
                <a:latin typeface="Cambria" pitchFamily="18" charset="0"/>
              </a:rPr>
              <a:t>binary</a:t>
            </a:r>
            <a:r>
              <a:rPr lang="en-US" sz="3600" dirty="0">
                <a:solidFill>
                  <a:schemeClr val="bg1"/>
                </a:solidFill>
                <a:latin typeface="Cambria" pitchFamily="18" charset="0"/>
              </a:rPr>
              <a:t> </a:t>
            </a:r>
            <a:r>
              <a:rPr lang="en-US" sz="3600" dirty="0" smtClean="0">
                <a:solidFill>
                  <a:schemeClr val="bg1"/>
                </a:solidFill>
                <a:latin typeface="Cambria" pitchFamily="18" charset="0"/>
              </a:rPr>
              <a:t>accommodations </a:t>
            </a:r>
            <a:r>
              <a:rPr lang="en-US" sz="3600" dirty="0">
                <a:solidFill>
                  <a:schemeClr val="bg1"/>
                </a:solidFill>
                <a:latin typeface="Cambria" pitchFamily="18" charset="0"/>
              </a:rPr>
              <a:t>… </a:t>
            </a:r>
            <a:r>
              <a:rPr lang="en-US" sz="3600" dirty="0" smtClean="0">
                <a:solidFill>
                  <a:schemeClr val="bg1"/>
                </a:solidFill>
                <a:latin typeface="Cambria" pitchFamily="18" charset="0"/>
              </a:rPr>
              <a:t>!</a:t>
            </a:r>
            <a:endParaRPr lang="en-US" sz="3600" dirty="0">
              <a:solidFill>
                <a:schemeClr val="bg1"/>
              </a:solidFill>
              <a:latin typeface="Cambria" pitchFamily="18" charset="0"/>
            </a:endParaRPr>
          </a:p>
        </p:txBody>
      </p:sp>
      <p:sp>
        <p:nvSpPr>
          <p:cNvPr id="4" name="Text Box 5"/>
          <p:cNvSpPr txBox="1">
            <a:spLocks noChangeArrowheads="1"/>
          </p:cNvSpPr>
          <p:nvPr>
            <p:custDataLst>
              <p:tags r:id="rId2"/>
            </p:custDataLst>
          </p:nvPr>
        </p:nvSpPr>
        <p:spPr bwMode="auto">
          <a:xfrm>
            <a:off x="228600" y="5032967"/>
            <a:ext cx="3479113" cy="1384995"/>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smtClean="0">
                <a:latin typeface="Cambria" pitchFamily="18" charset="0"/>
              </a:rPr>
              <a:t>See you at lab – </a:t>
            </a:r>
            <a:r>
              <a:rPr lang="en-US" sz="4200" i="1" dirty="0" smtClean="0">
                <a:latin typeface="Cambria" pitchFamily="18" charset="0"/>
              </a:rPr>
              <a:t>in just </a:t>
            </a:r>
            <a:r>
              <a:rPr lang="en-US" sz="4200" i="1" dirty="0" smtClean="0">
                <a:latin typeface="Cambria" pitchFamily="18" charset="0"/>
              </a:rPr>
              <a:t>a</a:t>
            </a:r>
            <a:r>
              <a:rPr lang="en-US" sz="4200" dirty="0" smtClean="0">
                <a:latin typeface="Cambria" pitchFamily="18" charset="0"/>
              </a:rPr>
              <a:t> </a:t>
            </a:r>
            <a:r>
              <a:rPr lang="en-US" sz="4200" b="1" i="1" dirty="0" smtClean="0">
                <a:solidFill>
                  <a:srgbClr val="1C10EF"/>
                </a:solidFill>
                <a:latin typeface="Cambria" pitchFamily="18" charset="0"/>
              </a:rPr>
              <a:t>bit</a:t>
            </a:r>
            <a:r>
              <a:rPr lang="en-US" sz="4200" b="1" i="1" dirty="0" smtClean="0">
                <a:latin typeface="Cambria" pitchFamily="18" charset="0"/>
              </a:rPr>
              <a:t>!</a:t>
            </a:r>
            <a:endParaRPr lang="en-US" sz="4200" dirty="0">
              <a:latin typeface="Cambria" pitchFamily="18" charset="0"/>
            </a:endParaRPr>
          </a:p>
        </p:txBody>
      </p:sp>
      <p:sp>
        <p:nvSpPr>
          <p:cNvPr id="5" name="Rectangle 4"/>
          <p:cNvSpPr/>
          <p:nvPr/>
        </p:nvSpPr>
        <p:spPr>
          <a:xfrm>
            <a:off x="6477000" y="302567"/>
            <a:ext cx="2445093" cy="461665"/>
          </a:xfrm>
          <a:prstGeom prst="rect">
            <a:avLst/>
          </a:prstGeom>
          <a:solidFill>
            <a:schemeClr val="bg1"/>
          </a:solidFill>
        </p:spPr>
        <p:txBody>
          <a:bodyPr wrap="none">
            <a:spAutoFit/>
          </a:bodyPr>
          <a:lstStyle/>
          <a:p>
            <a:r>
              <a:rPr lang="en-US" i="1" dirty="0" smtClean="0">
                <a:latin typeface="Cambria" pitchFamily="18" charset="0"/>
              </a:rPr>
              <a:t>This room is a 10!</a:t>
            </a:r>
            <a:endParaRPr lang="en-US" dirty="0"/>
          </a:p>
        </p:txBody>
      </p:sp>
    </p:spTree>
    <p:extLst>
      <p:ext uri="{BB962C8B-B14F-4D97-AF65-F5344CB8AC3E}">
        <p14:creationId xmlns:p14="http://schemas.microsoft.com/office/powerpoint/2010/main" val="37387611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7591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
          <p:cNvSpPr>
            <a:spLocks noChangeArrowheads="1"/>
          </p:cNvSpPr>
          <p:nvPr/>
        </p:nvSpPr>
        <p:spPr bwMode="auto">
          <a:xfrm>
            <a:off x="1143000" y="2286000"/>
            <a:ext cx="2362200" cy="3810000"/>
          </a:xfrm>
          <a:prstGeom prst="roundRect">
            <a:avLst>
              <a:gd name="adj" fmla="val 16667"/>
            </a:avLst>
          </a:prstGeom>
          <a:solidFill>
            <a:srgbClr val="CCECFF"/>
          </a:solidFill>
          <a:ln>
            <a:noFill/>
          </a:ln>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55299" name="Text Box 13"/>
          <p:cNvSpPr txBox="1">
            <a:spLocks noChangeArrowheads="1"/>
          </p:cNvSpPr>
          <p:nvPr>
            <p:custDataLst>
              <p:tags r:id="rId1"/>
            </p:custDataLst>
          </p:nvPr>
        </p:nvSpPr>
        <p:spPr bwMode="auto">
          <a:xfrm>
            <a:off x="6913563" y="2686050"/>
            <a:ext cx="55403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rPr>
              <a:t> 6</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4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rPr>
              <a:t>24</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4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rPr>
              <a:t>96</a:t>
            </a:r>
            <a:endParaRPr kumimoji="0" lang="en-US" sz="20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a:ln>
                <a:noFill/>
              </a:ln>
              <a:solidFill>
                <a:srgbClr val="1C10EF"/>
              </a:solidFill>
              <a:effectLst/>
              <a:uLnTx/>
              <a:uFillTx/>
              <a:latin typeface="Courier New" pitchFamily="-106" charset="0"/>
              <a:ea typeface="ＭＳ Ｐゴシック" pitchFamily="-106" charset="-128"/>
            </a:endParaRPr>
          </a:p>
        </p:txBody>
      </p:sp>
      <p:sp>
        <p:nvSpPr>
          <p:cNvPr id="59408" name="Text Box 18"/>
          <p:cNvSpPr txBox="1">
            <a:spLocks noChangeArrowheads="1"/>
          </p:cNvSpPr>
          <p:nvPr>
            <p:custDataLst>
              <p:tags r:id="rId2"/>
            </p:custDataLst>
          </p:nvPr>
        </p:nvSpPr>
        <p:spPr bwMode="auto">
          <a:xfrm>
            <a:off x="3146425" y="2700338"/>
            <a:ext cx="31353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0000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11000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000000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1100000</a:t>
            </a:r>
          </a:p>
        </p:txBody>
      </p:sp>
      <p:sp>
        <p:nvSpPr>
          <p:cNvPr id="55301" name="Text Box 22"/>
          <p:cNvSpPr txBox="1">
            <a:spLocks noChangeArrowheads="1"/>
          </p:cNvSpPr>
          <p:nvPr>
            <p:custDataLst>
              <p:tags r:id="rId3"/>
            </p:custDataLst>
          </p:nvPr>
        </p:nvSpPr>
        <p:spPr bwMode="auto">
          <a:xfrm>
            <a:off x="1512888" y="524192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1C10EF"/>
                </a:solidFill>
                <a:effectLst/>
                <a:uLnTx/>
                <a:uFillTx/>
                <a:latin typeface="Cambria" pitchFamily="18" charset="0"/>
                <a:ea typeface="ＭＳ Ｐゴシック" pitchFamily="-106" charset="-128"/>
              </a:rPr>
              <a:t>Decimal</a:t>
            </a:r>
          </a:p>
        </p:txBody>
      </p:sp>
      <p:sp>
        <p:nvSpPr>
          <p:cNvPr id="55302" name="Text Box 8"/>
          <p:cNvSpPr txBox="1">
            <a:spLocks noChangeArrowheads="1"/>
          </p:cNvSpPr>
          <p:nvPr>
            <p:custDataLst>
              <p:tags r:id="rId4"/>
            </p:custDataLst>
          </p:nvPr>
        </p:nvSpPr>
        <p:spPr bwMode="auto">
          <a:xfrm>
            <a:off x="533400" y="141111"/>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Insight:  </a:t>
            </a:r>
            <a:r>
              <a:rPr kumimoji="0" lang="en-US" sz="3200" b="0" i="0" u="none" strike="noStrike" kern="1200" cap="none" spc="0" normalizeH="0" baseline="0" noProof="0" dirty="0" smtClean="0">
                <a:ln>
                  <a:noFill/>
                </a:ln>
                <a:solidFill>
                  <a:srgbClr val="000000"/>
                </a:solidFill>
                <a:effectLst/>
                <a:uLnTx/>
                <a:uFillTx/>
                <a:latin typeface="Cambria" pitchFamily="18" charset="0"/>
                <a:ea typeface="ＭＳ Ｐゴシック" pitchFamily="-106" charset="-128"/>
              </a:rPr>
              <a:t>Multiplication in binary w/o bits!</a:t>
            </a:r>
            <a:endParaRPr kumimoji="0" lang="en-US" sz="32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endParaRPr>
          </a:p>
        </p:txBody>
      </p:sp>
      <p:sp>
        <p:nvSpPr>
          <p:cNvPr id="55303" name="Text Box 22"/>
          <p:cNvSpPr txBox="1">
            <a:spLocks noChangeArrowheads="1"/>
          </p:cNvSpPr>
          <p:nvPr>
            <p:custDataLst>
              <p:tags r:id="rId5"/>
            </p:custDataLst>
          </p:nvPr>
        </p:nvSpPr>
        <p:spPr bwMode="auto">
          <a:xfrm>
            <a:off x="4572000" y="524192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mbria" pitchFamily="18" charset="0"/>
                <a:ea typeface="ＭＳ Ｐゴシック" pitchFamily="-106" charset="-128"/>
              </a:rPr>
              <a:t>Binary</a:t>
            </a:r>
          </a:p>
        </p:txBody>
      </p:sp>
      <p:sp>
        <p:nvSpPr>
          <p:cNvPr id="41" name="Text Box 18"/>
          <p:cNvSpPr txBox="1">
            <a:spLocks noChangeArrowheads="1"/>
          </p:cNvSpPr>
          <p:nvPr>
            <p:custDataLst>
              <p:tags r:id="rId6"/>
            </p:custDataLst>
          </p:nvPr>
        </p:nvSpPr>
        <p:spPr bwMode="auto">
          <a:xfrm>
            <a:off x="4616450" y="1760538"/>
            <a:ext cx="1660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110</a:t>
            </a: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10101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616450" y="4638675"/>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522788" y="4338638"/>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106" charset="0"/>
                <a:ea typeface="ＭＳ Ｐゴシック" pitchFamily="-106" charset="-128"/>
              </a:rPr>
              <a:t>x</a:t>
            </a:r>
            <a:endParaRPr kumimoji="0" lang="en-US" sz="1800" b="0" i="0" u="none" strike="noStrike" kern="1200" cap="none" spc="0" normalizeH="0" baseline="0" noProof="0">
              <a:ln>
                <a:noFill/>
              </a:ln>
              <a:solidFill>
                <a:srgbClr val="000000"/>
              </a:solidFill>
              <a:effectLst/>
              <a:uLnTx/>
              <a:uFillTx/>
              <a:latin typeface="Calibri" pitchFamily="-106" charset="0"/>
              <a:ea typeface="ＭＳ Ｐゴシック" pitchFamily="-106" charset="-128"/>
            </a:endParaRPr>
          </a:p>
        </p:txBody>
      </p:sp>
      <p:sp>
        <p:nvSpPr>
          <p:cNvPr id="55309" name="Text Box 13"/>
          <p:cNvSpPr txBox="1">
            <a:spLocks noChangeArrowheads="1"/>
          </p:cNvSpPr>
          <p:nvPr>
            <p:custDataLst>
              <p:tags r:id="rId7"/>
            </p:custDataLst>
          </p:nvPr>
        </p:nvSpPr>
        <p:spPr bwMode="auto">
          <a:xfrm>
            <a:off x="1704975" y="2720975"/>
            <a:ext cx="12907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21   </a:t>
            </a:r>
            <a:r>
              <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rPr>
              <a:t>6</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10  12</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 5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24</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 2  48</a:t>
            </a:r>
            <a:endPar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 1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96</a:t>
            </a:r>
            <a:endParaRPr kumimoji="0" lang="en-US" sz="20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p:txBody>
      </p:sp>
      <p:sp>
        <p:nvSpPr>
          <p:cNvPr id="55310" name="Rectangle 7"/>
          <p:cNvSpPr>
            <a:spLocks noChangeArrowheads="1"/>
          </p:cNvSpPr>
          <p:nvPr/>
        </p:nvSpPr>
        <p:spPr bwMode="auto">
          <a:xfrm>
            <a:off x="4792663" y="4675188"/>
            <a:ext cx="1474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1111110</a:t>
            </a:r>
          </a:p>
        </p:txBody>
      </p:sp>
      <p:sp>
        <p:nvSpPr>
          <p:cNvPr id="55311" name="Rectangle 52"/>
          <p:cNvSpPr>
            <a:spLocks noChangeArrowheads="1"/>
          </p:cNvSpPr>
          <p:nvPr/>
        </p:nvSpPr>
        <p:spPr bwMode="auto">
          <a:xfrm>
            <a:off x="6764338" y="4667250"/>
            <a:ext cx="73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FF0000"/>
                </a:solidFill>
                <a:effectLst/>
                <a:uLnTx/>
                <a:uFillTx/>
                <a:latin typeface="Courier New" pitchFamily="-106" charset="0"/>
                <a:ea typeface="ＭＳ Ｐゴシック" pitchFamily="-106" charset="-128"/>
              </a:rPr>
              <a:t>126</a:t>
            </a:r>
          </a:p>
        </p:txBody>
      </p:sp>
      <p:cxnSp>
        <p:nvCxnSpPr>
          <p:cNvPr id="55312" name="Straight Connector 53"/>
          <p:cNvCxnSpPr>
            <a:cxnSpLocks noChangeShapeType="1"/>
          </p:cNvCxnSpPr>
          <p:nvPr/>
        </p:nvCxnSpPr>
        <p:spPr bwMode="auto">
          <a:xfrm>
            <a:off x="6891338" y="4645025"/>
            <a:ext cx="4572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6721475" y="4332288"/>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58" name="Rectangle 57"/>
          <p:cNvSpPr/>
          <p:nvPr/>
        </p:nvSpPr>
        <p:spPr>
          <a:xfrm>
            <a:off x="6115050" y="2862263"/>
            <a:ext cx="268288" cy="26193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6</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9" name="Rectangle 58"/>
          <p:cNvSpPr/>
          <p:nvPr/>
        </p:nvSpPr>
        <p:spPr>
          <a:xfrm>
            <a:off x="6072188" y="3246438"/>
            <a:ext cx="354012" cy="26193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12</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0" name="Rectangle 59"/>
          <p:cNvSpPr/>
          <p:nvPr/>
        </p:nvSpPr>
        <p:spPr>
          <a:xfrm>
            <a:off x="6072188" y="3624263"/>
            <a:ext cx="354012" cy="26193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24</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1" name="Rectangle 60"/>
          <p:cNvSpPr/>
          <p:nvPr/>
        </p:nvSpPr>
        <p:spPr>
          <a:xfrm>
            <a:off x="6072188" y="3994150"/>
            <a:ext cx="354012" cy="26193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48</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2" name="Rectangle 61"/>
          <p:cNvSpPr/>
          <p:nvPr/>
        </p:nvSpPr>
        <p:spPr>
          <a:xfrm>
            <a:off x="6072188" y="4375150"/>
            <a:ext cx="354012" cy="26193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96</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3" name="Rectangle 62"/>
          <p:cNvSpPr/>
          <p:nvPr/>
        </p:nvSpPr>
        <p:spPr>
          <a:xfrm>
            <a:off x="6029325" y="4889500"/>
            <a:ext cx="439738" cy="26035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126</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4" name="Rectangle 63"/>
          <p:cNvSpPr/>
          <p:nvPr/>
        </p:nvSpPr>
        <p:spPr>
          <a:xfrm>
            <a:off x="6115050" y="1924050"/>
            <a:ext cx="268288" cy="26193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6</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5" name="Rectangle 64"/>
          <p:cNvSpPr/>
          <p:nvPr/>
        </p:nvSpPr>
        <p:spPr>
          <a:xfrm>
            <a:off x="6072188" y="2328863"/>
            <a:ext cx="354012" cy="26193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21</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C10EF"/>
            </a:solidFill>
            <a:round/>
            <a:headEnd/>
            <a:tailEnd/>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Tree>
    <p:extLst>
      <p:ext uri="{BB962C8B-B14F-4D97-AF65-F5344CB8AC3E}">
        <p14:creationId xmlns:p14="http://schemas.microsoft.com/office/powerpoint/2010/main" val="5276890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
          <p:cNvSpPr>
            <a:spLocks noChangeArrowheads="1"/>
          </p:cNvSpPr>
          <p:nvPr/>
        </p:nvSpPr>
        <p:spPr bwMode="auto">
          <a:xfrm>
            <a:off x="1143000" y="2209800"/>
            <a:ext cx="2362200" cy="3810000"/>
          </a:xfrm>
          <a:prstGeom prst="roundRect">
            <a:avLst>
              <a:gd name="adj" fmla="val 16667"/>
            </a:avLst>
          </a:prstGeom>
          <a:solidFill>
            <a:srgbClr val="CCECFF"/>
          </a:solidFill>
          <a:ln>
            <a:noFill/>
          </a:ln>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55299" name="Text Box 13"/>
          <p:cNvSpPr txBox="1">
            <a:spLocks noChangeArrowheads="1"/>
          </p:cNvSpPr>
          <p:nvPr>
            <p:custDataLst>
              <p:tags r:id="rId1"/>
            </p:custDataLst>
          </p:nvPr>
        </p:nvSpPr>
        <p:spPr bwMode="auto">
          <a:xfrm>
            <a:off x="7187098" y="2686050"/>
            <a:ext cx="73770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15</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30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120</a:t>
            </a:r>
            <a:endParaRPr kumimoji="0" lang="en-US" sz="20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p:txBody>
      </p:sp>
      <p:sp>
        <p:nvSpPr>
          <p:cNvPr id="59408" name="Text Box 18"/>
          <p:cNvSpPr txBox="1">
            <a:spLocks noChangeArrowheads="1"/>
          </p:cNvSpPr>
          <p:nvPr>
            <p:custDataLst>
              <p:tags r:id="rId2"/>
            </p:custDataLst>
          </p:nvPr>
        </p:nvSpPr>
        <p:spPr bwMode="auto">
          <a:xfrm>
            <a:off x="3146425" y="2700338"/>
            <a:ext cx="31341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000000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1111000</a:t>
            </a:r>
          </a:p>
        </p:txBody>
      </p:sp>
      <p:sp>
        <p:nvSpPr>
          <p:cNvPr id="55302" name="Text Box 8"/>
          <p:cNvSpPr txBox="1">
            <a:spLocks noChangeArrowheads="1"/>
          </p:cNvSpPr>
          <p:nvPr>
            <p:custDataLst>
              <p:tags r:id="rId3"/>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Insight:  </a:t>
            </a:r>
            <a:r>
              <a:rPr kumimoji="0" lang="en-US" sz="32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Multiplication in binary w/o bits!</a:t>
            </a:r>
          </a:p>
        </p:txBody>
      </p:sp>
      <p:sp>
        <p:nvSpPr>
          <p:cNvPr id="41" name="Text Box 18"/>
          <p:cNvSpPr txBox="1">
            <a:spLocks noChangeArrowheads="1"/>
          </p:cNvSpPr>
          <p:nvPr>
            <p:custDataLst>
              <p:tags r:id="rId4"/>
            </p:custDataLst>
          </p:nvPr>
        </p:nvSpPr>
        <p:spPr bwMode="auto">
          <a:xfrm>
            <a:off x="4801891" y="1760538"/>
            <a:ext cx="1475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1111</a:t>
            </a: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10</a:t>
            </a:r>
            <a:r>
              <a:rPr kumimoji="0" lang="en-US" sz="2400" b="1" i="0" u="none" strike="noStrike" kern="1200" cap="none" spc="0" normalizeH="0" baseline="0" noProof="0" dirty="0">
                <a:ln>
                  <a:noFill/>
                </a:ln>
                <a:solidFill>
                  <a:srgbClr val="000000"/>
                </a:solidFill>
                <a:effectLst/>
                <a:uLnTx/>
                <a:uFillTx/>
                <a:latin typeface="Courier New" pitchFamily="49" charset="0"/>
                <a:ea typeface="ＭＳ Ｐゴシック" pitchFamily="34" charset="-128"/>
              </a:rPr>
              <a:t>1</a:t>
            </a: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589462" y="4262437"/>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495800" y="3962400"/>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dirty="0">
              <a:ln>
                <a:noFill/>
              </a:ln>
              <a:solidFill>
                <a:srgbClr val="000000"/>
              </a:solidFill>
              <a:effectLst/>
              <a:uLnTx/>
              <a:uFillTx/>
              <a:latin typeface="Times" pitchFamily="-106" charset="0"/>
              <a:ea typeface="ＭＳ Ｐゴシック" pitchFamily="-106" charset="-128"/>
            </a:endParaRPr>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106" charset="0"/>
                <a:ea typeface="ＭＳ Ｐゴシック" pitchFamily="-106" charset="-128"/>
              </a:rPr>
              <a:t>x</a:t>
            </a:r>
            <a:endParaRPr kumimoji="0" lang="en-US" sz="1800" b="0" i="0" u="none" strike="noStrike" kern="1200" cap="none" spc="0" normalizeH="0" baseline="0" noProof="0">
              <a:ln>
                <a:noFill/>
              </a:ln>
              <a:solidFill>
                <a:srgbClr val="000000"/>
              </a:solidFill>
              <a:effectLst/>
              <a:uLnTx/>
              <a:uFillTx/>
              <a:latin typeface="Calibri" pitchFamily="-106" charset="0"/>
              <a:ea typeface="ＭＳ Ｐゴシック" pitchFamily="-106" charset="-128"/>
            </a:endParaRPr>
          </a:p>
        </p:txBody>
      </p:sp>
      <p:sp>
        <p:nvSpPr>
          <p:cNvPr id="55309" name="Text Box 13"/>
          <p:cNvSpPr txBox="1">
            <a:spLocks noChangeArrowheads="1"/>
          </p:cNvSpPr>
          <p:nvPr>
            <p:custDataLst>
              <p:tags r:id="rId5"/>
            </p:custDataLst>
          </p:nvPr>
        </p:nvSpPr>
        <p:spPr bwMode="auto">
          <a:xfrm>
            <a:off x="1572916" y="2782431"/>
            <a:ext cx="147508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11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15</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5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30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2   60</a:t>
            </a:r>
            <a:endPar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120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   </a:t>
            </a:r>
            <a:endParaRPr kumimoji="0" lang="en-US" sz="20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p:txBody>
      </p:sp>
      <p:sp>
        <p:nvSpPr>
          <p:cNvPr id="55310" name="Rectangle 7"/>
          <p:cNvSpPr>
            <a:spLocks noChangeArrowheads="1"/>
          </p:cNvSpPr>
          <p:nvPr/>
        </p:nvSpPr>
        <p:spPr bwMode="auto">
          <a:xfrm>
            <a:off x="4625622" y="4267200"/>
            <a:ext cx="1659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10100101</a:t>
            </a:r>
            <a:endPar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p:txBody>
      </p:sp>
      <p:sp>
        <p:nvSpPr>
          <p:cNvPr id="55311" name="Rectangle 52"/>
          <p:cNvSpPr>
            <a:spLocks noChangeArrowheads="1"/>
          </p:cNvSpPr>
          <p:nvPr/>
        </p:nvSpPr>
        <p:spPr bwMode="auto">
          <a:xfrm>
            <a:off x="7164520" y="4259912"/>
            <a:ext cx="737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FF0000"/>
                </a:solidFill>
                <a:effectLst/>
                <a:uLnTx/>
                <a:uFillTx/>
                <a:latin typeface="Courier New" pitchFamily="-106" charset="0"/>
                <a:ea typeface="ＭＳ Ｐゴシック" pitchFamily="-106" charset="-128"/>
              </a:rPr>
              <a:t>165</a:t>
            </a:r>
            <a:endParaRPr kumimoji="0" lang="en-US" sz="2400" b="1" i="0" u="none" strike="noStrike" kern="1200" cap="none" spc="0" normalizeH="0" baseline="0" noProof="0" dirty="0">
              <a:ln>
                <a:noFill/>
              </a:ln>
              <a:solidFill>
                <a:srgbClr val="FF0000"/>
              </a:solidFill>
              <a:effectLst/>
              <a:uLnTx/>
              <a:uFillTx/>
              <a:latin typeface="Courier New" pitchFamily="-106" charset="0"/>
              <a:ea typeface="ＭＳ Ｐゴシック" pitchFamily="-106" charset="-128"/>
            </a:endParaRPr>
          </a:p>
        </p:txBody>
      </p:sp>
      <p:cxnSp>
        <p:nvCxnSpPr>
          <p:cNvPr id="55312" name="Straight Connector 53"/>
          <p:cNvCxnSpPr>
            <a:cxnSpLocks noChangeShapeType="1"/>
          </p:cNvCxnSpPr>
          <p:nvPr/>
        </p:nvCxnSpPr>
        <p:spPr bwMode="auto">
          <a:xfrm>
            <a:off x="7237898" y="4237687"/>
            <a:ext cx="63045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7010400" y="3924950"/>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dirty="0">
              <a:ln>
                <a:noFill/>
              </a:ln>
              <a:solidFill>
                <a:srgbClr val="000000"/>
              </a:solidFill>
              <a:effectLst/>
              <a:uLnTx/>
              <a:uFillTx/>
              <a:latin typeface="Times" pitchFamily="-106" charset="0"/>
              <a:ea typeface="ＭＳ Ｐゴシック" pitchFamily="-106" charset="-128"/>
            </a:endParaRPr>
          </a:p>
        </p:txBody>
      </p:sp>
      <p:sp>
        <p:nvSpPr>
          <p:cNvPr id="58" name="Rectangle 57"/>
          <p:cNvSpPr/>
          <p:nvPr/>
        </p:nvSpPr>
        <p:spPr>
          <a:xfrm>
            <a:off x="6062133" y="28622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9" name="Rectangle 58"/>
          <p:cNvSpPr/>
          <p:nvPr/>
        </p:nvSpPr>
        <p:spPr>
          <a:xfrm>
            <a:off x="6072188" y="3246438"/>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30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0" name="Rectangle 59"/>
          <p:cNvSpPr/>
          <p:nvPr/>
        </p:nvSpPr>
        <p:spPr>
          <a:xfrm>
            <a:off x="6072188" y="36242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60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1" name="Rectangle 60"/>
          <p:cNvSpPr/>
          <p:nvPr/>
        </p:nvSpPr>
        <p:spPr>
          <a:xfrm>
            <a:off x="6027032" y="4005439"/>
            <a:ext cx="43954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120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3" name="Rectangle 62"/>
          <p:cNvSpPr/>
          <p:nvPr/>
        </p:nvSpPr>
        <p:spPr>
          <a:xfrm>
            <a:off x="6029325" y="4527701"/>
            <a:ext cx="43954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165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4" name="Rectangle 63"/>
          <p:cNvSpPr/>
          <p:nvPr/>
        </p:nvSpPr>
        <p:spPr>
          <a:xfrm>
            <a:off x="6069894" y="1924050"/>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5" name="Rectangle 64"/>
          <p:cNvSpPr/>
          <p:nvPr/>
        </p:nvSpPr>
        <p:spPr>
          <a:xfrm>
            <a:off x="6072188" y="23288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1</a:t>
            </a: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C10EF"/>
            </a:solidFill>
            <a:round/>
            <a:headEnd/>
            <a:tailEnd/>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26" name="Text Box 22"/>
          <p:cNvSpPr txBox="1">
            <a:spLocks noChangeArrowheads="1"/>
          </p:cNvSpPr>
          <p:nvPr>
            <p:custDataLst>
              <p:tags r:id="rId6"/>
            </p:custDataLst>
          </p:nvPr>
        </p:nvSpPr>
        <p:spPr bwMode="auto">
          <a:xfrm>
            <a:off x="1512888" y="48006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1C10EF"/>
                </a:solidFill>
                <a:effectLst/>
                <a:uLnTx/>
                <a:uFillTx/>
                <a:latin typeface="Cambria" pitchFamily="18" charset="0"/>
                <a:ea typeface="ＭＳ Ｐゴシック" pitchFamily="-106" charset="-128"/>
              </a:rPr>
              <a:t>Decimal</a:t>
            </a:r>
          </a:p>
        </p:txBody>
      </p:sp>
      <p:sp>
        <p:nvSpPr>
          <p:cNvPr id="27" name="Text Box 22"/>
          <p:cNvSpPr txBox="1">
            <a:spLocks noChangeArrowheads="1"/>
          </p:cNvSpPr>
          <p:nvPr>
            <p:custDataLst>
              <p:tags r:id="rId7"/>
            </p:custDataLst>
          </p:nvPr>
        </p:nvSpPr>
        <p:spPr bwMode="auto">
          <a:xfrm>
            <a:off x="4572000" y="48768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mbria" pitchFamily="18" charset="0"/>
                <a:ea typeface="ＭＳ Ｐゴシック" pitchFamily="-106" charset="-128"/>
              </a:rPr>
              <a:t>Binary</a:t>
            </a:r>
          </a:p>
        </p:txBody>
      </p:sp>
    </p:spTree>
    <p:extLst>
      <p:ext uri="{BB962C8B-B14F-4D97-AF65-F5344CB8AC3E}">
        <p14:creationId xmlns:p14="http://schemas.microsoft.com/office/powerpoint/2010/main" val="2963505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1"/>
          <p:cNvSpPr txBox="1">
            <a:spLocks noChangeArrowheads="1"/>
          </p:cNvSpPr>
          <p:nvPr>
            <p:custDataLst>
              <p:tags r:id="rId1"/>
            </p:custDataLst>
          </p:nvPr>
        </p:nvSpPr>
        <p:spPr bwMode="auto">
          <a:xfrm>
            <a:off x="533400" y="2667000"/>
            <a:ext cx="3810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a:latin typeface="Cambria" pitchFamily="18" charset="0"/>
              </a:rPr>
              <a:t>What </a:t>
            </a:r>
            <a:r>
              <a:rPr lang="en-US" sz="4200" i="1" dirty="0">
                <a:latin typeface="Cambria" pitchFamily="18" charset="0"/>
              </a:rPr>
              <a:t>is</a:t>
            </a:r>
            <a:r>
              <a:rPr lang="en-US" sz="4200" dirty="0">
                <a:latin typeface="Cambria" pitchFamily="18" charset="0"/>
              </a:rPr>
              <a:t> 42 ?</a:t>
            </a:r>
          </a:p>
        </p:txBody>
      </p:sp>
      <p:sp>
        <p:nvSpPr>
          <p:cNvPr id="3" name="Text Box 37"/>
          <p:cNvSpPr txBox="1">
            <a:spLocks noChangeArrowheads="1"/>
          </p:cNvSpPr>
          <p:nvPr>
            <p:custDataLst>
              <p:tags r:id="rId2"/>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42</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
          <p:cNvSpPr>
            <a:spLocks noChangeArrowheads="1"/>
          </p:cNvSpPr>
          <p:nvPr/>
        </p:nvSpPr>
        <p:spPr bwMode="auto">
          <a:xfrm>
            <a:off x="1143000" y="2209800"/>
            <a:ext cx="2362200" cy="3810000"/>
          </a:xfrm>
          <a:prstGeom prst="roundRect">
            <a:avLst>
              <a:gd name="adj" fmla="val 16667"/>
            </a:avLst>
          </a:prstGeom>
          <a:solidFill>
            <a:srgbClr val="CCECFF"/>
          </a:solidFill>
          <a:ln>
            <a:noFill/>
          </a:ln>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55299" name="Text Box 13"/>
          <p:cNvSpPr txBox="1">
            <a:spLocks noChangeArrowheads="1"/>
          </p:cNvSpPr>
          <p:nvPr>
            <p:custDataLst>
              <p:tags r:id="rId1"/>
            </p:custDataLst>
          </p:nvPr>
        </p:nvSpPr>
        <p:spPr bwMode="auto">
          <a:xfrm>
            <a:off x="7187098" y="2686050"/>
            <a:ext cx="73770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15</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30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120</a:t>
            </a:r>
            <a:endParaRPr kumimoji="0" lang="en-US" sz="20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p:txBody>
      </p:sp>
      <p:sp>
        <p:nvSpPr>
          <p:cNvPr id="59408" name="Text Box 18"/>
          <p:cNvSpPr txBox="1">
            <a:spLocks noChangeArrowheads="1"/>
          </p:cNvSpPr>
          <p:nvPr>
            <p:custDataLst>
              <p:tags r:id="rId2"/>
            </p:custDataLst>
          </p:nvPr>
        </p:nvSpPr>
        <p:spPr bwMode="auto">
          <a:xfrm>
            <a:off x="3146425" y="2700338"/>
            <a:ext cx="31341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000000</a:t>
            </a: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a:t>
            </a:r>
            <a:r>
              <a:rPr kumimoji="0" lang="en-US" sz="2400" b="1" i="0" u="none" strike="noStrike" kern="1200" cap="none" spc="0" normalizeH="0" baseline="0" noProof="0" dirty="0" smtClean="0">
                <a:ln>
                  <a:noFill/>
                </a:ln>
                <a:solidFill>
                  <a:srgbClr val="1C10EF"/>
                </a:solidFill>
                <a:effectLst/>
                <a:uLnTx/>
                <a:uFillTx/>
                <a:latin typeface="Courier New" pitchFamily="49" charset="0"/>
                <a:ea typeface="ＭＳ Ｐゴシック" pitchFamily="34" charset="-128"/>
              </a:rPr>
              <a:t>1111000</a:t>
            </a:r>
          </a:p>
        </p:txBody>
      </p:sp>
      <p:sp>
        <p:nvSpPr>
          <p:cNvPr id="55302" name="Text Box 8"/>
          <p:cNvSpPr txBox="1">
            <a:spLocks noChangeArrowheads="1"/>
          </p:cNvSpPr>
          <p:nvPr>
            <p:custDataLst>
              <p:tags r:id="rId3"/>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Insight:  </a:t>
            </a:r>
            <a:r>
              <a:rPr kumimoji="0" lang="en-US" sz="3200" b="0" i="0" u="none" strike="noStrike" kern="1200" cap="none" spc="0" normalizeH="0" baseline="0" noProof="0" dirty="0">
                <a:ln>
                  <a:noFill/>
                </a:ln>
                <a:solidFill>
                  <a:srgbClr val="000000"/>
                </a:solidFill>
                <a:effectLst/>
                <a:uLnTx/>
                <a:uFillTx/>
                <a:latin typeface="Cambria" pitchFamily="18" charset="0"/>
                <a:ea typeface="ＭＳ Ｐゴシック" pitchFamily="-106" charset="-128"/>
              </a:rPr>
              <a:t>Egyptian + Russian Multiplication</a:t>
            </a:r>
          </a:p>
        </p:txBody>
      </p:sp>
      <p:sp>
        <p:nvSpPr>
          <p:cNvPr id="41" name="Text Box 18"/>
          <p:cNvSpPr txBox="1">
            <a:spLocks noChangeArrowheads="1"/>
          </p:cNvSpPr>
          <p:nvPr>
            <p:custDataLst>
              <p:tags r:id="rId4"/>
            </p:custDataLst>
          </p:nvPr>
        </p:nvSpPr>
        <p:spPr bwMode="auto">
          <a:xfrm>
            <a:off x="4801891" y="1760538"/>
            <a:ext cx="1475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1111</a:t>
            </a:r>
          </a:p>
          <a:p>
            <a:pPr marL="457200" marR="0" lvl="0" indent="-457200" algn="r"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   10</a:t>
            </a:r>
            <a:r>
              <a:rPr kumimoji="0" lang="en-US" sz="2400" b="1" i="0" u="none" strike="noStrike" kern="1200" cap="none" spc="0" normalizeH="0" baseline="0" noProof="0" dirty="0">
                <a:ln>
                  <a:noFill/>
                </a:ln>
                <a:solidFill>
                  <a:srgbClr val="000000"/>
                </a:solidFill>
                <a:effectLst/>
                <a:uLnTx/>
                <a:uFillTx/>
                <a:latin typeface="Courier New" pitchFamily="49" charset="0"/>
                <a:ea typeface="ＭＳ Ｐゴシック" pitchFamily="34" charset="-128"/>
              </a:rPr>
              <a:t>1</a:t>
            </a:r>
            <a:r>
              <a:rPr kumimoji="0" lang="en-US" sz="2400" b="1" i="0" u="none" strike="noStrike" kern="1200" cap="none" spc="0" normalizeH="0" baseline="0" noProof="0" dirty="0" smtClean="0">
                <a:ln>
                  <a:noFill/>
                </a:ln>
                <a:solidFill>
                  <a:srgbClr val="000000"/>
                </a:solidFill>
                <a:effectLst/>
                <a:uLnTx/>
                <a:uFillTx/>
                <a:latin typeface="Courier New" pitchFamily="49" charset="0"/>
                <a:ea typeface="ＭＳ Ｐゴシック" pitchFamily="34" charset="-128"/>
              </a:rPr>
              <a:t>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589462" y="4262437"/>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495800" y="3962400"/>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dirty="0">
              <a:ln>
                <a:noFill/>
              </a:ln>
              <a:solidFill>
                <a:srgbClr val="000000"/>
              </a:solidFill>
              <a:effectLst/>
              <a:uLnTx/>
              <a:uFillTx/>
              <a:latin typeface="Times" pitchFamily="-106" charset="0"/>
              <a:ea typeface="ＭＳ Ｐゴシック" pitchFamily="-106" charset="-128"/>
            </a:endParaRPr>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106" charset="0"/>
                <a:ea typeface="ＭＳ Ｐゴシック" pitchFamily="-106" charset="-128"/>
              </a:rPr>
              <a:t>x</a:t>
            </a:r>
            <a:endParaRPr kumimoji="0" lang="en-US" sz="1800" b="0" i="0" u="none" strike="noStrike" kern="1200" cap="none" spc="0" normalizeH="0" baseline="0" noProof="0">
              <a:ln>
                <a:noFill/>
              </a:ln>
              <a:solidFill>
                <a:srgbClr val="000000"/>
              </a:solidFill>
              <a:effectLst/>
              <a:uLnTx/>
              <a:uFillTx/>
              <a:latin typeface="Calibri" pitchFamily="-106" charset="0"/>
              <a:ea typeface="ＭＳ Ｐゴシック" pitchFamily="-106" charset="-128"/>
            </a:endParaRPr>
          </a:p>
        </p:txBody>
      </p:sp>
      <p:sp>
        <p:nvSpPr>
          <p:cNvPr id="55309" name="Text Box 13"/>
          <p:cNvSpPr txBox="1">
            <a:spLocks noChangeArrowheads="1"/>
          </p:cNvSpPr>
          <p:nvPr>
            <p:custDataLst>
              <p:tags r:id="rId5"/>
            </p:custDataLst>
          </p:nvPr>
        </p:nvSpPr>
        <p:spPr bwMode="auto">
          <a:xfrm>
            <a:off x="1572916" y="2782431"/>
            <a:ext cx="147508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11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15</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5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30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2   60</a:t>
            </a:r>
            <a:endPar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  </a:t>
            </a:r>
            <a:r>
              <a:rPr kumimoji="0" lang="en-US" sz="2400" b="1" i="0" u="none" strike="noStrike" kern="1200" cap="none" spc="0" normalizeH="0" baseline="0" noProof="0" dirty="0" smtClean="0">
                <a:ln>
                  <a:noFill/>
                </a:ln>
                <a:solidFill>
                  <a:srgbClr val="1C10EF"/>
                </a:solidFill>
                <a:effectLst/>
                <a:uLnTx/>
                <a:uFillTx/>
                <a:latin typeface="Courier New" pitchFamily="-106" charset="0"/>
                <a:ea typeface="ＭＳ Ｐゴシック" pitchFamily="-106" charset="-128"/>
              </a:rPr>
              <a:t>120</a:t>
            </a:r>
            <a:endParaRPr kumimoji="0" lang="en-US" sz="2400" b="1" i="0" u="none" strike="noStrike" kern="1200" cap="none" spc="0" normalizeH="0" baseline="0" noProof="0" dirty="0">
              <a:ln>
                <a:noFill/>
              </a:ln>
              <a:solidFill>
                <a:srgbClr val="1C10EF"/>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 </a:t>
            </a: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   </a:t>
            </a:r>
            <a:endParaRPr kumimoji="0" lang="en-US" sz="20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a:p>
            <a:pPr marL="457200" marR="0" lvl="0" indent="-457200" algn="l" defTabSz="914400" rtl="0" eaLnBrk="0" fontAlgn="base" latinLnBrk="0" hangingPunct="0">
              <a:lnSpc>
                <a:spcPct val="100000"/>
              </a:lnSpc>
              <a:spcBef>
                <a:spcPct val="0"/>
              </a:spcBef>
              <a:spcAft>
                <a:spcPct val="0"/>
              </a:spcAft>
              <a:buClrTx/>
              <a:buSzTx/>
              <a:buFont typeface="Arial" charset="0"/>
              <a:buNone/>
              <a:tabLst/>
              <a:defRPr/>
            </a:pPr>
            <a:endParaRPr kumimoji="0" lang="en-US" sz="20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p:txBody>
      </p:sp>
      <p:sp>
        <p:nvSpPr>
          <p:cNvPr id="55310" name="Rectangle 7"/>
          <p:cNvSpPr>
            <a:spLocks noChangeArrowheads="1"/>
          </p:cNvSpPr>
          <p:nvPr/>
        </p:nvSpPr>
        <p:spPr bwMode="auto">
          <a:xfrm>
            <a:off x="4625622" y="4267200"/>
            <a:ext cx="1659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000000"/>
                </a:solidFill>
                <a:effectLst/>
                <a:uLnTx/>
                <a:uFillTx/>
                <a:latin typeface="Courier New" pitchFamily="-106" charset="0"/>
                <a:ea typeface="ＭＳ Ｐゴシック" pitchFamily="-106" charset="-128"/>
              </a:rPr>
              <a:t>10100101</a:t>
            </a:r>
            <a:endParaRPr kumimoji="0" lang="en-US" sz="24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endParaRPr>
          </a:p>
        </p:txBody>
      </p:sp>
      <p:sp>
        <p:nvSpPr>
          <p:cNvPr id="55311" name="Rectangle 52"/>
          <p:cNvSpPr>
            <a:spLocks noChangeArrowheads="1"/>
          </p:cNvSpPr>
          <p:nvPr/>
        </p:nvSpPr>
        <p:spPr bwMode="auto">
          <a:xfrm>
            <a:off x="7164520" y="4259912"/>
            <a:ext cx="737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2400" b="1" i="0" u="none" strike="noStrike" kern="1200" cap="none" spc="0" normalizeH="0" baseline="0" noProof="0" dirty="0" smtClean="0">
                <a:ln>
                  <a:noFill/>
                </a:ln>
                <a:solidFill>
                  <a:srgbClr val="FF0000"/>
                </a:solidFill>
                <a:effectLst/>
                <a:uLnTx/>
                <a:uFillTx/>
                <a:latin typeface="Courier New" pitchFamily="-106" charset="0"/>
                <a:ea typeface="ＭＳ Ｐゴシック" pitchFamily="-106" charset="-128"/>
              </a:rPr>
              <a:t>165</a:t>
            </a:r>
            <a:endParaRPr kumimoji="0" lang="en-US" sz="2400" b="1" i="0" u="none" strike="noStrike" kern="1200" cap="none" spc="0" normalizeH="0" baseline="0" noProof="0" dirty="0">
              <a:ln>
                <a:noFill/>
              </a:ln>
              <a:solidFill>
                <a:srgbClr val="FF0000"/>
              </a:solidFill>
              <a:effectLst/>
              <a:uLnTx/>
              <a:uFillTx/>
              <a:latin typeface="Courier New" pitchFamily="-106" charset="0"/>
              <a:ea typeface="ＭＳ Ｐゴシック" pitchFamily="-106" charset="-128"/>
            </a:endParaRPr>
          </a:p>
        </p:txBody>
      </p:sp>
      <p:cxnSp>
        <p:nvCxnSpPr>
          <p:cNvPr id="55312" name="Straight Connector 53"/>
          <p:cNvCxnSpPr>
            <a:cxnSpLocks noChangeShapeType="1"/>
          </p:cNvCxnSpPr>
          <p:nvPr/>
        </p:nvCxnSpPr>
        <p:spPr bwMode="auto">
          <a:xfrm>
            <a:off x="7237898" y="4237687"/>
            <a:ext cx="63045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7010400" y="3924950"/>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06" charset="0"/>
                <a:ea typeface="ＭＳ Ｐゴシック" pitchFamily="-106" charset="-128"/>
              </a:rPr>
              <a:t>+</a:t>
            </a:r>
            <a:endParaRPr kumimoji="0" lang="en-US" sz="1800" b="0" i="0" u="none" strike="noStrike" kern="1200" cap="none" spc="0" normalizeH="0" baseline="0" noProof="0" dirty="0">
              <a:ln>
                <a:noFill/>
              </a:ln>
              <a:solidFill>
                <a:srgbClr val="000000"/>
              </a:solidFill>
              <a:effectLst/>
              <a:uLnTx/>
              <a:uFillTx/>
              <a:latin typeface="Times" pitchFamily="-106" charset="0"/>
              <a:ea typeface="ＭＳ Ｐゴシック" pitchFamily="-106" charset="-128"/>
            </a:endParaRPr>
          </a:p>
        </p:txBody>
      </p:sp>
      <p:sp>
        <p:nvSpPr>
          <p:cNvPr id="58" name="Rectangle 57"/>
          <p:cNvSpPr/>
          <p:nvPr/>
        </p:nvSpPr>
        <p:spPr>
          <a:xfrm>
            <a:off x="6062133" y="28622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9" name="Rectangle 58"/>
          <p:cNvSpPr/>
          <p:nvPr/>
        </p:nvSpPr>
        <p:spPr>
          <a:xfrm>
            <a:off x="6072188" y="3246438"/>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30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0" name="Rectangle 59"/>
          <p:cNvSpPr/>
          <p:nvPr/>
        </p:nvSpPr>
        <p:spPr>
          <a:xfrm>
            <a:off x="6072188" y="36242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60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1" name="Rectangle 60"/>
          <p:cNvSpPr/>
          <p:nvPr/>
        </p:nvSpPr>
        <p:spPr>
          <a:xfrm>
            <a:off x="6027032" y="4005439"/>
            <a:ext cx="43954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120</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3" name="Rectangle 62"/>
          <p:cNvSpPr/>
          <p:nvPr/>
        </p:nvSpPr>
        <p:spPr>
          <a:xfrm>
            <a:off x="6029325" y="4527701"/>
            <a:ext cx="43954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165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4" name="Rectangle 63"/>
          <p:cNvSpPr/>
          <p:nvPr/>
        </p:nvSpPr>
        <p:spPr>
          <a:xfrm>
            <a:off x="6069894" y="1924050"/>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15</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65" name="Rectangle 64"/>
          <p:cNvSpPr/>
          <p:nvPr/>
        </p:nvSpPr>
        <p:spPr>
          <a:xfrm>
            <a:off x="6072188" y="2328863"/>
            <a:ext cx="354584" cy="2616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lumMod val="65000"/>
                  </a:srgbClr>
                </a:solidFill>
                <a:effectLst/>
                <a:uLnTx/>
                <a:uFillTx/>
                <a:latin typeface="Courier New" pitchFamily="49" charset="0"/>
                <a:ea typeface="ＭＳ Ｐゴシック" pitchFamily="34" charset="-128"/>
              </a:rPr>
              <a:t>1</a:t>
            </a:r>
            <a:r>
              <a:rPr kumimoji="0" lang="en-US" sz="1100" b="1" i="0" u="none" strike="noStrike" kern="1200" cap="none" spc="0" normalizeH="0" baseline="0" noProof="0" dirty="0" smtClean="0">
                <a:ln>
                  <a:noFill/>
                </a:ln>
                <a:solidFill>
                  <a:srgbClr val="FFFFFF">
                    <a:lumMod val="65000"/>
                  </a:srgbClr>
                </a:solidFill>
                <a:effectLst/>
                <a:uLnTx/>
                <a:uFillTx/>
                <a:latin typeface="Courier New" pitchFamily="49" charset="0"/>
                <a:ea typeface="ＭＳ Ｐゴシック" pitchFamily="34" charset="-128"/>
              </a:rPr>
              <a:t>1</a:t>
            </a:r>
            <a:endParaRPr kumimoji="0" lang="en-US" sz="1100" b="0" i="0" u="none" strike="noStrike" kern="1200" cap="none" spc="0" normalizeH="0" baseline="0" noProof="0" dirty="0">
              <a:ln>
                <a:noFill/>
              </a:ln>
              <a:solidFill>
                <a:srgbClr val="FFFFFF">
                  <a:lumMod val="65000"/>
                </a:srgbClr>
              </a:solidFill>
              <a:effectLst/>
              <a:uLnTx/>
              <a:uFillTx/>
              <a:latin typeface="Times" pitchFamily="-106" charset="0"/>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C10EF"/>
            </a:solidFill>
            <a:round/>
            <a:headEnd/>
            <a:tailEnd/>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106" charset="0"/>
              <a:ea typeface="ＭＳ Ｐゴシック" pitchFamily="-106" charset="-128"/>
            </a:endParaRPr>
          </a:p>
        </p:txBody>
      </p:sp>
      <p:sp>
        <p:nvSpPr>
          <p:cNvPr id="26" name="Text Box 22"/>
          <p:cNvSpPr txBox="1">
            <a:spLocks noChangeArrowheads="1"/>
          </p:cNvSpPr>
          <p:nvPr>
            <p:custDataLst>
              <p:tags r:id="rId6"/>
            </p:custDataLst>
          </p:nvPr>
        </p:nvSpPr>
        <p:spPr bwMode="auto">
          <a:xfrm>
            <a:off x="1512888" y="48006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1C10EF"/>
                </a:solidFill>
                <a:effectLst/>
                <a:uLnTx/>
                <a:uFillTx/>
                <a:latin typeface="Cambria" pitchFamily="18" charset="0"/>
                <a:ea typeface="ＭＳ Ｐゴシック" pitchFamily="-106" charset="-128"/>
              </a:rPr>
              <a:t>Decimal</a:t>
            </a:r>
          </a:p>
        </p:txBody>
      </p:sp>
      <p:sp>
        <p:nvSpPr>
          <p:cNvPr id="27" name="Text Box 22"/>
          <p:cNvSpPr txBox="1">
            <a:spLocks noChangeArrowheads="1"/>
          </p:cNvSpPr>
          <p:nvPr>
            <p:custDataLst>
              <p:tags r:id="rId7"/>
            </p:custDataLst>
          </p:nvPr>
        </p:nvSpPr>
        <p:spPr bwMode="auto">
          <a:xfrm>
            <a:off x="4572000" y="48768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mbria" pitchFamily="18" charset="0"/>
                <a:ea typeface="ＭＳ Ｐゴシック" pitchFamily="-106" charset="-128"/>
              </a:rPr>
              <a:t>Binary</a:t>
            </a:r>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00" y="5334000"/>
            <a:ext cx="8915400" cy="1441611"/>
          </a:xfrm>
          <a:prstGeom prst="rect">
            <a:avLst/>
          </a:prstGeom>
          <a:ln w="28575">
            <a:solidFill>
              <a:srgbClr val="1C10EF"/>
            </a:solidFill>
          </a:ln>
        </p:spPr>
      </p:pic>
    </p:spTree>
    <p:extLst>
      <p:ext uri="{BB962C8B-B14F-4D97-AF65-F5344CB8AC3E}">
        <p14:creationId xmlns:p14="http://schemas.microsoft.com/office/powerpoint/2010/main" val="11531760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5-02-23 at 9.36.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91" y="218264"/>
            <a:ext cx="4620309" cy="3272331"/>
          </a:xfrm>
          <a:prstGeom prst="rect">
            <a:avLst/>
          </a:prstGeom>
        </p:spPr>
      </p:pic>
      <p:pic>
        <p:nvPicPr>
          <p:cNvPr id="3" name="Picture 2"/>
          <p:cNvPicPr>
            <a:picLocks noChangeAspect="1"/>
          </p:cNvPicPr>
          <p:nvPr/>
        </p:nvPicPr>
        <p:blipFill>
          <a:blip r:embed="rId3"/>
          <a:stretch>
            <a:fillRect/>
          </a:stretch>
        </p:blipFill>
        <p:spPr>
          <a:xfrm>
            <a:off x="5312837" y="218265"/>
            <a:ext cx="3694373" cy="3135086"/>
          </a:xfrm>
          <a:prstGeom prst="rect">
            <a:avLst/>
          </a:prstGeom>
        </p:spPr>
      </p:pic>
      <p:sp>
        <p:nvSpPr>
          <p:cNvPr id="5" name="TextBox 4"/>
          <p:cNvSpPr txBox="1"/>
          <p:nvPr/>
        </p:nvSpPr>
        <p:spPr>
          <a:xfrm>
            <a:off x="7864805" y="289560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Jerry Jiang</a:t>
            </a:r>
            <a:endParaRPr lang="en-US" sz="1000" dirty="0">
              <a:solidFill>
                <a:prstClr val="black"/>
              </a:solidFill>
              <a:latin typeface="Calibri"/>
              <a:ea typeface="+mn-ea"/>
            </a:endParaRPr>
          </a:p>
        </p:txBody>
      </p:sp>
      <p:sp>
        <p:nvSpPr>
          <p:cNvPr id="10" name="TextBox 9"/>
          <p:cNvSpPr txBox="1"/>
          <p:nvPr/>
        </p:nvSpPr>
        <p:spPr>
          <a:xfrm>
            <a:off x="5491433" y="6358731"/>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err="1" smtClean="0">
                <a:solidFill>
                  <a:prstClr val="black"/>
                </a:solidFill>
                <a:latin typeface="Calibri"/>
                <a:ea typeface="+mn-ea"/>
              </a:rPr>
              <a:t>Cosette</a:t>
            </a:r>
            <a:r>
              <a:rPr lang="en-US" sz="1000" dirty="0" smtClean="0">
                <a:solidFill>
                  <a:prstClr val="black"/>
                </a:solidFill>
                <a:latin typeface="Calibri"/>
                <a:ea typeface="+mn-ea"/>
              </a:rPr>
              <a:t> Dwyer</a:t>
            </a:r>
            <a:endParaRPr lang="en-US" sz="1000" dirty="0">
              <a:solidFill>
                <a:prstClr val="black"/>
              </a:solidFill>
              <a:latin typeface="Calibri"/>
              <a:ea typeface="+mn-ea"/>
            </a:endParaRPr>
          </a:p>
        </p:txBody>
      </p:sp>
      <p:sp>
        <p:nvSpPr>
          <p:cNvPr id="17" name="TextBox 16"/>
          <p:cNvSpPr txBox="1"/>
          <p:nvPr/>
        </p:nvSpPr>
        <p:spPr>
          <a:xfrm>
            <a:off x="117531" y="678918"/>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Sarah Hiller</a:t>
            </a:r>
            <a:endParaRPr lang="en-US" sz="1000" dirty="0">
              <a:solidFill>
                <a:prstClr val="black"/>
              </a:solidFill>
              <a:latin typeface="Calibri"/>
              <a:ea typeface="+mn-ea"/>
            </a:endParaRPr>
          </a:p>
        </p:txBody>
      </p:sp>
      <p:sp>
        <p:nvSpPr>
          <p:cNvPr id="18" name="TextBox 17"/>
          <p:cNvSpPr txBox="1"/>
          <p:nvPr/>
        </p:nvSpPr>
        <p:spPr>
          <a:xfrm>
            <a:off x="151031" y="1676400"/>
            <a:ext cx="1829482"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Well-named</a:t>
            </a:r>
            <a:r>
              <a:rPr lang="en-US" sz="3200" dirty="0" smtClean="0">
                <a:latin typeface="Cambria" pitchFamily="18" charset="0"/>
              </a:rPr>
              <a:t> images!</a:t>
            </a:r>
            <a:endParaRPr lang="en-US" sz="3200" dirty="0">
              <a:latin typeface="Cambria"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56" y="298478"/>
            <a:ext cx="2087757" cy="330235"/>
          </a:xfrm>
          <a:prstGeom prst="rect">
            <a:avLst/>
          </a:prstGeom>
        </p:spPr>
      </p:pic>
      <p:pic>
        <p:nvPicPr>
          <p:cNvPr id="19"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49358" t="20128" r="25895" b="36180"/>
          <a:stretch/>
        </p:blipFill>
        <p:spPr bwMode="auto">
          <a:xfrm>
            <a:off x="2047625" y="2057400"/>
            <a:ext cx="3443808" cy="362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7577922" y="4546361"/>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Ryan </a:t>
            </a:r>
            <a:r>
              <a:rPr lang="en-US" sz="1000" dirty="0" err="1" smtClean="0">
                <a:solidFill>
                  <a:prstClr val="black"/>
                </a:solidFill>
                <a:latin typeface="Calibri"/>
                <a:ea typeface="+mn-ea"/>
              </a:rPr>
              <a:t>Piantedosi</a:t>
            </a:r>
            <a:endParaRPr lang="en-US" sz="1000" dirty="0">
              <a:solidFill>
                <a:prstClr val="black"/>
              </a:solidFill>
              <a:latin typeface="Calibri"/>
              <a:ea typeface="+mn-ea"/>
            </a:endParaRPr>
          </a:p>
        </p:txBody>
      </p:sp>
    </p:spTree>
    <p:extLst>
      <p:ext uri="{BB962C8B-B14F-4D97-AF65-F5344CB8AC3E}">
        <p14:creationId xmlns:p14="http://schemas.microsoft.com/office/powerpoint/2010/main" val="22164428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5-02-23 at 9.36.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41" y="461469"/>
            <a:ext cx="3935059" cy="3272331"/>
          </a:xfrm>
          <a:prstGeom prst="rect">
            <a:avLst/>
          </a:prstGeom>
          <a:ln w="57150">
            <a:solidFill>
              <a:srgbClr val="FFCC99"/>
            </a:solidFill>
          </a:ln>
        </p:spPr>
      </p:pic>
      <p:sp>
        <p:nvSpPr>
          <p:cNvPr id="5" name="TextBox 4"/>
          <p:cNvSpPr txBox="1"/>
          <p:nvPr/>
        </p:nvSpPr>
        <p:spPr>
          <a:xfrm>
            <a:off x="7950383" y="135912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Sloan Cinelli</a:t>
            </a:r>
            <a:endParaRPr lang="en-US" sz="1000" dirty="0">
              <a:solidFill>
                <a:prstClr val="black"/>
              </a:solidFill>
              <a:latin typeface="Calibri"/>
              <a:ea typeface="+mn-ea"/>
            </a:endParaRPr>
          </a:p>
        </p:txBody>
      </p:sp>
      <p:sp>
        <p:nvSpPr>
          <p:cNvPr id="14" name="TextBox 13"/>
          <p:cNvSpPr txBox="1"/>
          <p:nvPr/>
        </p:nvSpPr>
        <p:spPr>
          <a:xfrm>
            <a:off x="283070" y="6222656"/>
            <a:ext cx="755525"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R. Kim</a:t>
            </a:r>
            <a:endParaRPr lang="en-US" sz="1000" dirty="0">
              <a:solidFill>
                <a:prstClr val="black"/>
              </a:solidFill>
              <a:latin typeface="Calibri"/>
              <a:ea typeface="+mn-ea"/>
            </a:endParaRPr>
          </a:p>
        </p:txBody>
      </p:sp>
      <p:sp>
        <p:nvSpPr>
          <p:cNvPr id="4" name="AutoShape 2" descr="http://cicero.cs.hmc.edu/assignment/55f8854ac6dd4a27207d6258/55e5ddbbc6dd4a165151022f/1/mutated%20tree%20art.jpg/ser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376" y="3833529"/>
            <a:ext cx="2905424" cy="2731099"/>
          </a:xfrm>
          <a:prstGeom prst="rect">
            <a:avLst/>
          </a:prstGeom>
        </p:spPr>
      </p:pic>
      <p:sp>
        <p:nvSpPr>
          <p:cNvPr id="10" name="TextBox 9"/>
          <p:cNvSpPr txBox="1"/>
          <p:nvPr/>
        </p:nvSpPr>
        <p:spPr>
          <a:xfrm>
            <a:off x="5491433" y="6358731"/>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err="1" smtClean="0">
                <a:solidFill>
                  <a:prstClr val="black"/>
                </a:solidFill>
                <a:latin typeface="Calibri"/>
                <a:ea typeface="+mn-ea"/>
              </a:rPr>
              <a:t>Kepa</a:t>
            </a:r>
            <a:r>
              <a:rPr lang="en-US" sz="1000" dirty="0" smtClean="0">
                <a:solidFill>
                  <a:prstClr val="black"/>
                </a:solidFill>
                <a:latin typeface="Calibri"/>
                <a:ea typeface="+mn-ea"/>
              </a:rPr>
              <a:t> Barrett</a:t>
            </a:r>
            <a:endParaRPr lang="en-US" sz="1000" dirty="0">
              <a:solidFill>
                <a:prstClr val="black"/>
              </a:solidFill>
              <a:latin typeface="Calibri"/>
              <a:ea typeface="+mn-ea"/>
            </a:endParaRPr>
          </a:p>
        </p:txBody>
      </p:sp>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0284" t="41164" r="28776" b="47407"/>
          <a:stretch/>
        </p:blipFill>
        <p:spPr bwMode="auto">
          <a:xfrm>
            <a:off x="6807658" y="3228810"/>
            <a:ext cx="2245786" cy="60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634" y="1591960"/>
            <a:ext cx="1222221" cy="56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20572" t="14157" r="7808" b="41312"/>
          <a:stretch/>
        </p:blipFill>
        <p:spPr bwMode="auto">
          <a:xfrm>
            <a:off x="7223068" y="2013260"/>
            <a:ext cx="1609278" cy="97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605" y="2801893"/>
            <a:ext cx="1315556" cy="56749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4419600"/>
            <a:ext cx="3386808" cy="1537611"/>
          </a:xfrm>
          <a:prstGeom prst="rect">
            <a:avLst/>
          </a:prstGeom>
        </p:spPr>
      </p:pic>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l="23932" r="35536" b="77964"/>
          <a:stretch/>
        </p:blipFill>
        <p:spPr>
          <a:xfrm>
            <a:off x="4312713" y="830096"/>
            <a:ext cx="1935687" cy="617704"/>
          </a:xfrm>
          <a:prstGeom prst="rect">
            <a:avLst/>
          </a:prstGeom>
        </p:spPr>
      </p:pic>
      <p:pic>
        <p:nvPicPr>
          <p:cNvPr id="29" name="Picture 28"/>
          <p:cNvPicPr>
            <a:picLocks noChangeAspect="1"/>
          </p:cNvPicPr>
          <p:nvPr/>
        </p:nvPicPr>
        <p:blipFill rotWithShape="1">
          <a:blip r:embed="rId9">
            <a:extLst>
              <a:ext uri="{28A0092B-C50C-407E-A947-70E740481C1C}">
                <a14:useLocalDpi xmlns:a14="http://schemas.microsoft.com/office/drawing/2010/main" val="0"/>
              </a:ext>
            </a:extLst>
          </a:blip>
          <a:srcRect l="13179" t="70285"/>
          <a:stretch/>
        </p:blipFill>
        <p:spPr>
          <a:xfrm>
            <a:off x="4183554" y="187011"/>
            <a:ext cx="4146374" cy="83296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5350" y="3923331"/>
            <a:ext cx="2285450" cy="2144082"/>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4600" y="4995372"/>
            <a:ext cx="2345114" cy="1825243"/>
          </a:xfrm>
          <a:prstGeom prst="rect">
            <a:avLst/>
          </a:prstGeom>
        </p:spPr>
      </p:pic>
      <p:sp>
        <p:nvSpPr>
          <p:cNvPr id="28" name="TextBox 27"/>
          <p:cNvSpPr txBox="1"/>
          <p:nvPr/>
        </p:nvSpPr>
        <p:spPr>
          <a:xfrm>
            <a:off x="7544462" y="160338"/>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Hannah </a:t>
            </a:r>
            <a:r>
              <a:rPr lang="en-US" sz="1000" dirty="0" err="1" smtClean="0">
                <a:solidFill>
                  <a:prstClr val="black"/>
                </a:solidFill>
                <a:latin typeface="Calibri"/>
                <a:ea typeface="+mn-ea"/>
              </a:rPr>
              <a:t>Slocumb</a:t>
            </a:r>
            <a:endParaRPr lang="en-US" sz="1000" dirty="0">
              <a:solidFill>
                <a:prstClr val="black"/>
              </a:solidFill>
              <a:latin typeface="Calibri"/>
              <a:ea typeface="+mn-ea"/>
            </a:endParaRPr>
          </a:p>
        </p:txBody>
      </p:sp>
      <p:sp>
        <p:nvSpPr>
          <p:cNvPr id="18" name="TextBox 17"/>
          <p:cNvSpPr txBox="1"/>
          <p:nvPr/>
        </p:nvSpPr>
        <p:spPr>
          <a:xfrm>
            <a:off x="4576692" y="1872572"/>
            <a:ext cx="1829482" cy="1569660"/>
          </a:xfrm>
          <a:prstGeom prst="rect">
            <a:avLst/>
          </a:prstGeom>
          <a:solidFill>
            <a:srgbClr val="FFCC99"/>
          </a:solidFill>
        </p:spPr>
        <p:txBody>
          <a:bodyPr wrap="square" rtlCol="0">
            <a:spAutoFit/>
          </a:bodyPr>
          <a:lstStyle/>
          <a:p>
            <a:pPr algn="ctr"/>
            <a:r>
              <a:rPr lang="en-US" sz="3200" b="1" i="1" dirty="0" smtClean="0">
                <a:latin typeface="Cambria" pitchFamily="18" charset="0"/>
              </a:rPr>
              <a:t>Well-named</a:t>
            </a:r>
            <a:r>
              <a:rPr lang="en-US" sz="3200" dirty="0" smtClean="0">
                <a:latin typeface="Cambria" pitchFamily="18" charset="0"/>
              </a:rPr>
              <a:t> images!</a:t>
            </a:r>
            <a:endParaRPr lang="en-US" sz="3200" dirty="0">
              <a:latin typeface="Cambria" pitchFamily="18" charset="0"/>
            </a:endParaRPr>
          </a:p>
        </p:txBody>
      </p:sp>
    </p:spTree>
    <p:extLst>
      <p:ext uri="{BB962C8B-B14F-4D97-AF65-F5344CB8AC3E}">
        <p14:creationId xmlns:p14="http://schemas.microsoft.com/office/powerpoint/2010/main" val="39228752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7055687" y="123824"/>
            <a:ext cx="1964489" cy="738664"/>
          </a:xfrm>
          <a:prstGeom prst="rect">
            <a:avLst/>
          </a:prstGeom>
          <a:solidFill>
            <a:schemeClr val="bg1"/>
          </a:solidFill>
        </p:spPr>
        <p:txBody>
          <a:bodyPr wrap="square" rtlCol="0">
            <a:spAutoFit/>
          </a:bodyPr>
          <a:lstStyle/>
          <a:p>
            <a:pPr algn="ctr"/>
            <a:r>
              <a:rPr lang="en-US" sz="4200" dirty="0" smtClean="0">
                <a:latin typeface="Cambria" pitchFamily="18" charset="0"/>
              </a:rPr>
              <a:t>Trees!</a:t>
            </a:r>
            <a:endParaRPr lang="en-US" sz="4200" dirty="0">
              <a:latin typeface="Cambria" pitchFamily="18" charset="0"/>
            </a:endParaRPr>
          </a:p>
        </p:txBody>
      </p:sp>
    </p:spTree>
    <p:extLst>
      <p:ext uri="{BB962C8B-B14F-4D97-AF65-F5344CB8AC3E}">
        <p14:creationId xmlns:p14="http://schemas.microsoft.com/office/powerpoint/2010/main" val="15754726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2"/>
          <p:cNvSpPr txBox="1">
            <a:spLocks noChangeArrowheads="1"/>
          </p:cNvSpPr>
          <p:nvPr>
            <p:custDataLst>
              <p:tags r:id="rId1"/>
            </p:custDataLst>
          </p:nvPr>
        </p:nvSpPr>
        <p:spPr bwMode="auto">
          <a:xfrm>
            <a:off x="609600" y="5973763"/>
            <a:ext cx="27447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4200" b="1">
                <a:latin typeface="Courier New" pitchFamily="-106" charset="0"/>
              </a:rPr>
              <a:t>--------</a:t>
            </a:r>
          </a:p>
        </p:txBody>
      </p:sp>
      <p:sp>
        <p:nvSpPr>
          <p:cNvPr id="32772" name="Text Box 5"/>
          <p:cNvSpPr txBox="1">
            <a:spLocks noChangeArrowheads="1"/>
          </p:cNvSpPr>
          <p:nvPr>
            <p:custDataLst>
              <p:tags r:id="rId2"/>
            </p:custDataLst>
          </p:nvPr>
        </p:nvSpPr>
        <p:spPr bwMode="auto">
          <a:xfrm>
            <a:off x="8255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Base 2 </a:t>
            </a:r>
          </a:p>
        </p:txBody>
      </p:sp>
      <p:sp>
        <p:nvSpPr>
          <p:cNvPr id="32773" name="Text Box 6"/>
          <p:cNvSpPr txBox="1">
            <a:spLocks noChangeArrowheads="1"/>
          </p:cNvSpPr>
          <p:nvPr>
            <p:custDataLst>
              <p:tags r:id="rId3"/>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a:latin typeface="Cambria" pitchFamily="18" charset="0"/>
              </a:rPr>
              <a:t>Base 10 </a:t>
            </a:r>
          </a:p>
        </p:txBody>
      </p:sp>
      <p:sp>
        <p:nvSpPr>
          <p:cNvPr id="32775" name="Text Box 11"/>
          <p:cNvSpPr txBox="1">
            <a:spLocks noChangeArrowheads="1"/>
          </p:cNvSpPr>
          <p:nvPr>
            <p:custDataLst>
              <p:tags r:id="rId4"/>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42</a:t>
            </a:r>
          </a:p>
        </p:txBody>
      </p:sp>
      <p:sp>
        <p:nvSpPr>
          <p:cNvPr id="32776" name="Text Box 12"/>
          <p:cNvSpPr txBox="1">
            <a:spLocks noChangeArrowheads="1"/>
          </p:cNvSpPr>
          <p:nvPr>
            <p:custDataLst>
              <p:tags r:id="rId5"/>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4 tens   +   2 ones</a:t>
            </a:r>
          </a:p>
        </p:txBody>
      </p:sp>
      <p:sp>
        <p:nvSpPr>
          <p:cNvPr id="32777" name="Line 13"/>
          <p:cNvSpPr>
            <a:spLocks noChangeShapeType="1"/>
          </p:cNvSpPr>
          <p:nvPr>
            <p:custDataLst>
              <p:tags r:id="rId6"/>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8" name="Line 14"/>
          <p:cNvSpPr>
            <a:spLocks noChangeShapeType="1"/>
          </p:cNvSpPr>
          <p:nvPr>
            <p:custDataLst>
              <p:tags r:id="rId7"/>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79" name="Text Box 15"/>
          <p:cNvSpPr txBox="1">
            <a:spLocks noChangeArrowheads="1"/>
          </p:cNvSpPr>
          <p:nvPr>
            <p:custDataLst>
              <p:tags r:id="rId8"/>
            </p:custDataLst>
          </p:nvPr>
        </p:nvSpPr>
        <p:spPr bwMode="auto">
          <a:xfrm>
            <a:off x="1208088" y="2620963"/>
            <a:ext cx="21050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101010</a:t>
            </a:r>
          </a:p>
        </p:txBody>
      </p:sp>
      <p:sp>
        <p:nvSpPr>
          <p:cNvPr id="32780" name="Text Box 24"/>
          <p:cNvSpPr txBox="1">
            <a:spLocks noChangeArrowheads="1"/>
          </p:cNvSpPr>
          <p:nvPr>
            <p:custDataLst>
              <p:tags r:id="rId9"/>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123</a:t>
            </a:r>
          </a:p>
        </p:txBody>
      </p:sp>
      <p:sp>
        <p:nvSpPr>
          <p:cNvPr id="32781" name="Text Box 25"/>
          <p:cNvSpPr txBox="1">
            <a:spLocks noChangeArrowheads="1"/>
          </p:cNvSpPr>
          <p:nvPr>
            <p:custDataLst>
              <p:tags r:id="rId10"/>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1 hundred + 2 tens + 3 ones</a:t>
            </a:r>
          </a:p>
        </p:txBody>
      </p:sp>
      <p:sp>
        <p:nvSpPr>
          <p:cNvPr id="32782" name="Line 26"/>
          <p:cNvSpPr>
            <a:spLocks noChangeShapeType="1"/>
          </p:cNvSpPr>
          <p:nvPr>
            <p:custDataLst>
              <p:tags r:id="rId11"/>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3" name="Line 27"/>
          <p:cNvSpPr>
            <a:spLocks noChangeShapeType="1"/>
          </p:cNvSpPr>
          <p:nvPr>
            <p:custDataLst>
              <p:tags r:id="rId12"/>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89" name="Line 33"/>
          <p:cNvSpPr>
            <a:spLocks noChangeShapeType="1"/>
          </p:cNvSpPr>
          <p:nvPr>
            <p:custDataLst>
              <p:tags r:id="rId13"/>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790" name="Text Box 35"/>
          <p:cNvSpPr txBox="1">
            <a:spLocks noChangeArrowheads="1"/>
          </p:cNvSpPr>
          <p:nvPr>
            <p:custDataLst>
              <p:tags r:id="rId14"/>
            </p:custDataLst>
          </p:nvPr>
        </p:nvSpPr>
        <p:spPr bwMode="auto">
          <a:xfrm>
            <a:off x="3657600" y="632936"/>
            <a:ext cx="1752600" cy="738664"/>
          </a:xfrm>
          <a:prstGeom prst="rect">
            <a:avLst/>
          </a:prstGeom>
          <a:solidFill>
            <a:srgbClr val="CCECFF"/>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each column represents </a:t>
            </a:r>
            <a:r>
              <a:rPr lang="en-US" sz="1400" dirty="0" smtClean="0">
                <a:latin typeface="Cambria" pitchFamily="18" charset="0"/>
              </a:rPr>
              <a:t>the base's next power</a:t>
            </a:r>
            <a:endParaRPr lang="en-US" sz="1400" dirty="0">
              <a:latin typeface="Cambria" pitchFamily="18" charset="0"/>
            </a:endParaRPr>
          </a:p>
        </p:txBody>
      </p:sp>
      <p:sp>
        <p:nvSpPr>
          <p:cNvPr id="32791" name="Text Box 36"/>
          <p:cNvSpPr txBox="1">
            <a:spLocks noChangeArrowheads="1"/>
          </p:cNvSpPr>
          <p:nvPr>
            <p:custDataLst>
              <p:tags r:id="rId15"/>
            </p:custDataLst>
          </p:nvPr>
        </p:nvSpPr>
        <p:spPr bwMode="auto">
          <a:xfrm rot="-3488041">
            <a:off x="2653242"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ONEs column</a:t>
            </a:r>
          </a:p>
        </p:txBody>
      </p:sp>
      <p:sp>
        <p:nvSpPr>
          <p:cNvPr id="32792" name="Text Box 37"/>
          <p:cNvSpPr txBox="1">
            <a:spLocks noChangeArrowheads="1"/>
          </p:cNvSpPr>
          <p:nvPr>
            <p:custDataLst>
              <p:tags r:id="rId16"/>
            </p:custDataLst>
          </p:nvPr>
        </p:nvSpPr>
        <p:spPr bwMode="auto">
          <a:xfrm rot="-3488041">
            <a:off x="2343891" y="2003424"/>
            <a:ext cx="1411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TWOs column</a:t>
            </a:r>
          </a:p>
        </p:txBody>
      </p:sp>
      <p:sp>
        <p:nvSpPr>
          <p:cNvPr id="32793" name="Text Box 38"/>
          <p:cNvSpPr txBox="1">
            <a:spLocks noChangeArrowheads="1"/>
          </p:cNvSpPr>
          <p:nvPr>
            <p:custDataLst>
              <p:tags r:id="rId17"/>
            </p:custDataLst>
          </p:nvPr>
        </p:nvSpPr>
        <p:spPr bwMode="auto">
          <a:xfrm rot="-3488041">
            <a:off x="2034540"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FOURs column</a:t>
            </a:r>
          </a:p>
        </p:txBody>
      </p:sp>
      <p:sp>
        <p:nvSpPr>
          <p:cNvPr id="32794" name="Text Box 39"/>
          <p:cNvSpPr txBox="1">
            <a:spLocks noChangeArrowheads="1"/>
          </p:cNvSpPr>
          <p:nvPr>
            <p:custDataLst>
              <p:tags r:id="rId18"/>
            </p:custDataLst>
          </p:nvPr>
        </p:nvSpPr>
        <p:spPr bwMode="auto">
          <a:xfrm rot="-3488041">
            <a:off x="1656926" y="1944687"/>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a:solidFill>
                  <a:srgbClr val="1E16E4"/>
                </a:solidFill>
                <a:latin typeface="Cambria" pitchFamily="18" charset="0"/>
              </a:rPr>
              <a:t>EIGHTs column</a:t>
            </a:r>
          </a:p>
        </p:txBody>
      </p:sp>
      <p:sp>
        <p:nvSpPr>
          <p:cNvPr id="32795" name="Text Box 40"/>
          <p:cNvSpPr txBox="1">
            <a:spLocks noChangeArrowheads="1"/>
          </p:cNvSpPr>
          <p:nvPr>
            <p:custDataLst>
              <p:tags r:id="rId19"/>
            </p:custDataLst>
          </p:nvPr>
        </p:nvSpPr>
        <p:spPr bwMode="auto">
          <a:xfrm rot="-3488041">
            <a:off x="1359393" y="2003424"/>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col.</a:t>
            </a:r>
          </a:p>
        </p:txBody>
      </p:sp>
      <p:sp>
        <p:nvSpPr>
          <p:cNvPr id="32796" name="Text Box 41"/>
          <p:cNvSpPr txBox="1">
            <a:spLocks noChangeArrowheads="1"/>
          </p:cNvSpPr>
          <p:nvPr>
            <p:custDataLst>
              <p:tags r:id="rId20"/>
            </p:custDataLst>
          </p:nvPr>
        </p:nvSpPr>
        <p:spPr bwMode="auto">
          <a:xfrm rot="-3488041">
            <a:off x="868275" y="1783909"/>
            <a:ext cx="1978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col.</a:t>
            </a:r>
          </a:p>
        </p:txBody>
      </p:sp>
      <p:sp>
        <p:nvSpPr>
          <p:cNvPr id="32797" name="Text Box 43"/>
          <p:cNvSpPr txBox="1">
            <a:spLocks noChangeArrowheads="1"/>
          </p:cNvSpPr>
          <p:nvPr>
            <p:custDataLst>
              <p:tags r:id="rId21"/>
            </p:custDataLst>
          </p:nvPr>
        </p:nvSpPr>
        <p:spPr bwMode="auto">
          <a:xfrm rot="-3488041">
            <a:off x="26955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8" name="Text Box 44"/>
          <p:cNvSpPr txBox="1">
            <a:spLocks noChangeArrowheads="1"/>
          </p:cNvSpPr>
          <p:nvPr>
            <p:custDataLst>
              <p:tags r:id="rId22"/>
            </p:custDataLst>
          </p:nvPr>
        </p:nvSpPr>
        <p:spPr bwMode="auto">
          <a:xfrm rot="-3488041">
            <a:off x="2360613"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TWOs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799" name="Text Box 45"/>
          <p:cNvSpPr txBox="1">
            <a:spLocks noChangeArrowheads="1"/>
          </p:cNvSpPr>
          <p:nvPr>
            <p:custDataLst>
              <p:tags r:id="rId23"/>
            </p:custDataLst>
          </p:nvPr>
        </p:nvSpPr>
        <p:spPr bwMode="auto">
          <a:xfrm rot="-3488041">
            <a:off x="2009775" y="4602163"/>
            <a:ext cx="1411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FOURs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0" name="Text Box 46"/>
          <p:cNvSpPr txBox="1">
            <a:spLocks noChangeArrowheads="1"/>
          </p:cNvSpPr>
          <p:nvPr>
            <p:custDataLst>
              <p:tags r:id="rId24"/>
            </p:custDataLst>
          </p:nvPr>
        </p:nvSpPr>
        <p:spPr bwMode="auto">
          <a:xfrm rot="-3488041">
            <a:off x="1712913" y="4543425"/>
            <a:ext cx="15478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EIGHTs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2801" name="Text Box 47"/>
          <p:cNvSpPr txBox="1">
            <a:spLocks noChangeArrowheads="1"/>
          </p:cNvSpPr>
          <p:nvPr>
            <p:custDataLst>
              <p:tags r:id="rId25"/>
            </p:custDataLst>
          </p:nvPr>
        </p:nvSpPr>
        <p:spPr bwMode="auto">
          <a:xfrm rot="-3488041">
            <a:off x="1373188" y="4602163"/>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SIXTEENs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2" name="Text Box 48"/>
          <p:cNvSpPr txBox="1">
            <a:spLocks noChangeArrowheads="1"/>
          </p:cNvSpPr>
          <p:nvPr>
            <p:custDataLst>
              <p:tags r:id="rId26"/>
            </p:custDataLst>
          </p:nvPr>
        </p:nvSpPr>
        <p:spPr bwMode="auto">
          <a:xfrm rot="-3488041">
            <a:off x="888206" y="4360069"/>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THIRTYTWOs </a:t>
            </a:r>
            <a:r>
              <a:rPr lang="en-US" sz="1200" b="1" dirty="0" smtClean="0">
                <a:solidFill>
                  <a:srgbClr val="1E16E4"/>
                </a:solidFill>
                <a:latin typeface="Cambria" pitchFamily="18" charset="0"/>
              </a:rPr>
              <a:t>  col</a:t>
            </a:r>
            <a:r>
              <a:rPr lang="en-US" sz="1200" b="1" dirty="0">
                <a:solidFill>
                  <a:srgbClr val="1E16E4"/>
                </a:solidFill>
                <a:latin typeface="Cambria" pitchFamily="18" charset="0"/>
              </a:rPr>
              <a:t>.</a:t>
            </a:r>
          </a:p>
        </p:txBody>
      </p:sp>
      <p:sp>
        <p:nvSpPr>
          <p:cNvPr id="32803" name="Text Box 49"/>
          <p:cNvSpPr txBox="1">
            <a:spLocks noChangeArrowheads="1"/>
          </p:cNvSpPr>
          <p:nvPr>
            <p:custDataLst>
              <p:tags r:id="rId27"/>
            </p:custDataLst>
          </p:nvPr>
        </p:nvSpPr>
        <p:spPr bwMode="auto">
          <a:xfrm rot="-3488041">
            <a:off x="5834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SIXTYFOURs </a:t>
            </a:r>
            <a:r>
              <a:rPr lang="en-US" sz="1200" b="1" dirty="0" smtClean="0">
                <a:solidFill>
                  <a:srgbClr val="1E16E4"/>
                </a:solidFill>
                <a:latin typeface="Cambria" pitchFamily="18" charset="0"/>
              </a:rPr>
              <a:t>  col</a:t>
            </a:r>
            <a:endParaRPr lang="en-US" sz="1200" b="1" dirty="0">
              <a:solidFill>
                <a:srgbClr val="1E16E4"/>
              </a:solidFill>
              <a:latin typeface="Cambria" pitchFamily="18" charset="0"/>
            </a:endParaRPr>
          </a:p>
        </p:txBody>
      </p:sp>
      <p:sp>
        <p:nvSpPr>
          <p:cNvPr id="32804" name="Text Box 50"/>
          <p:cNvSpPr txBox="1">
            <a:spLocks noChangeArrowheads="1"/>
          </p:cNvSpPr>
          <p:nvPr>
            <p:custDataLst>
              <p:tags r:id="rId28"/>
            </p:custDataLst>
          </p:nvPr>
        </p:nvSpPr>
        <p:spPr bwMode="auto">
          <a:xfrm rot="-3488041">
            <a:off x="291306" y="4356894"/>
            <a:ext cx="1978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solidFill>
                  <a:srgbClr val="1E16E4"/>
                </a:solidFill>
                <a:latin typeface="Cambria" pitchFamily="18" charset="0"/>
              </a:rPr>
              <a:t>128's   column</a:t>
            </a:r>
            <a:endParaRPr lang="en-US" sz="1200" b="1" dirty="0">
              <a:solidFill>
                <a:srgbClr val="1E16E4"/>
              </a:solidFill>
              <a:latin typeface="Cambria" pitchFamily="18" charset="0"/>
            </a:endParaRPr>
          </a:p>
        </p:txBody>
      </p:sp>
      <p:sp>
        <p:nvSpPr>
          <p:cNvPr id="32805" name="Text Box 51"/>
          <p:cNvSpPr txBox="1">
            <a:spLocks noChangeArrowheads="1"/>
          </p:cNvSpPr>
          <p:nvPr>
            <p:custDataLst>
              <p:tags r:id="rId29"/>
            </p:custDataLst>
          </p:nvPr>
        </p:nvSpPr>
        <p:spPr bwMode="auto">
          <a:xfrm>
            <a:off x="673100" y="64008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a:latin typeface="Cambria" pitchFamily="18" charset="0"/>
              </a:rPr>
              <a:t>Write 123 in binary…</a:t>
            </a:r>
          </a:p>
        </p:txBody>
      </p:sp>
      <p:sp>
        <p:nvSpPr>
          <p:cNvPr id="43" name="Text Box 55"/>
          <p:cNvSpPr txBox="1">
            <a:spLocks noChangeArrowheads="1"/>
          </p:cNvSpPr>
          <p:nvPr>
            <p:custDataLst>
              <p:tags r:id="rId30"/>
            </p:custDataLst>
          </p:nvPr>
        </p:nvSpPr>
        <p:spPr bwMode="auto">
          <a:xfrm rot="-3488041">
            <a:off x="6590242" y="15758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4" name="Text Box 56"/>
          <p:cNvSpPr txBox="1">
            <a:spLocks noChangeArrowheads="1"/>
          </p:cNvSpPr>
          <p:nvPr>
            <p:custDataLst>
              <p:tags r:id="rId31"/>
            </p:custDataLst>
          </p:nvPr>
        </p:nvSpPr>
        <p:spPr bwMode="auto">
          <a:xfrm rot="-3488041">
            <a:off x="6247342" y="16139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5" name="Text Box 57"/>
          <p:cNvSpPr txBox="1">
            <a:spLocks noChangeArrowheads="1"/>
          </p:cNvSpPr>
          <p:nvPr>
            <p:custDataLst>
              <p:tags r:id="rId32"/>
            </p:custDataLst>
          </p:nvPr>
        </p:nvSpPr>
        <p:spPr bwMode="auto">
          <a:xfrm rot="-3488041">
            <a:off x="67008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6" name="Text Box 58"/>
          <p:cNvSpPr txBox="1">
            <a:spLocks noChangeArrowheads="1"/>
          </p:cNvSpPr>
          <p:nvPr>
            <p:custDataLst>
              <p:tags r:id="rId33"/>
            </p:custDataLst>
          </p:nvPr>
        </p:nvSpPr>
        <p:spPr bwMode="auto">
          <a:xfrm rot="-3488041">
            <a:off x="63579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47" name="Text Box 59"/>
          <p:cNvSpPr txBox="1">
            <a:spLocks noChangeArrowheads="1"/>
          </p:cNvSpPr>
          <p:nvPr>
            <p:custDataLst>
              <p:tags r:id="rId34"/>
            </p:custDataLst>
          </p:nvPr>
        </p:nvSpPr>
        <p:spPr bwMode="auto">
          <a:xfrm rot="-3488041">
            <a:off x="5833269" y="4339653"/>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HUNDREDs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mc:AlternateContent xmlns:mc="http://schemas.openxmlformats.org/markup-compatibility/2006" xmlns:p14="http://schemas.microsoft.com/office/powerpoint/2010/main">
        <mc:Choice Requires="p14">
          <p:contentPart p14:bwMode="auto" r:id="rId36">
            <p14:nvContentPartPr>
              <p14:cNvPr id="2" name="Ink 1"/>
              <p14:cNvContentPartPr/>
              <p14:nvPr/>
            </p14:nvContentPartPr>
            <p14:xfrm>
              <a:off x="580320" y="1321560"/>
              <a:ext cx="5804640" cy="5340240"/>
            </p14:xfrm>
          </p:contentPart>
        </mc:Choice>
        <mc:Fallback xmlns="">
          <p:pic>
            <p:nvPicPr>
              <p:cNvPr id="2" name="Ink 1"/>
              <p:cNvPicPr/>
              <p:nvPr/>
            </p:nvPicPr>
            <p:blipFill>
              <a:blip r:embed="rId37"/>
              <a:stretch>
                <a:fillRect/>
              </a:stretch>
            </p:blipFill>
            <p:spPr>
              <a:xfrm>
                <a:off x="570960" y="1312200"/>
                <a:ext cx="5823360" cy="5358960"/>
              </a:xfrm>
              <a:prstGeom prst="rect">
                <a:avLst/>
              </a:prstGeom>
            </p:spPr>
          </p:pic>
        </mc:Fallback>
      </mc:AlternateContent>
    </p:spTree>
    <p:extLst>
      <p:ext uri="{BB962C8B-B14F-4D97-AF65-F5344CB8AC3E}">
        <p14:creationId xmlns:p14="http://schemas.microsoft.com/office/powerpoint/2010/main" val="5742889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0100" y="5562600"/>
            <a:ext cx="1828800" cy="907941"/>
          </a:xfrm>
          <a:prstGeom prst="rect">
            <a:avLst/>
          </a:prstGeom>
          <a:solidFill>
            <a:schemeClr val="bg1">
              <a:lumMod val="85000"/>
            </a:schemeClr>
          </a:solidFill>
        </p:spPr>
        <p:txBody>
          <a:bodyPr wrap="square" rtlCol="0">
            <a:spAutoFit/>
          </a:bodyPr>
          <a:lstStyle/>
          <a:p>
            <a:pPr algn="ctr"/>
            <a:r>
              <a:rPr lang="en-US" sz="5300" b="1" dirty="0" smtClean="0">
                <a:solidFill>
                  <a:srgbClr val="FF0000"/>
                </a:solidFill>
                <a:latin typeface="Courier New" pitchFamily="49" charset="0"/>
                <a:cs typeface="Courier New" pitchFamily="49" charset="0"/>
              </a:rPr>
              <a:t>53</a:t>
            </a:r>
            <a:endParaRPr lang="en-US" sz="5300" b="1" dirty="0">
              <a:solidFill>
                <a:srgbClr val="FF0000"/>
              </a:solidFill>
              <a:latin typeface="Courier New" pitchFamily="49" charset="0"/>
              <a:cs typeface="Courier New" pitchFamily="49" charset="0"/>
            </a:endParaRPr>
          </a:p>
        </p:txBody>
      </p:sp>
      <p:sp>
        <p:nvSpPr>
          <p:cNvPr id="4" name="TextBox 3"/>
          <p:cNvSpPr txBox="1"/>
          <p:nvPr/>
        </p:nvSpPr>
        <p:spPr>
          <a:xfrm>
            <a:off x="57150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1s</a:t>
            </a:r>
            <a:endParaRPr lang="en-US" sz="2100" dirty="0">
              <a:latin typeface="Calibri" pitchFamily="34" charset="0"/>
              <a:cs typeface="Courier New" pitchFamily="49" charset="0"/>
            </a:endParaRPr>
          </a:p>
        </p:txBody>
      </p:sp>
      <p:sp>
        <p:nvSpPr>
          <p:cNvPr id="5" name="TextBox 4"/>
          <p:cNvSpPr txBox="1"/>
          <p:nvPr/>
        </p:nvSpPr>
        <p:spPr>
          <a:xfrm>
            <a:off x="50038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2</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6" name="TextBox 5"/>
          <p:cNvSpPr txBox="1"/>
          <p:nvPr/>
        </p:nvSpPr>
        <p:spPr>
          <a:xfrm>
            <a:off x="42926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4s</a:t>
            </a:r>
            <a:endParaRPr lang="en-US" sz="2100" dirty="0">
              <a:latin typeface="Calibri" pitchFamily="34" charset="0"/>
              <a:cs typeface="Courier New" pitchFamily="49" charset="0"/>
            </a:endParaRPr>
          </a:p>
        </p:txBody>
      </p:sp>
      <p:sp>
        <p:nvSpPr>
          <p:cNvPr id="7" name="TextBox 6"/>
          <p:cNvSpPr txBox="1"/>
          <p:nvPr/>
        </p:nvSpPr>
        <p:spPr>
          <a:xfrm>
            <a:off x="3581400" y="1381289"/>
            <a:ext cx="685800" cy="415498"/>
          </a:xfrm>
          <a:prstGeom prst="rect">
            <a:avLst/>
          </a:prstGeom>
          <a:noFill/>
        </p:spPr>
        <p:txBody>
          <a:bodyPr wrap="square" rtlCol="0">
            <a:spAutoFit/>
          </a:bodyPr>
          <a:lstStyle/>
          <a:p>
            <a:pPr algn="ctr"/>
            <a:r>
              <a:rPr lang="en-US" sz="2100" dirty="0">
                <a:latin typeface="Calibri" pitchFamily="34" charset="0"/>
                <a:cs typeface="Courier New" pitchFamily="49" charset="0"/>
              </a:rPr>
              <a:t>8</a:t>
            </a:r>
            <a:r>
              <a:rPr lang="en-US" sz="2100" dirty="0" smtClean="0">
                <a:latin typeface="Calibri" pitchFamily="34" charset="0"/>
                <a:cs typeface="Courier New" pitchFamily="49" charset="0"/>
              </a:rPr>
              <a:t>s</a:t>
            </a:r>
            <a:endParaRPr lang="en-US" sz="2100" dirty="0">
              <a:latin typeface="Calibri" pitchFamily="34" charset="0"/>
              <a:cs typeface="Courier New" pitchFamily="49" charset="0"/>
            </a:endParaRPr>
          </a:p>
        </p:txBody>
      </p:sp>
      <p:sp>
        <p:nvSpPr>
          <p:cNvPr id="8" name="TextBox 7"/>
          <p:cNvSpPr txBox="1"/>
          <p:nvPr/>
        </p:nvSpPr>
        <p:spPr>
          <a:xfrm>
            <a:off x="2590800" y="1381289"/>
            <a:ext cx="685800" cy="415498"/>
          </a:xfrm>
          <a:prstGeom prst="rect">
            <a:avLst/>
          </a:prstGeom>
          <a:noFill/>
        </p:spPr>
        <p:txBody>
          <a:bodyPr wrap="square" rtlCol="0">
            <a:spAutoFit/>
          </a:bodyPr>
          <a:lstStyle/>
          <a:p>
            <a:pPr algn="ctr"/>
            <a:r>
              <a:rPr lang="en-US" sz="2100" dirty="0" smtClean="0">
                <a:latin typeface="Calibri" pitchFamily="34" charset="0"/>
                <a:cs typeface="Courier New" pitchFamily="49" charset="0"/>
              </a:rPr>
              <a:t>…</a:t>
            </a:r>
            <a:endParaRPr lang="en-US" sz="2100" dirty="0">
              <a:latin typeface="Calibri" pitchFamily="34" charset="0"/>
              <a:cs typeface="Courier New" pitchFamily="49"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0040" y="1223280"/>
              <a:ext cx="8474760" cy="5054760"/>
            </p14:xfrm>
          </p:contentPart>
        </mc:Choice>
        <mc:Fallback xmlns="">
          <p:pic>
            <p:nvPicPr>
              <p:cNvPr id="2" name="Ink 1"/>
              <p:cNvPicPr/>
              <p:nvPr/>
            </p:nvPicPr>
            <p:blipFill>
              <a:blip r:embed="rId4"/>
              <a:stretch>
                <a:fillRect/>
              </a:stretch>
            </p:blipFill>
            <p:spPr>
              <a:xfrm>
                <a:off x="490680" y="1213920"/>
                <a:ext cx="8493480" cy="5073480"/>
              </a:xfrm>
              <a:prstGeom prst="rect">
                <a:avLst/>
              </a:prstGeom>
            </p:spPr>
          </p:pic>
        </mc:Fallback>
      </mc:AlternateContent>
      <p:sp>
        <p:nvSpPr>
          <p:cNvPr id="11" name="Text Box 103"/>
          <p:cNvSpPr txBox="1">
            <a:spLocks noChangeArrowheads="1"/>
          </p:cNvSpPr>
          <p:nvPr>
            <p:custDataLst>
              <p:tags r:id="rId1"/>
            </p:custDataLst>
          </p:nvPr>
        </p:nvSpPr>
        <p:spPr bwMode="auto">
          <a:xfrm>
            <a:off x="457200" y="304800"/>
            <a:ext cx="8305800" cy="830997"/>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i="1" dirty="0" smtClean="0">
                <a:latin typeface="Cambria" pitchFamily="18" charset="0"/>
              </a:rPr>
              <a:t>Extra! </a:t>
            </a:r>
            <a:r>
              <a:rPr lang="en-US" dirty="0" smtClean="0">
                <a:latin typeface="Cambria" pitchFamily="18" charset="0"/>
              </a:rPr>
              <a:t>Can you figure out the </a:t>
            </a:r>
            <a:r>
              <a:rPr lang="en-US" b="1" u="sng" dirty="0" smtClean="0">
                <a:latin typeface="Cambria" pitchFamily="18" charset="0"/>
              </a:rPr>
              <a:t>last binary digit </a:t>
            </a:r>
            <a:r>
              <a:rPr lang="en-US" dirty="0" smtClean="0">
                <a:latin typeface="Cambria" pitchFamily="18" charset="0"/>
              </a:rPr>
              <a:t>(bit) of  </a:t>
            </a:r>
            <a:r>
              <a:rPr lang="en-US" b="1" dirty="0" smtClean="0">
                <a:solidFill>
                  <a:srgbClr val="C00000"/>
                </a:solidFill>
                <a:latin typeface="Cambria" pitchFamily="18" charset="0"/>
              </a:rPr>
              <a:t>53</a:t>
            </a:r>
            <a:r>
              <a:rPr lang="en-US" dirty="0" smtClean="0">
                <a:latin typeface="Cambria" pitchFamily="18" charset="0"/>
              </a:rPr>
              <a:t> </a:t>
            </a:r>
            <a:r>
              <a:rPr lang="en-US" i="1" dirty="0" smtClean="0">
                <a:latin typeface="Cambria" pitchFamily="18" charset="0"/>
              </a:rPr>
              <a:t>without determining any other bits</a:t>
            </a:r>
            <a:r>
              <a:rPr lang="en-US" dirty="0" smtClean="0">
                <a:latin typeface="Cambria" pitchFamily="18" charset="0"/>
              </a:rPr>
              <a:t>?</a:t>
            </a:r>
            <a:r>
              <a:rPr lang="en-US" b="1" dirty="0" smtClean="0">
                <a:latin typeface="Cambria" pitchFamily="18" charset="0"/>
              </a:rPr>
              <a:t>  </a:t>
            </a:r>
            <a:r>
              <a:rPr lang="en-US" dirty="0" smtClean="0">
                <a:latin typeface="Cambria" pitchFamily="18" charset="0"/>
              </a:rPr>
              <a:t>The last two? </a:t>
            </a:r>
            <a:r>
              <a:rPr lang="en-US" dirty="0">
                <a:latin typeface="Cambria" pitchFamily="18" charset="0"/>
              </a:rPr>
              <a:t> </a:t>
            </a:r>
            <a:r>
              <a:rPr lang="en-US" dirty="0" smtClean="0">
                <a:latin typeface="Cambria" pitchFamily="18" charset="0"/>
              </a:rPr>
              <a:t>three?</a:t>
            </a:r>
            <a:endParaRPr lang="en-US" dirty="0">
              <a:latin typeface="Cambria" pitchFamily="18" charset="0"/>
            </a:endParaRPr>
          </a:p>
        </p:txBody>
      </p:sp>
      <p:sp>
        <p:nvSpPr>
          <p:cNvPr id="12" name="Rectangle 11"/>
          <p:cNvSpPr/>
          <p:nvPr/>
        </p:nvSpPr>
        <p:spPr>
          <a:xfrm rot="20996729">
            <a:off x="8455529" y="793755"/>
            <a:ext cx="492443" cy="323165"/>
          </a:xfrm>
          <a:prstGeom prst="rect">
            <a:avLst/>
          </a:prstGeom>
          <a:solidFill>
            <a:srgbClr val="FEDDDA"/>
          </a:solidFill>
        </p:spPr>
        <p:txBody>
          <a:bodyPr wrap="none">
            <a:spAutoFit/>
          </a:bodyPr>
          <a:lstStyle/>
          <a:p>
            <a:r>
              <a:rPr lang="en-US" sz="1500" dirty="0" smtClean="0">
                <a:latin typeface="Cambria" pitchFamily="18" charset="0"/>
              </a:rPr>
              <a:t>All?</a:t>
            </a:r>
            <a:endParaRPr lang="en-US" sz="1500" dirty="0"/>
          </a:p>
        </p:txBody>
      </p:sp>
    </p:spTree>
    <p:extLst>
      <p:ext uri="{BB962C8B-B14F-4D97-AF65-F5344CB8AC3E}">
        <p14:creationId xmlns:p14="http://schemas.microsoft.com/office/powerpoint/2010/main" val="35213637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6"/>
          <p:cNvSpPr txBox="1">
            <a:spLocks noChangeArrowheads="1"/>
          </p:cNvSpPr>
          <p:nvPr>
            <p:custDataLst>
              <p:tags r:id="rId1"/>
            </p:custDataLst>
          </p:nvPr>
        </p:nvSpPr>
        <p:spPr bwMode="auto">
          <a:xfrm>
            <a:off x="533400" y="762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Binary math</a:t>
            </a:r>
          </a:p>
        </p:txBody>
      </p:sp>
      <p:sp>
        <p:nvSpPr>
          <p:cNvPr id="33797" name="Text Box 26"/>
          <p:cNvSpPr txBox="1">
            <a:spLocks noChangeArrowheads="1"/>
          </p:cNvSpPr>
          <p:nvPr>
            <p:custDataLst>
              <p:tags r:id="rId2"/>
            </p:custDataLst>
          </p:nvPr>
        </p:nvSpPr>
        <p:spPr bwMode="auto">
          <a:xfrm>
            <a:off x="3935413" y="1066800"/>
            <a:ext cx="1079500" cy="523220"/>
          </a:xfrm>
          <a:prstGeom prst="rect">
            <a:avLst/>
          </a:prstGeom>
          <a:solidFill>
            <a:schemeClr val="bg1">
              <a:lumMod val="8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tables of basic facts</a:t>
            </a:r>
          </a:p>
        </p:txBody>
      </p:sp>
      <p:sp>
        <p:nvSpPr>
          <p:cNvPr id="33798" name="Text Box 42"/>
          <p:cNvSpPr txBox="1">
            <a:spLocks noChangeArrowheads="1"/>
          </p:cNvSpPr>
          <p:nvPr>
            <p:custDataLst>
              <p:tags r:id="rId3"/>
            </p:custDataLst>
          </p:nvPr>
        </p:nvSpPr>
        <p:spPr bwMode="auto">
          <a:xfrm>
            <a:off x="5181600" y="76200"/>
            <a:ext cx="3794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Decimal math</a:t>
            </a:r>
          </a:p>
        </p:txBody>
      </p:sp>
      <p:sp>
        <p:nvSpPr>
          <p:cNvPr id="33799" name="Text Box 43"/>
          <p:cNvSpPr txBox="1">
            <a:spLocks noChangeArrowheads="1"/>
          </p:cNvSpPr>
          <p:nvPr>
            <p:custDataLst>
              <p:tags r:id="rId4"/>
            </p:custDataLst>
          </p:nvPr>
        </p:nvSpPr>
        <p:spPr bwMode="auto">
          <a:xfrm>
            <a:off x="4222750" y="2133600"/>
            <a:ext cx="5048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sp>
        <p:nvSpPr>
          <p:cNvPr id="33800" name="Text Box 44"/>
          <p:cNvSpPr txBox="1">
            <a:spLocks noChangeArrowheads="1"/>
          </p:cNvSpPr>
          <p:nvPr>
            <p:custDataLst>
              <p:tags r:id="rId5"/>
            </p:custDataLst>
          </p:nvPr>
        </p:nvSpPr>
        <p:spPr bwMode="auto">
          <a:xfrm>
            <a:off x="4222750" y="4800600"/>
            <a:ext cx="504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a:t>
            </a:r>
          </a:p>
        </p:txBody>
      </p:sp>
      <p:pic>
        <p:nvPicPr>
          <p:cNvPr id="33801" name="Picture 45"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838200"/>
            <a:ext cx="32607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46"/>
          <p:cNvSpPr txBox="1">
            <a:spLocks noChangeArrowheads="1"/>
          </p:cNvSpPr>
          <p:nvPr/>
        </p:nvSpPr>
        <p:spPr bwMode="auto">
          <a:xfrm>
            <a:off x="3751263" y="3111500"/>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Addition</a:t>
            </a:r>
          </a:p>
        </p:txBody>
      </p:sp>
      <p:sp>
        <p:nvSpPr>
          <p:cNvPr id="33803" name="Text Box 47"/>
          <p:cNvSpPr txBox="1">
            <a:spLocks noChangeArrowheads="1"/>
          </p:cNvSpPr>
          <p:nvPr/>
        </p:nvSpPr>
        <p:spPr bwMode="auto">
          <a:xfrm>
            <a:off x="3598863" y="5672137"/>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800" b="1" dirty="0">
                <a:latin typeface="Cambria" pitchFamily="18" charset="0"/>
              </a:rPr>
              <a:t>Multiplication</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359" y="3810000"/>
            <a:ext cx="3643846" cy="2929240"/>
          </a:xfrm>
          <a:prstGeom prst="rect">
            <a:avLst/>
          </a:prstGeom>
        </p:spPr>
      </p:pic>
      <p:sp>
        <p:nvSpPr>
          <p:cNvPr id="4" name="Rectangle 3"/>
          <p:cNvSpPr/>
          <p:nvPr/>
        </p:nvSpPr>
        <p:spPr>
          <a:xfrm>
            <a:off x="6553199" y="6691812"/>
            <a:ext cx="2390427" cy="200055"/>
          </a:xfrm>
          <a:prstGeom prst="rect">
            <a:avLst/>
          </a:prstGeom>
        </p:spPr>
        <p:txBody>
          <a:bodyPr wrap="square">
            <a:spAutoFit/>
          </a:bodyPr>
          <a:lstStyle/>
          <a:p>
            <a:pPr algn="r"/>
            <a:r>
              <a:rPr lang="en-US" sz="700" dirty="0" smtClean="0"/>
              <a:t>www.youtube.com/watch?v=Nh7xapVB-Wk</a:t>
            </a:r>
            <a:endParaRPr lang="en-US" sz="700" dirty="0"/>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401760" y="821520"/>
              <a:ext cx="2518560" cy="5545800"/>
            </p14:xfrm>
          </p:contentPart>
        </mc:Choice>
        <mc:Fallback xmlns="">
          <p:pic>
            <p:nvPicPr>
              <p:cNvPr id="2" name="Ink 1"/>
              <p:cNvPicPr/>
              <p:nvPr/>
            </p:nvPicPr>
            <p:blipFill>
              <a:blip r:embed="rId10"/>
              <a:stretch>
                <a:fillRect/>
              </a:stretch>
            </p:blipFill>
            <p:spPr>
              <a:xfrm>
                <a:off x="392400" y="812160"/>
                <a:ext cx="2537280" cy="5564520"/>
              </a:xfrm>
              <a:prstGeom prst="rect">
                <a:avLst/>
              </a:prstGeom>
            </p:spPr>
          </p:pic>
        </mc:Fallback>
      </mc:AlternateContent>
    </p:spTree>
    <p:extLst>
      <p:ext uri="{BB962C8B-B14F-4D97-AF65-F5344CB8AC3E}">
        <p14:creationId xmlns:p14="http://schemas.microsoft.com/office/powerpoint/2010/main" val="3735169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77989" y="1523416"/>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 name="Rounded Rectangle 4"/>
          <p:cNvSpPr/>
          <p:nvPr/>
        </p:nvSpPr>
        <p:spPr bwMode="auto">
          <a:xfrm>
            <a:off x="2003778" y="2017134"/>
            <a:ext cx="1349022" cy="444500"/>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1" name="Text Box 2"/>
          <p:cNvSpPr txBox="1">
            <a:spLocks noChangeArrowheads="1"/>
          </p:cNvSpPr>
          <p:nvPr>
            <p:custDataLst>
              <p:tags r:id="rId1"/>
            </p:custDataLst>
          </p:nvPr>
        </p:nvSpPr>
        <p:spPr bwMode="auto">
          <a:xfrm>
            <a:off x="266700" y="1219200"/>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left-shift by 1</a:t>
            </a:r>
          </a:p>
        </p:txBody>
      </p:sp>
      <p:sp>
        <p:nvSpPr>
          <p:cNvPr id="48133" name="Text Box 7"/>
          <p:cNvSpPr txBox="1">
            <a:spLocks noChangeArrowheads="1"/>
          </p:cNvSpPr>
          <p:nvPr>
            <p:custDataLst>
              <p:tags r:id="rId2"/>
            </p:custDataLst>
          </p:nvPr>
        </p:nvSpPr>
        <p:spPr bwMode="auto">
          <a:xfrm>
            <a:off x="152400" y="152400"/>
            <a:ext cx="3962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smtClean="0">
                <a:latin typeface="Cambria" pitchFamily="18" charset="0"/>
              </a:rPr>
              <a:t>Reasoning, bit by bit</a:t>
            </a:r>
            <a:endParaRPr lang="en-US" sz="3200" dirty="0">
              <a:latin typeface="Cambria" pitchFamily="18" charset="0"/>
            </a:endParaRPr>
          </a:p>
        </p:txBody>
      </p:sp>
      <p:sp>
        <p:nvSpPr>
          <p:cNvPr id="48135" name="Text Box 9"/>
          <p:cNvSpPr txBox="1">
            <a:spLocks noChangeArrowheads="1"/>
          </p:cNvSpPr>
          <p:nvPr>
            <p:custDataLst>
              <p:tags r:id="rId3"/>
            </p:custDataLst>
          </p:nvPr>
        </p:nvSpPr>
        <p:spPr bwMode="auto">
          <a:xfrm>
            <a:off x="266700" y="3052369"/>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left-shift by 2</a:t>
            </a:r>
          </a:p>
        </p:txBody>
      </p:sp>
      <p:sp>
        <p:nvSpPr>
          <p:cNvPr id="48137" name="Text Box 11"/>
          <p:cNvSpPr txBox="1">
            <a:spLocks noChangeArrowheads="1"/>
          </p:cNvSpPr>
          <p:nvPr>
            <p:custDataLst>
              <p:tags r:id="rId4"/>
            </p:custDataLst>
          </p:nvPr>
        </p:nvSpPr>
        <p:spPr bwMode="auto">
          <a:xfrm>
            <a:off x="266700" y="4821976"/>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latin typeface="Cambria" pitchFamily="18" charset="0"/>
              </a:rPr>
              <a:t>right-shift by 2</a:t>
            </a:r>
          </a:p>
        </p:txBody>
      </p:sp>
      <p:sp>
        <p:nvSpPr>
          <p:cNvPr id="48138" name="Rectangle 12"/>
          <p:cNvSpPr>
            <a:spLocks noChangeArrowheads="1"/>
          </p:cNvSpPr>
          <p:nvPr>
            <p:custDataLst>
              <p:tags r:id="rId5"/>
            </p:custDataLst>
          </p:nvPr>
        </p:nvSpPr>
        <p:spPr bwMode="auto">
          <a:xfrm>
            <a:off x="4385469" y="172243"/>
            <a:ext cx="677862" cy="584200"/>
          </a:xfrm>
          <a:prstGeom prst="rect">
            <a:avLst/>
          </a:prstGeom>
          <a:solidFill>
            <a:srgbClr val="CCFFCC"/>
          </a:solidFill>
          <a:ln>
            <a:noFill/>
          </a:ln>
          <a:extLst/>
        </p:spPr>
        <p:txBody>
          <a:bodyPr wrap="none">
            <a:spAutoFit/>
          </a:bodyPr>
          <a:lstStyle/>
          <a:p>
            <a:pPr algn="ctr" eaLnBrk="0" hangingPunct="0"/>
            <a:r>
              <a:rPr lang="en-US" sz="3200" b="1" dirty="0">
                <a:latin typeface="Courier New" pitchFamily="-106" charset="0"/>
              </a:rPr>
              <a:t>&lt;&lt;</a:t>
            </a:r>
          </a:p>
        </p:txBody>
      </p:sp>
      <p:sp>
        <p:nvSpPr>
          <p:cNvPr id="48139" name="Rectangle 13"/>
          <p:cNvSpPr>
            <a:spLocks noChangeArrowheads="1"/>
          </p:cNvSpPr>
          <p:nvPr>
            <p:custDataLst>
              <p:tags r:id="rId6"/>
            </p:custDataLst>
          </p:nvPr>
        </p:nvSpPr>
        <p:spPr bwMode="auto">
          <a:xfrm>
            <a:off x="5711031" y="172243"/>
            <a:ext cx="677862" cy="584200"/>
          </a:xfrm>
          <a:prstGeom prst="rect">
            <a:avLst/>
          </a:prstGeom>
          <a:solidFill>
            <a:srgbClr val="CCFFCC"/>
          </a:solidFill>
          <a:ln>
            <a:noFill/>
          </a:ln>
          <a:extLst/>
        </p:spPr>
        <p:txBody>
          <a:bodyPr wrap="none">
            <a:spAutoFit/>
          </a:bodyPr>
          <a:lstStyle/>
          <a:p>
            <a:pPr algn="ctr" eaLnBrk="0" hangingPunct="0"/>
            <a:r>
              <a:rPr lang="en-US" sz="3200" b="1" dirty="0">
                <a:latin typeface="Courier New" pitchFamily="-106" charset="0"/>
              </a:rPr>
              <a:t>&gt;&gt;</a:t>
            </a:r>
          </a:p>
        </p:txBody>
      </p:sp>
      <p:sp>
        <p:nvSpPr>
          <p:cNvPr id="48140" name="Text Box 14"/>
          <p:cNvSpPr txBox="1">
            <a:spLocks noChangeArrowheads="1"/>
          </p:cNvSpPr>
          <p:nvPr>
            <p:custDataLst>
              <p:tags r:id="rId7"/>
            </p:custDataLst>
          </p:nvPr>
        </p:nvSpPr>
        <p:spPr bwMode="auto">
          <a:xfrm>
            <a:off x="4191000" y="756443"/>
            <a:ext cx="106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left-shift</a:t>
            </a:r>
            <a:endParaRPr lang="en-US" sz="1400" dirty="0">
              <a:latin typeface="Cambria" pitchFamily="18" charset="0"/>
            </a:endParaRPr>
          </a:p>
        </p:txBody>
      </p:sp>
      <p:sp>
        <p:nvSpPr>
          <p:cNvPr id="48141" name="Text Box 15"/>
          <p:cNvSpPr txBox="1">
            <a:spLocks noChangeArrowheads="1"/>
          </p:cNvSpPr>
          <p:nvPr>
            <p:custDataLst>
              <p:tags r:id="rId8"/>
            </p:custDataLst>
          </p:nvPr>
        </p:nvSpPr>
        <p:spPr bwMode="auto">
          <a:xfrm>
            <a:off x="5560097" y="756443"/>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latin typeface="Cambria" pitchFamily="18" charset="0"/>
              </a:rPr>
              <a:t>right-shift</a:t>
            </a:r>
            <a:endParaRPr lang="en-US" sz="1400" dirty="0">
              <a:latin typeface="Cambria" pitchFamily="18" charset="0"/>
            </a:endParaRPr>
          </a:p>
        </p:txBody>
      </p:sp>
      <p:sp>
        <p:nvSpPr>
          <p:cNvPr id="48142" name="Text Box 16"/>
          <p:cNvSpPr txBox="1">
            <a:spLocks noChangeArrowheads="1"/>
          </p:cNvSpPr>
          <p:nvPr>
            <p:custDataLst>
              <p:tags r:id="rId9"/>
            </p:custDataLst>
          </p:nvPr>
        </p:nvSpPr>
        <p:spPr bwMode="auto">
          <a:xfrm>
            <a:off x="6858000" y="76200"/>
            <a:ext cx="1842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067B0E"/>
                </a:solidFill>
                <a:latin typeface="Cambria" pitchFamily="18" charset="0"/>
              </a:rPr>
              <a:t>Python did always look a little shifty to me…</a:t>
            </a:r>
          </a:p>
        </p:txBody>
      </p:sp>
      <p:grpSp>
        <p:nvGrpSpPr>
          <p:cNvPr id="48143" name="Group 17"/>
          <p:cNvGrpSpPr>
            <a:grpSpLocks/>
          </p:cNvGrpSpPr>
          <p:nvPr>
            <p:custDataLst>
              <p:tags r:id="rId10"/>
            </p:custDataLst>
          </p:nvPr>
        </p:nvGrpSpPr>
        <p:grpSpPr bwMode="auto">
          <a:xfrm>
            <a:off x="8397608" y="354771"/>
            <a:ext cx="531813" cy="600075"/>
            <a:chOff x="2928" y="1051"/>
            <a:chExt cx="840" cy="957"/>
          </a:xfrm>
        </p:grpSpPr>
        <p:sp>
          <p:nvSpPr>
            <p:cNvPr id="48150" name="Freeform 18"/>
            <p:cNvSpPr>
              <a:spLocks/>
            </p:cNvSpPr>
            <p:nvPr>
              <p:custDataLst>
                <p:tags r:id="rId11"/>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8151" name="Oval 19"/>
            <p:cNvSpPr>
              <a:spLocks noChangeArrowheads="1"/>
            </p:cNvSpPr>
            <p:nvPr>
              <p:custDataLst>
                <p:tags r:id="rId1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48152" name="Oval 20"/>
            <p:cNvSpPr>
              <a:spLocks noChangeArrowheads="1"/>
            </p:cNvSpPr>
            <p:nvPr>
              <p:custDataLst>
                <p:tags r:id="rId1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3" name="Oval 21"/>
            <p:cNvSpPr>
              <a:spLocks noChangeArrowheads="1"/>
            </p:cNvSpPr>
            <p:nvPr>
              <p:custDataLst>
                <p:tags r:id="rId1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4" name="Oval 22"/>
            <p:cNvSpPr>
              <a:spLocks noChangeArrowheads="1"/>
            </p:cNvSpPr>
            <p:nvPr>
              <p:custDataLst>
                <p:tags r:id="rId1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5" name="Oval 23"/>
            <p:cNvSpPr>
              <a:spLocks noChangeArrowheads="1"/>
            </p:cNvSpPr>
            <p:nvPr>
              <p:custDataLst>
                <p:tags r:id="rId1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6" name="Oval 24"/>
            <p:cNvSpPr>
              <a:spLocks noChangeArrowheads="1"/>
            </p:cNvSpPr>
            <p:nvPr>
              <p:custDataLst>
                <p:tags r:id="rId1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7" name="Oval 25"/>
            <p:cNvSpPr>
              <a:spLocks noChangeArrowheads="1"/>
            </p:cNvSpPr>
            <p:nvPr>
              <p:custDataLst>
                <p:tags r:id="rId1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8158" name="AutoShape 26"/>
            <p:cNvSpPr>
              <a:spLocks noChangeArrowheads="1"/>
            </p:cNvSpPr>
            <p:nvPr>
              <p:custDataLst>
                <p:tags r:id="rId1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48159" name="Freeform 27"/>
            <p:cNvSpPr>
              <a:spLocks/>
            </p:cNvSpPr>
            <p:nvPr>
              <p:custDataLst>
                <p:tags r:id="rId2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8160" name="Freeform 28"/>
            <p:cNvSpPr>
              <a:spLocks/>
            </p:cNvSpPr>
            <p:nvPr>
              <p:custDataLst>
                <p:tags r:id="rId2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8161" name="Freeform 29"/>
            <p:cNvSpPr>
              <a:spLocks/>
            </p:cNvSpPr>
            <p:nvPr>
              <p:custDataLst>
                <p:tags r:id="rId2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8162" name="Freeform 30"/>
            <p:cNvSpPr>
              <a:spLocks/>
            </p:cNvSpPr>
            <p:nvPr>
              <p:custDataLst>
                <p:tags r:id="rId2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 name="TextBox 3"/>
          <p:cNvSpPr txBox="1"/>
          <p:nvPr/>
        </p:nvSpPr>
        <p:spPr>
          <a:xfrm>
            <a:off x="2005030" y="1439758"/>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3 &lt;&lt; 1</a:t>
            </a:r>
            <a:endParaRPr lang="en-US" sz="3200" b="1" dirty="0">
              <a:latin typeface="Courier New" pitchFamily="49" charset="0"/>
              <a:cs typeface="Courier New" pitchFamily="49" charset="0"/>
            </a:endParaRPr>
          </a:p>
        </p:txBody>
      </p:sp>
      <p:sp>
        <p:nvSpPr>
          <p:cNvPr id="40" name="TextBox 39"/>
          <p:cNvSpPr txBox="1"/>
          <p:nvPr/>
        </p:nvSpPr>
        <p:spPr>
          <a:xfrm>
            <a:off x="2005030" y="1950216"/>
            <a:ext cx="826285" cy="584775"/>
          </a:xfrm>
          <a:prstGeom prst="rect">
            <a:avLst/>
          </a:prstGeom>
          <a:noFill/>
        </p:spPr>
        <p:txBody>
          <a:bodyPr wrap="square" rtlCol="0">
            <a:spAutoFit/>
          </a:bodyPr>
          <a:lstStyle/>
          <a:p>
            <a:r>
              <a:rPr lang="en-US" sz="3200" b="1" dirty="0" smtClean="0">
                <a:solidFill>
                  <a:srgbClr val="067B0E"/>
                </a:solidFill>
                <a:latin typeface="Courier New" pitchFamily="49" charset="0"/>
                <a:cs typeface="Courier New" pitchFamily="49" charset="0"/>
              </a:rPr>
              <a:t>6</a:t>
            </a:r>
            <a:endParaRPr lang="en-US" sz="3200" b="1" dirty="0">
              <a:solidFill>
                <a:srgbClr val="067B0E"/>
              </a:solidFill>
              <a:latin typeface="Courier New" pitchFamily="49" charset="0"/>
              <a:cs typeface="Courier New" pitchFamily="49" charset="0"/>
            </a:endParaRPr>
          </a:p>
        </p:txBody>
      </p:sp>
      <p:sp>
        <p:nvSpPr>
          <p:cNvPr id="41" name="TextBox 40"/>
          <p:cNvSpPr txBox="1"/>
          <p:nvPr/>
        </p:nvSpPr>
        <p:spPr>
          <a:xfrm>
            <a:off x="2003778" y="3240125"/>
            <a:ext cx="16525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3 &lt;&lt; 2</a:t>
            </a:r>
            <a:endParaRPr lang="en-US" sz="3200" b="1" dirty="0">
              <a:latin typeface="Courier New" pitchFamily="49" charset="0"/>
              <a:cs typeface="Courier New" pitchFamily="49" charset="0"/>
            </a:endParaRPr>
          </a:p>
        </p:txBody>
      </p:sp>
      <p:sp>
        <p:nvSpPr>
          <p:cNvPr id="43" name="TextBox 42"/>
          <p:cNvSpPr txBox="1"/>
          <p:nvPr/>
        </p:nvSpPr>
        <p:spPr>
          <a:xfrm>
            <a:off x="2005030" y="5021158"/>
            <a:ext cx="2185970" cy="584775"/>
          </a:xfrm>
          <a:prstGeom prst="rect">
            <a:avLst/>
          </a:prstGeom>
          <a:noFill/>
        </p:spPr>
        <p:txBody>
          <a:bodyPr wrap="square" rtlCol="0">
            <a:spAutoFit/>
          </a:bodyPr>
          <a:lstStyle/>
          <a:p>
            <a:r>
              <a:rPr lang="en-US" sz="3200" b="1" dirty="0" smtClean="0">
                <a:latin typeface="Courier New" pitchFamily="49" charset="0"/>
                <a:cs typeface="Courier New" pitchFamily="49" charset="0"/>
              </a:rPr>
              <a:t>42 &gt;&gt; 2</a:t>
            </a:r>
            <a:endParaRPr lang="en-US" sz="3200" b="1" dirty="0">
              <a:latin typeface="Courier New" pitchFamily="49" charset="0"/>
              <a:cs typeface="Courier New" pitchFamily="49" charset="0"/>
            </a:endParaRPr>
          </a:p>
        </p:txBody>
      </p:sp>
      <p:sp>
        <p:nvSpPr>
          <p:cNvPr id="46" name="Rounded Rectangle 45"/>
          <p:cNvSpPr/>
          <p:nvPr/>
        </p:nvSpPr>
        <p:spPr bwMode="auto">
          <a:xfrm>
            <a:off x="2003778" y="3754191"/>
            <a:ext cx="1349022" cy="444500"/>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7" name="Rounded Rectangle 46"/>
          <p:cNvSpPr/>
          <p:nvPr/>
        </p:nvSpPr>
        <p:spPr bwMode="auto">
          <a:xfrm>
            <a:off x="2003778" y="5566988"/>
            <a:ext cx="1349022" cy="444500"/>
          </a:xfrm>
          <a:prstGeom prst="roundRect">
            <a:avLst/>
          </a:prstGeom>
          <a:solidFill>
            <a:srgbClr val="CCFFCC"/>
          </a:solidFill>
          <a:ln w="19050" cap="flat" cmpd="sng" algn="ctr">
            <a:solidFill>
              <a:srgbClr val="CCFF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7" name="TextBox 6"/>
          <p:cNvSpPr txBox="1"/>
          <p:nvPr/>
        </p:nvSpPr>
        <p:spPr>
          <a:xfrm>
            <a:off x="355534" y="1549555"/>
            <a:ext cx="1193932"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11</a:t>
            </a:r>
            <a:endParaRPr lang="en-US" sz="2100" b="1" dirty="0">
              <a:latin typeface="Courier New" pitchFamily="49" charset="0"/>
              <a:cs typeface="Courier New" pitchFamily="49" charset="0"/>
            </a:endParaRPr>
          </a:p>
        </p:txBody>
      </p:sp>
      <p:sp>
        <p:nvSpPr>
          <p:cNvPr id="51" name="Rectangle 50"/>
          <p:cNvSpPr/>
          <p:nvPr/>
        </p:nvSpPr>
        <p:spPr bwMode="auto">
          <a:xfrm>
            <a:off x="277989" y="3313636"/>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2" name="TextBox 51"/>
          <p:cNvSpPr txBox="1"/>
          <p:nvPr/>
        </p:nvSpPr>
        <p:spPr>
          <a:xfrm>
            <a:off x="365413" y="3339775"/>
            <a:ext cx="1174175" cy="415498"/>
          </a:xfrm>
          <a:prstGeom prst="rect">
            <a:avLst/>
          </a:prstGeom>
          <a:noFill/>
        </p:spPr>
        <p:txBody>
          <a:bodyPr wrap="square" rtlCol="0">
            <a:spAutoFit/>
          </a:bodyPr>
          <a:lstStyle/>
          <a:p>
            <a:pPr algn="r"/>
            <a:r>
              <a:rPr lang="en-US" sz="2100" b="1" dirty="0" smtClean="0">
                <a:latin typeface="Calibri" pitchFamily="34" charset="0"/>
                <a:cs typeface="Courier New" pitchFamily="49" charset="0"/>
              </a:rPr>
              <a:t>  </a:t>
            </a:r>
            <a:r>
              <a:rPr lang="en-US" sz="2100" b="1" dirty="0" smtClean="0">
                <a:latin typeface="Courier New" pitchFamily="49" charset="0"/>
                <a:cs typeface="Courier New" pitchFamily="49" charset="0"/>
              </a:rPr>
              <a:t>  </a:t>
            </a:r>
            <a:r>
              <a:rPr lang="en-US" sz="2100" b="1" dirty="0">
                <a:latin typeface="Courier New" pitchFamily="49" charset="0"/>
                <a:cs typeface="Courier New" pitchFamily="49" charset="0"/>
              </a:rPr>
              <a:t>11</a:t>
            </a:r>
          </a:p>
        </p:txBody>
      </p:sp>
      <p:sp>
        <p:nvSpPr>
          <p:cNvPr id="53" name="Rectangle 52"/>
          <p:cNvSpPr/>
          <p:nvPr/>
        </p:nvSpPr>
        <p:spPr bwMode="auto">
          <a:xfrm>
            <a:off x="277989" y="5100712"/>
            <a:ext cx="1349022" cy="977708"/>
          </a:xfrm>
          <a:prstGeom prst="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54" name="TextBox 53"/>
          <p:cNvSpPr txBox="1"/>
          <p:nvPr/>
        </p:nvSpPr>
        <p:spPr>
          <a:xfrm>
            <a:off x="342834" y="5126851"/>
            <a:ext cx="1219333" cy="415498"/>
          </a:xfrm>
          <a:prstGeom prst="rect">
            <a:avLst/>
          </a:prstGeom>
          <a:noFill/>
        </p:spPr>
        <p:txBody>
          <a:bodyPr wrap="square" rtlCol="0">
            <a:spAutoFit/>
          </a:bodyPr>
          <a:lstStyle/>
          <a:p>
            <a:pPr algn="r"/>
            <a:r>
              <a:rPr lang="en-US" sz="2100" b="1" dirty="0" smtClean="0">
                <a:latin typeface="Courier New" pitchFamily="49" charset="0"/>
                <a:cs typeface="Courier New" pitchFamily="49" charset="0"/>
              </a:rPr>
              <a:t>101010</a:t>
            </a:r>
            <a:endParaRPr lang="en-US" sz="2100" b="1" dirty="0">
              <a:latin typeface="Courier New" pitchFamily="49" charset="0"/>
              <a:cs typeface="Courier New" pitchFamily="49" charset="0"/>
            </a:endParaRPr>
          </a:p>
        </p:txBody>
      </p:sp>
      <p:sp>
        <p:nvSpPr>
          <p:cNvPr id="10" name="Rectangle 9"/>
          <p:cNvSpPr/>
          <p:nvPr/>
        </p:nvSpPr>
        <p:spPr>
          <a:xfrm>
            <a:off x="4691143" y="2375260"/>
            <a:ext cx="3706463" cy="830997"/>
          </a:xfrm>
          <a:prstGeom prst="rect">
            <a:avLst/>
          </a:prstGeom>
        </p:spPr>
        <p:txBody>
          <a:bodyPr wrap="square">
            <a:spAutoFit/>
          </a:bodyPr>
          <a:lstStyle/>
          <a:p>
            <a:pPr algn="ctr"/>
            <a:r>
              <a:rPr lang="en-US" dirty="0" smtClean="0">
                <a:latin typeface="Cambria" pitchFamily="18" charset="0"/>
              </a:rPr>
              <a:t>What does left-shifting do to the value of a #?</a:t>
            </a:r>
            <a:endParaRPr lang="en-US" dirty="0"/>
          </a:p>
        </p:txBody>
      </p:sp>
      <p:sp>
        <p:nvSpPr>
          <p:cNvPr id="80" name="Rectangle 79"/>
          <p:cNvSpPr/>
          <p:nvPr/>
        </p:nvSpPr>
        <p:spPr>
          <a:xfrm>
            <a:off x="4682066" y="4267200"/>
            <a:ext cx="3715541" cy="830997"/>
          </a:xfrm>
          <a:prstGeom prst="rect">
            <a:avLst/>
          </a:prstGeom>
        </p:spPr>
        <p:txBody>
          <a:bodyPr wrap="square">
            <a:spAutoFit/>
          </a:bodyPr>
          <a:lstStyle/>
          <a:p>
            <a:pPr algn="ctr"/>
            <a:r>
              <a:rPr lang="en-US" dirty="0" smtClean="0">
                <a:latin typeface="Cambria" pitchFamily="18" charset="0"/>
              </a:rPr>
              <a:t>What does right-shifting do to the value of a #?</a:t>
            </a:r>
            <a:endParaRPr lang="en-US" dirty="0"/>
          </a:p>
        </p:txBody>
      </p:sp>
      <p:sp>
        <p:nvSpPr>
          <p:cNvPr id="42" name="TextBox 41"/>
          <p:cNvSpPr txBox="1"/>
          <p:nvPr/>
        </p:nvSpPr>
        <p:spPr>
          <a:xfrm>
            <a:off x="6389470" y="6400800"/>
            <a:ext cx="1081070" cy="369332"/>
          </a:xfrm>
          <a:prstGeom prst="rect">
            <a:avLst/>
          </a:prstGeom>
          <a:solidFill>
            <a:srgbClr val="CCECFF"/>
          </a:solidFill>
        </p:spPr>
        <p:txBody>
          <a:bodyPr wrap="square" rtlCol="0">
            <a:spAutoFit/>
          </a:bodyPr>
          <a:lstStyle/>
          <a:p>
            <a:pPr algn="ctr"/>
            <a:r>
              <a:rPr lang="en-US" sz="1800" b="1" dirty="0" smtClean="0">
                <a:solidFill>
                  <a:schemeClr val="accent6">
                    <a:lumMod val="40000"/>
                    <a:lumOff val="60000"/>
                  </a:schemeClr>
                </a:solidFill>
                <a:latin typeface="Courier New" pitchFamily="49" charset="0"/>
                <a:cs typeface="Courier New" pitchFamily="49" charset="0"/>
              </a:rPr>
              <a:t>5 &amp; 6</a:t>
            </a:r>
            <a:endParaRPr lang="en-US" sz="1800" b="1" dirty="0">
              <a:solidFill>
                <a:schemeClr val="accent6">
                  <a:lumMod val="40000"/>
                  <a:lumOff val="60000"/>
                </a:schemeClr>
              </a:solidFill>
              <a:latin typeface="Courier New" pitchFamily="49" charset="0"/>
              <a:cs typeface="Courier New" pitchFamily="49" charset="0"/>
            </a:endParaRPr>
          </a:p>
        </p:txBody>
      </p:sp>
      <p:sp>
        <p:nvSpPr>
          <p:cNvPr id="44" name="TextBox 43"/>
          <p:cNvSpPr txBox="1"/>
          <p:nvPr/>
        </p:nvSpPr>
        <p:spPr>
          <a:xfrm>
            <a:off x="7620000" y="6400800"/>
            <a:ext cx="1081070" cy="369332"/>
          </a:xfrm>
          <a:prstGeom prst="rect">
            <a:avLst/>
          </a:prstGeom>
          <a:solidFill>
            <a:srgbClr val="CCECFF"/>
          </a:solidFill>
        </p:spPr>
        <p:txBody>
          <a:bodyPr wrap="square" rtlCol="0">
            <a:spAutoFit/>
          </a:bodyPr>
          <a:lstStyle/>
          <a:p>
            <a:pPr algn="ctr"/>
            <a:r>
              <a:rPr lang="en-US" sz="1800" b="1" dirty="0" smtClean="0">
                <a:solidFill>
                  <a:schemeClr val="accent6">
                    <a:lumMod val="40000"/>
                    <a:lumOff val="60000"/>
                  </a:schemeClr>
                </a:solidFill>
                <a:latin typeface="Courier New" pitchFamily="49" charset="0"/>
                <a:cs typeface="Courier New" pitchFamily="49" charset="0"/>
              </a:rPr>
              <a:t>5 | 6</a:t>
            </a:r>
            <a:endParaRPr lang="en-US" sz="1800" b="1" dirty="0">
              <a:solidFill>
                <a:schemeClr val="accent6">
                  <a:lumMod val="40000"/>
                  <a:lumOff val="60000"/>
                </a:schemeClr>
              </a:solidFill>
              <a:latin typeface="Courier New" pitchFamily="49" charset="0"/>
              <a:cs typeface="Courier New" pitchFamily="49" charset="0"/>
            </a:endParaRPr>
          </a:p>
        </p:txBody>
      </p:sp>
      <p:sp>
        <p:nvSpPr>
          <p:cNvPr id="3" name="Right Arrow 2"/>
          <p:cNvSpPr/>
          <p:nvPr/>
        </p:nvSpPr>
        <p:spPr bwMode="auto">
          <a:xfrm>
            <a:off x="8767544" y="6387170"/>
            <a:ext cx="323753" cy="382962"/>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mc:AlternateContent xmlns:mc="http://schemas.openxmlformats.org/markup-compatibility/2006" xmlns:p14="http://schemas.microsoft.com/office/powerpoint/2010/main">
        <mc:Choice Requires="p14">
          <p:contentPart p14:bwMode="auto" r:id="rId25">
            <p14:nvContentPartPr>
              <p14:cNvPr id="2" name="Ink 1"/>
              <p14:cNvContentPartPr/>
              <p14:nvPr/>
            </p14:nvContentPartPr>
            <p14:xfrm>
              <a:off x="812520" y="2125440"/>
              <a:ext cx="6393960" cy="3911400"/>
            </p14:xfrm>
          </p:contentPart>
        </mc:Choice>
        <mc:Fallback xmlns="">
          <p:pic>
            <p:nvPicPr>
              <p:cNvPr id="2" name="Ink 1"/>
              <p:cNvPicPr/>
              <p:nvPr/>
            </p:nvPicPr>
            <p:blipFill>
              <a:blip r:embed="rId26"/>
              <a:stretch>
                <a:fillRect/>
              </a:stretch>
            </p:blipFill>
            <p:spPr>
              <a:xfrm>
                <a:off x="803160" y="2116080"/>
                <a:ext cx="6412680" cy="3930120"/>
              </a:xfrm>
              <a:prstGeom prst="rect">
                <a:avLst/>
              </a:prstGeom>
            </p:spPr>
          </p:pic>
        </mc:Fallback>
      </mc:AlternateContent>
    </p:spTree>
    <p:extLst>
      <p:ext uri="{BB962C8B-B14F-4D97-AF65-F5344CB8AC3E}">
        <p14:creationId xmlns:p14="http://schemas.microsoft.com/office/powerpoint/2010/main" val="3718725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FEDDDA"/>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pPr algn="ctr" eaLnBrk="0" hangingPunct="0"/>
            <a:endParaRPr lang="en-US"/>
          </a:p>
        </p:txBody>
      </p:sp>
      <p:sp>
        <p:nvSpPr>
          <p:cNvPr id="54275" name="Text Box 5"/>
          <p:cNvSpPr txBox="1">
            <a:spLocks noChangeArrowheads="1"/>
          </p:cNvSpPr>
          <p:nvPr>
            <p:custDataLst>
              <p:tags r:id="rId1"/>
            </p:custDataLst>
          </p:nvPr>
        </p:nvSpPr>
        <p:spPr bwMode="auto">
          <a:xfrm>
            <a:off x="533400" y="1524000"/>
            <a:ext cx="129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21   6</a:t>
            </a:r>
          </a:p>
        </p:txBody>
      </p:sp>
      <p:sp>
        <p:nvSpPr>
          <p:cNvPr id="54276" name="Text Box 6"/>
          <p:cNvSpPr txBox="1">
            <a:spLocks noChangeArrowheads="1"/>
          </p:cNvSpPr>
          <p:nvPr>
            <p:custDataLst>
              <p:tags r:id="rId2"/>
            </p:custDataLst>
          </p:nvPr>
        </p:nvSpPr>
        <p:spPr bwMode="auto">
          <a:xfrm>
            <a:off x="522288" y="1066800"/>
            <a:ext cx="3363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dirty="0">
                <a:solidFill>
                  <a:srgbClr val="1C10EF"/>
                </a:solidFill>
                <a:latin typeface="Courier New" pitchFamily="-106" charset="0"/>
              </a:rPr>
              <a:t>21 </a:t>
            </a:r>
            <a:r>
              <a:rPr lang="en-US" b="1" dirty="0">
                <a:solidFill>
                  <a:srgbClr val="1C10EF"/>
                </a:solidFill>
                <a:latin typeface="Courier New" pitchFamily="-106" charset="0"/>
                <a:sym typeface="Symbol" pitchFamily="18" charset="2"/>
              </a:rPr>
              <a:t> 6  </a:t>
            </a:r>
            <a:r>
              <a:rPr lang="en-US" dirty="0">
                <a:solidFill>
                  <a:srgbClr val="1C10EF"/>
                </a:solidFill>
                <a:latin typeface="Courier New" pitchFamily="-106" charset="0"/>
                <a:sym typeface="Symbol" pitchFamily="18" charset="2"/>
              </a:rPr>
              <a:t>==</a:t>
            </a:r>
            <a:r>
              <a:rPr lang="en-US" b="1" dirty="0">
                <a:solidFill>
                  <a:srgbClr val="1C10EF"/>
                </a:solidFill>
                <a:latin typeface="Courier New" pitchFamily="-106" charset="0"/>
                <a:sym typeface="Symbol" pitchFamily="18" charset="2"/>
              </a:rPr>
              <a:t>  126</a:t>
            </a:r>
            <a:endParaRPr lang="en-US" b="1" dirty="0">
              <a:solidFill>
                <a:srgbClr val="1C10EF"/>
              </a:solidFill>
              <a:latin typeface="Courier New" pitchFamily="-106" charset="0"/>
            </a:endParaRPr>
          </a:p>
        </p:txBody>
      </p:sp>
      <p:pic>
        <p:nvPicPr>
          <p:cNvPr id="54277" name="Picture 7" descr="russianalien"/>
          <p:cNvPicPr>
            <a:picLocks noChangeAspect="1" noChangeArrowheads="1"/>
          </p:cNvPicPr>
          <p:nvPr>
            <p:custDataLst>
              <p:tags r:id="rId3"/>
            </p:custDataLst>
          </p:nvPr>
        </p:nvPicPr>
        <p:blipFill>
          <a:blip r:embed="rId25">
            <a:extLst>
              <a:ext uri="{28A0092B-C50C-407E-A947-70E740481C1C}">
                <a14:useLocalDpi xmlns:a14="http://schemas.microsoft.com/office/drawing/2010/main" val="0"/>
              </a:ext>
            </a:extLst>
          </a:blip>
          <a:srcRect/>
          <a:stretch>
            <a:fillRect/>
          </a:stretch>
        </p:blipFill>
        <p:spPr bwMode="auto">
          <a:xfrm>
            <a:off x="6400800" y="5568950"/>
            <a:ext cx="18176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9"/>
          <p:cNvSpPr txBox="1">
            <a:spLocks noChangeArrowheads="1"/>
          </p:cNvSpPr>
          <p:nvPr>
            <p:custDataLst>
              <p:tags r:id="rId4"/>
            </p:custDataLst>
          </p:nvPr>
        </p:nvSpPr>
        <p:spPr bwMode="auto">
          <a:xfrm>
            <a:off x="5603875" y="1172986"/>
            <a:ext cx="31511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r>
              <a:rPr lang="en-US" sz="1200" dirty="0" smtClean="0">
                <a:latin typeface="Cambria" pitchFamily="18" charset="0"/>
              </a:rPr>
              <a:t>(toss remainders…)</a:t>
            </a:r>
            <a:endParaRPr lang="en-US" sz="1200" dirty="0">
              <a:latin typeface="Cambria" pitchFamily="18" charset="0"/>
            </a:endParaRP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i="1" dirty="0">
                <a:latin typeface="Cambria" pitchFamily="18" charset="0"/>
              </a:rPr>
              <a:t>Sum those values for the </a:t>
            </a:r>
            <a:r>
              <a:rPr lang="en-US" sz="1600" i="1" dirty="0" smtClean="0">
                <a:latin typeface="Cambria" pitchFamily="18" charset="0"/>
              </a:rPr>
              <a:t>answer!</a:t>
            </a:r>
            <a:endParaRPr lang="en-US" sz="1600" i="1" dirty="0">
              <a:latin typeface="Cambria" pitchFamily="18" charset="0"/>
            </a:endParaRPr>
          </a:p>
        </p:txBody>
      </p:sp>
      <p:grpSp>
        <p:nvGrpSpPr>
          <p:cNvPr id="54281" name="Group 11"/>
          <p:cNvGrpSpPr>
            <a:grpSpLocks/>
          </p:cNvGrpSpPr>
          <p:nvPr>
            <p:custDataLst>
              <p:tags r:id="rId5"/>
            </p:custDataLst>
          </p:nvPr>
        </p:nvGrpSpPr>
        <p:grpSpPr bwMode="auto">
          <a:xfrm>
            <a:off x="8424510" y="6221100"/>
            <a:ext cx="455612" cy="473075"/>
            <a:chOff x="2928" y="1051"/>
            <a:chExt cx="840" cy="957"/>
          </a:xfrm>
        </p:grpSpPr>
        <p:sp>
          <p:nvSpPr>
            <p:cNvPr id="54288" name="Freeform 12"/>
            <p:cNvSpPr>
              <a:spLocks/>
            </p:cNvSpPr>
            <p:nvPr>
              <p:custDataLst>
                <p:tags r:id="rId10"/>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289" name="Oval 13"/>
            <p:cNvSpPr>
              <a:spLocks noChangeArrowheads="1"/>
            </p:cNvSpPr>
            <p:nvPr>
              <p:custDataLst>
                <p:tags r:id="rId1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54290" name="Oval 14"/>
            <p:cNvSpPr>
              <a:spLocks noChangeArrowheads="1"/>
            </p:cNvSpPr>
            <p:nvPr>
              <p:custDataLst>
                <p:tags r:id="rId1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1" name="Oval 15"/>
            <p:cNvSpPr>
              <a:spLocks noChangeArrowheads="1"/>
            </p:cNvSpPr>
            <p:nvPr>
              <p:custDataLst>
                <p:tags r:id="rId1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2" name="Oval 16"/>
            <p:cNvSpPr>
              <a:spLocks noChangeArrowheads="1"/>
            </p:cNvSpPr>
            <p:nvPr>
              <p:custDataLst>
                <p:tags r:id="rId1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3" name="Oval 17"/>
            <p:cNvSpPr>
              <a:spLocks noChangeArrowheads="1"/>
            </p:cNvSpPr>
            <p:nvPr>
              <p:custDataLst>
                <p:tags r:id="rId1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4" name="Oval 18"/>
            <p:cNvSpPr>
              <a:spLocks noChangeArrowheads="1"/>
            </p:cNvSpPr>
            <p:nvPr>
              <p:custDataLst>
                <p:tags r:id="rId1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5" name="Oval 19"/>
            <p:cNvSpPr>
              <a:spLocks noChangeArrowheads="1"/>
            </p:cNvSpPr>
            <p:nvPr>
              <p:custDataLst>
                <p:tags r:id="rId1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6" name="AutoShape 20"/>
            <p:cNvSpPr>
              <a:spLocks noChangeArrowheads="1"/>
            </p:cNvSpPr>
            <p:nvPr>
              <p:custDataLst>
                <p:tags r:id="rId1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4297" name="Freeform 21"/>
            <p:cNvSpPr>
              <a:spLocks/>
            </p:cNvSpPr>
            <p:nvPr>
              <p:custDataLst>
                <p:tags r:id="rId1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298" name="Freeform 22"/>
            <p:cNvSpPr>
              <a:spLocks/>
            </p:cNvSpPr>
            <p:nvPr>
              <p:custDataLst>
                <p:tags r:id="rId2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299" name="Freeform 23"/>
            <p:cNvSpPr>
              <a:spLocks/>
            </p:cNvSpPr>
            <p:nvPr>
              <p:custDataLst>
                <p:tags r:id="rId2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00" name="Freeform 24"/>
            <p:cNvSpPr>
              <a:spLocks/>
            </p:cNvSpPr>
            <p:nvPr>
              <p:custDataLst>
                <p:tags r:id="rId2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82" name="Text Box 25"/>
          <p:cNvSpPr txBox="1">
            <a:spLocks noChangeArrowheads="1"/>
          </p:cNvSpPr>
          <p:nvPr>
            <p:custDataLst>
              <p:tags r:id="rId6"/>
            </p:custDataLst>
          </p:nvPr>
        </p:nvSpPr>
        <p:spPr bwMode="auto">
          <a:xfrm>
            <a:off x="8201643" y="5525869"/>
            <a:ext cx="9201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067B0E"/>
                </a:solidFill>
                <a:latin typeface="Calibri" pitchFamily="-106" charset="0"/>
              </a:rPr>
              <a:t>B</a:t>
            </a:r>
            <a:r>
              <a:rPr lang="en-US" sz="1200" dirty="0" smtClean="0">
                <a:solidFill>
                  <a:srgbClr val="067B0E"/>
                </a:solidFill>
                <a:latin typeface="Calibri" pitchFamily="-106" charset="0"/>
              </a:rPr>
              <a:t>uddy</a:t>
            </a:r>
            <a:r>
              <a:rPr lang="en-US" sz="1200" dirty="0">
                <a:solidFill>
                  <a:srgbClr val="067B0E"/>
                </a:solidFill>
                <a:latin typeface="Calibri" pitchFamily="-106" charset="0"/>
              </a:rPr>
              <a:t>, can you spare an eye?</a:t>
            </a:r>
          </a:p>
        </p:txBody>
      </p:sp>
      <p:sp>
        <p:nvSpPr>
          <p:cNvPr id="54283" name="Text Box 6"/>
          <p:cNvSpPr txBox="1">
            <a:spLocks noChangeArrowheads="1"/>
          </p:cNvSpPr>
          <p:nvPr>
            <p:custDataLst>
              <p:tags r:id="rId7"/>
            </p:custDataLst>
          </p:nvPr>
        </p:nvSpPr>
        <p:spPr bwMode="auto">
          <a:xfrm>
            <a:off x="449263" y="3657600"/>
            <a:ext cx="389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b="1">
                <a:solidFill>
                  <a:srgbClr val="1C10EF"/>
                </a:solidFill>
                <a:latin typeface="Courier New" pitchFamily="-106" charset="0"/>
              </a:rPr>
              <a:t>11 </a:t>
            </a:r>
            <a:r>
              <a:rPr lang="en-US" b="1">
                <a:solidFill>
                  <a:srgbClr val="1C10EF"/>
                </a:solidFill>
                <a:latin typeface="Courier New" pitchFamily="-106" charset="0"/>
                <a:sym typeface="Symbol" pitchFamily="18" charset="2"/>
              </a:rPr>
              <a:t> 15  </a:t>
            </a:r>
            <a:r>
              <a:rPr lang="en-US">
                <a:solidFill>
                  <a:srgbClr val="1C10EF"/>
                </a:solidFill>
                <a:latin typeface="Courier New" pitchFamily="-106" charset="0"/>
                <a:sym typeface="Symbol" pitchFamily="18" charset="2"/>
              </a:rPr>
              <a:t>==</a:t>
            </a:r>
            <a:r>
              <a:rPr lang="en-US" b="1">
                <a:solidFill>
                  <a:srgbClr val="1C10EF"/>
                </a:solidFill>
                <a:latin typeface="Courier New" pitchFamily="-106" charset="0"/>
                <a:sym typeface="Symbol" pitchFamily="18" charset="2"/>
              </a:rPr>
              <a:t>  165</a:t>
            </a:r>
            <a:endParaRPr lang="en-US" b="1">
              <a:solidFill>
                <a:srgbClr val="1C10EF"/>
              </a:solidFill>
              <a:latin typeface="Courier New" pitchFamily="-106" charset="0"/>
            </a:endParaRPr>
          </a:p>
        </p:txBody>
      </p:sp>
      <p:sp>
        <p:nvSpPr>
          <p:cNvPr id="54284" name="Text Box 5"/>
          <p:cNvSpPr txBox="1">
            <a:spLocks noChangeArrowheads="1"/>
          </p:cNvSpPr>
          <p:nvPr>
            <p:custDataLst>
              <p:tags r:id="rId8"/>
            </p:custDataLst>
          </p:nvPr>
        </p:nvSpPr>
        <p:spPr bwMode="auto">
          <a:xfrm>
            <a:off x="454025" y="41148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a:latin typeface="Courier New" pitchFamily="-106" charset="0"/>
              </a:rPr>
              <a:t>11   15</a:t>
            </a:r>
          </a:p>
        </p:txBody>
      </p:sp>
      <p:cxnSp>
        <p:nvCxnSpPr>
          <p:cNvPr id="54285" name="Straight Connector 3"/>
          <p:cNvCxnSpPr>
            <a:cxnSpLocks noChangeShapeType="1"/>
          </p:cNvCxnSpPr>
          <p:nvPr/>
        </p:nvCxnSpPr>
        <p:spPr bwMode="auto">
          <a:xfrm>
            <a:off x="533400" y="3484349"/>
            <a:ext cx="46482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5937201" y="3157134"/>
            <a:ext cx="2459136" cy="415498"/>
          </a:xfrm>
          <a:prstGeom prst="rect">
            <a:avLst/>
          </a:prstGeom>
          <a:solidFill>
            <a:schemeClr val="bg1"/>
          </a:solidFill>
          <a:ln>
            <a:noFill/>
          </a:ln>
          <a:extLst/>
        </p:spPr>
        <p:txBody>
          <a:bodyPr wrap="none">
            <a:spAutoFit/>
          </a:bodyPr>
          <a:lstStyle/>
          <a:p>
            <a:pPr algn="ctr"/>
            <a:r>
              <a:rPr lang="en-US" sz="2100" i="1" dirty="0" smtClean="0">
                <a:solidFill>
                  <a:srgbClr val="C00000"/>
                </a:solidFill>
                <a:latin typeface="Cambria" pitchFamily="18" charset="0"/>
              </a:rPr>
              <a:t>Why </a:t>
            </a:r>
            <a:r>
              <a:rPr lang="en-US" sz="2100" i="1" dirty="0">
                <a:solidFill>
                  <a:srgbClr val="C00000"/>
                </a:solidFill>
                <a:latin typeface="Cambria" pitchFamily="18" charset="0"/>
              </a:rPr>
              <a:t>does </a:t>
            </a:r>
            <a:r>
              <a:rPr lang="en-US" sz="2100" i="1" dirty="0" smtClean="0">
                <a:solidFill>
                  <a:srgbClr val="C00000"/>
                </a:solidFill>
                <a:latin typeface="Cambria" pitchFamily="18" charset="0"/>
              </a:rPr>
              <a:t>this </a:t>
            </a:r>
            <a:r>
              <a:rPr lang="en-US" sz="2100" i="1" dirty="0">
                <a:solidFill>
                  <a:srgbClr val="C00000"/>
                </a:solidFill>
                <a:latin typeface="Cambria" pitchFamily="18" charset="0"/>
              </a:rPr>
              <a:t>work?</a:t>
            </a:r>
            <a:endParaRPr lang="en-US" sz="2100" i="1" dirty="0">
              <a:solidFill>
                <a:srgbClr val="C00000"/>
              </a:solidFill>
            </a:endParaRPr>
          </a:p>
        </p:txBody>
      </p:sp>
      <p:sp>
        <p:nvSpPr>
          <p:cNvPr id="2" name="Rectangle 1"/>
          <p:cNvSpPr/>
          <p:nvPr/>
        </p:nvSpPr>
        <p:spPr>
          <a:xfrm>
            <a:off x="6109404" y="735969"/>
            <a:ext cx="2244525" cy="369332"/>
          </a:xfrm>
          <a:prstGeom prst="rect">
            <a:avLst/>
          </a:prstGeom>
          <a:solidFill>
            <a:srgbClr val="FEDDDA"/>
          </a:solidFill>
          <a:ln>
            <a:solidFill>
              <a:srgbClr val="C00000"/>
            </a:solidFill>
          </a:ln>
        </p:spPr>
        <p:txBody>
          <a:bodyPr wrap="none">
            <a:spAutoFit/>
          </a:bodyPr>
          <a:lstStyle/>
          <a:p>
            <a:pPr algn="ctr"/>
            <a:r>
              <a:rPr lang="en-US" sz="1800" dirty="0" smtClean="0">
                <a:latin typeface="Cambria" pitchFamily="18" charset="0"/>
              </a:rPr>
              <a:t>AEM/RPM algorithm</a:t>
            </a:r>
            <a:endParaRPr lang="en-US" sz="1800" dirty="0"/>
          </a:p>
        </p:txBody>
      </p:sp>
      <p:sp>
        <p:nvSpPr>
          <p:cNvPr id="30" name="Rectangle 4"/>
          <p:cNvSpPr>
            <a:spLocks noChangeArrowheads="1"/>
          </p:cNvSpPr>
          <p:nvPr/>
        </p:nvSpPr>
        <p:spPr bwMode="auto">
          <a:xfrm>
            <a:off x="5257800" y="3921816"/>
            <a:ext cx="2209800" cy="415498"/>
          </a:xfrm>
          <a:prstGeom prst="rect">
            <a:avLst/>
          </a:prstGeom>
          <a:solidFill>
            <a:schemeClr val="bg1"/>
          </a:solidFill>
          <a:ln>
            <a:noFill/>
          </a:ln>
          <a:extLst/>
        </p:spPr>
        <p:txBody>
          <a:bodyPr wrap="square">
            <a:spAutoFit/>
          </a:bodyPr>
          <a:lstStyle/>
          <a:p>
            <a:r>
              <a:rPr lang="en-US" sz="2100" dirty="0" smtClean="0">
                <a:latin typeface="Cambria" pitchFamily="18" charset="0"/>
              </a:rPr>
              <a:t>Try it here</a:t>
            </a:r>
            <a:endParaRPr lang="en-US" sz="2100" dirty="0"/>
          </a:p>
        </p:txBody>
      </p:sp>
      <p:sp>
        <p:nvSpPr>
          <p:cNvPr id="4" name="Right Arrow 3"/>
          <p:cNvSpPr/>
          <p:nvPr/>
        </p:nvSpPr>
        <p:spPr bwMode="auto">
          <a:xfrm rot="10800000">
            <a:off x="4610100" y="3944394"/>
            <a:ext cx="571500" cy="401387"/>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mc:AlternateContent xmlns:mc="http://schemas.openxmlformats.org/markup-compatibility/2006" xmlns:p14="http://schemas.microsoft.com/office/powerpoint/2010/main">
        <mc:Choice Requires="p14">
          <p:contentPart p14:bwMode="auto" r:id="rId26">
            <p14:nvContentPartPr>
              <p14:cNvPr id="3" name="Ink 2"/>
              <p14:cNvContentPartPr/>
              <p14:nvPr/>
            </p14:nvContentPartPr>
            <p14:xfrm>
              <a:off x="330480" y="919800"/>
              <a:ext cx="7563600" cy="5492160"/>
            </p14:xfrm>
          </p:contentPart>
        </mc:Choice>
        <mc:Fallback xmlns="">
          <p:pic>
            <p:nvPicPr>
              <p:cNvPr id="3" name="Ink 2"/>
              <p:cNvPicPr/>
              <p:nvPr/>
            </p:nvPicPr>
            <p:blipFill>
              <a:blip r:embed="rId27"/>
              <a:stretch>
                <a:fillRect/>
              </a:stretch>
            </p:blipFill>
            <p:spPr>
              <a:xfrm>
                <a:off x="321120" y="910440"/>
                <a:ext cx="7582320" cy="5510880"/>
              </a:xfrm>
              <a:prstGeom prst="rect">
                <a:avLst/>
              </a:prstGeom>
            </p:spPr>
          </p:pic>
        </mc:Fallback>
      </mc:AlternateContent>
      <p:sp>
        <p:nvSpPr>
          <p:cNvPr id="31" name="Rectangle 30"/>
          <p:cNvSpPr/>
          <p:nvPr/>
        </p:nvSpPr>
        <p:spPr>
          <a:xfrm>
            <a:off x="1295400" y="6320135"/>
            <a:ext cx="4784772" cy="461665"/>
          </a:xfrm>
          <a:prstGeom prst="rect">
            <a:avLst/>
          </a:prstGeom>
        </p:spPr>
        <p:txBody>
          <a:bodyPr wrap="none">
            <a:spAutoFit/>
          </a:bodyPr>
          <a:lstStyle/>
          <a:p>
            <a:pPr algn="ctr">
              <a:spcBef>
                <a:spcPct val="50000"/>
              </a:spcBef>
            </a:pPr>
            <a:r>
              <a:rPr lang="en-US" dirty="0" smtClean="0">
                <a:latin typeface="Cambria" pitchFamily="18" charset="0"/>
              </a:rPr>
              <a:t>or </a:t>
            </a:r>
            <a:r>
              <a:rPr lang="en-US" i="1" dirty="0" smtClean="0">
                <a:latin typeface="Cambria" pitchFamily="18" charset="0"/>
              </a:rPr>
              <a:t>Russian </a:t>
            </a:r>
            <a:r>
              <a:rPr lang="en-US" i="1" dirty="0">
                <a:latin typeface="Cambria" pitchFamily="18" charset="0"/>
              </a:rPr>
              <a:t>Peasants' Multiplication</a:t>
            </a:r>
          </a:p>
        </p:txBody>
      </p:sp>
      <p:sp>
        <p:nvSpPr>
          <p:cNvPr id="32" name="Text Box 8"/>
          <p:cNvSpPr txBox="1">
            <a:spLocks noChangeArrowheads="1"/>
          </p:cNvSpPr>
          <p:nvPr>
            <p:custDataLst>
              <p:tags r:id="rId9"/>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a:latin typeface="Cambria" pitchFamily="18" charset="0"/>
              </a:rPr>
              <a:t>Insight: </a:t>
            </a:r>
            <a:r>
              <a:rPr lang="en-US" sz="3200" b="1" i="1" dirty="0" smtClean="0">
                <a:latin typeface="Cambria" pitchFamily="18" charset="0"/>
              </a:rPr>
              <a:t> </a:t>
            </a:r>
            <a:r>
              <a:rPr lang="en-US" sz="3200" dirty="0" smtClean="0">
                <a:latin typeface="Cambria" pitchFamily="18" charset="0"/>
              </a:rPr>
              <a:t>Ancient Egyptian Multiplication</a:t>
            </a:r>
            <a:endParaRPr lang="en-US" sz="3200" dirty="0">
              <a:latin typeface="Cambria" pitchFamily="18" charset="0"/>
            </a:endParaRPr>
          </a:p>
        </p:txBody>
      </p:sp>
      <p:sp>
        <p:nvSpPr>
          <p:cNvPr id="33" name="Right Arrow 32"/>
          <p:cNvSpPr/>
          <p:nvPr/>
        </p:nvSpPr>
        <p:spPr bwMode="auto">
          <a:xfrm>
            <a:off x="6080172" y="6452616"/>
            <a:ext cx="304800" cy="228600"/>
          </a:xfrm>
          <a:prstGeom prst="rightArrow">
            <a:avLst/>
          </a:prstGeom>
          <a:solidFill>
            <a:srgbClr val="1C10EF"/>
          </a:solidFill>
          <a:ln w="19050" cap="flat" cmpd="sng" algn="ctr">
            <a:solidFill>
              <a:srgbClr val="1C10E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5774127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387459" y="1978333"/>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387459" y="2724495"/>
            <a:ext cx="3530600" cy="584775"/>
          </a:xfrm>
          <a:prstGeom prst="roundRect">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387459" y="1261489"/>
            <a:ext cx="3530600" cy="584775"/>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387459" y="1989622"/>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387459" y="2734114"/>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387459" y="1261489"/>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cxnSp>
        <p:nvCxnSpPr>
          <p:cNvPr id="3" name="Straight Connector 2"/>
          <p:cNvCxnSpPr/>
          <p:nvPr/>
        </p:nvCxnSpPr>
        <p:spPr bwMode="auto">
          <a:xfrm>
            <a:off x="609600" y="35052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5"/>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much faster </a:t>
            </a:r>
            <a:r>
              <a:rPr lang="en-US" sz="1800" dirty="0">
                <a:latin typeface="Cambria" pitchFamily="18" charset="0"/>
              </a:rPr>
              <a:t>than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6"/>
            </p:custDataLst>
          </p:nvPr>
        </p:nvSpPr>
        <p:spPr bwMode="auto">
          <a:xfrm>
            <a:off x="4132916" y="4343400"/>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7"/>
            </p:custDataLst>
          </p:nvPr>
        </p:nvSpPr>
        <p:spPr bwMode="auto">
          <a:xfrm>
            <a:off x="4009484" y="5517151"/>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8" name="Rectangle 27"/>
          <p:cNvSpPr>
            <a:spLocks noChangeArrowheads="1"/>
          </p:cNvSpPr>
          <p:nvPr>
            <p:custDataLst>
              <p:tags r:id="rId8"/>
            </p:custDataLst>
          </p:nvPr>
        </p:nvSpPr>
        <p:spPr bwMode="auto">
          <a:xfrm>
            <a:off x="4009484" y="6101926"/>
            <a:ext cx="1172116" cy="584775"/>
          </a:xfrm>
          <a:prstGeom prst="rect">
            <a:avLst/>
          </a:prstGeom>
          <a:solidFill>
            <a:srgbClr val="FEDDDA"/>
          </a:solidFill>
          <a:ln>
            <a:noFill/>
          </a:ln>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89" name="Rectangle 27"/>
          <p:cNvSpPr>
            <a:spLocks noChangeArrowheads="1"/>
          </p:cNvSpPr>
          <p:nvPr>
            <p:custDataLst>
              <p:tags r:id="rId9"/>
            </p:custDataLst>
          </p:nvPr>
        </p:nvSpPr>
        <p:spPr bwMode="auto">
          <a:xfrm>
            <a:off x="4132916" y="4920544"/>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13" name="TextBox 12"/>
          <p:cNvSpPr txBox="1"/>
          <p:nvPr/>
        </p:nvSpPr>
        <p:spPr>
          <a:xfrm>
            <a:off x="199285" y="4876772"/>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a:t>
            </a:r>
            <a:r>
              <a:rPr lang="en-US" sz="1800" dirty="0" smtClean="0">
                <a:solidFill>
                  <a:srgbClr val="000000"/>
                </a:solidFill>
                <a:latin typeface="Cambria" pitchFamily="18" charset="0"/>
              </a:rPr>
              <a:t>expressions using </a:t>
            </a:r>
            <a:r>
              <a:rPr lang="en-US" sz="1800" i="1" dirty="0" smtClean="0">
                <a:solidFill>
                  <a:srgbClr val="000000"/>
                </a:solidFill>
                <a:latin typeface="Cambria" pitchFamily="18" charset="0"/>
              </a:rPr>
              <a:t>only</a:t>
            </a:r>
            <a:r>
              <a:rPr lang="en-US" sz="1800" dirty="0" smtClean="0">
                <a:solidFill>
                  <a:srgbClr val="000000"/>
                </a:solidFill>
                <a:latin typeface="Cambria" pitchFamily="18" charset="0"/>
              </a:rPr>
              <a:t> combinations of the </a:t>
            </a:r>
            <a:r>
              <a:rPr lang="en-US" sz="1800" b="1" i="1" u="sng"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14" name="Left Brace 13"/>
          <p:cNvSpPr/>
          <p:nvPr/>
        </p:nvSpPr>
        <p:spPr bwMode="auto">
          <a:xfrm>
            <a:off x="3464595" y="4476901"/>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4" name="Rectangle 27"/>
          <p:cNvSpPr>
            <a:spLocks noChangeArrowheads="1"/>
          </p:cNvSpPr>
          <p:nvPr>
            <p:custDataLst>
              <p:tags r:id="rId10"/>
            </p:custDataLst>
          </p:nvPr>
        </p:nvSpPr>
        <p:spPr bwMode="auto">
          <a:xfrm rot="310934">
            <a:off x="2387295" y="1052955"/>
            <a:ext cx="2065536"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26" name="Rounded Rectangle 25"/>
          <p:cNvSpPr/>
          <p:nvPr/>
        </p:nvSpPr>
        <p:spPr bwMode="auto">
          <a:xfrm>
            <a:off x="5105400" y="189035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7" name="Rounded Rectangle 26"/>
          <p:cNvSpPr/>
          <p:nvPr/>
        </p:nvSpPr>
        <p:spPr bwMode="auto">
          <a:xfrm>
            <a:off x="5105400" y="259534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8" name="Rectangle 27"/>
          <p:cNvSpPr>
            <a:spLocks noChangeArrowheads="1"/>
          </p:cNvSpPr>
          <p:nvPr>
            <p:custDataLst>
              <p:tags r:id="rId11"/>
            </p:custDataLst>
          </p:nvPr>
        </p:nvSpPr>
        <p:spPr bwMode="auto">
          <a:xfrm>
            <a:off x="5197206" y="1878165"/>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a:t>
            </a:r>
            <a:r>
              <a:rPr lang="en-US" sz="3200" b="1" dirty="0">
                <a:latin typeface="Courier New" pitchFamily="-106" charset="0"/>
              </a:rPr>
              <a:t>9</a:t>
            </a:r>
          </a:p>
        </p:txBody>
      </p:sp>
      <p:sp>
        <p:nvSpPr>
          <p:cNvPr id="29" name="Rectangle 27"/>
          <p:cNvSpPr>
            <a:spLocks noChangeArrowheads="1"/>
          </p:cNvSpPr>
          <p:nvPr>
            <p:custDataLst>
              <p:tags r:id="rId12"/>
            </p:custDataLst>
          </p:nvPr>
        </p:nvSpPr>
        <p:spPr bwMode="auto">
          <a:xfrm>
            <a:off x="5466148" y="990600"/>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a:latin typeface="Calibri" pitchFamily="34" charset="0"/>
              </a:rPr>
              <a:t> </a:t>
            </a:r>
            <a:r>
              <a:rPr lang="en-US" sz="1800" b="1" dirty="0" smtClean="0">
                <a:latin typeface="Calibri" pitchFamily="34" charset="0"/>
              </a:rPr>
              <a:t> 9:      </a:t>
            </a:r>
            <a:r>
              <a:rPr lang="en-US" sz="1800" b="1" dirty="0" smtClean="0">
                <a:latin typeface="Courier New" pitchFamily="-106" charset="0"/>
              </a:rPr>
              <a:t>1001</a:t>
            </a:r>
            <a:endParaRPr lang="en-US" sz="1800" b="1" dirty="0">
              <a:latin typeface="Courier New" pitchFamily="-106" charset="0"/>
            </a:endParaRPr>
          </a:p>
        </p:txBody>
      </p:sp>
      <p:sp>
        <p:nvSpPr>
          <p:cNvPr id="30" name="Rectangle 27"/>
          <p:cNvSpPr>
            <a:spLocks noChangeArrowheads="1"/>
          </p:cNvSpPr>
          <p:nvPr>
            <p:custDataLst>
              <p:tags r:id="rId13"/>
            </p:custDataLst>
          </p:nvPr>
        </p:nvSpPr>
        <p:spPr bwMode="auto">
          <a:xfrm>
            <a:off x="5197206" y="2595340"/>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a:t>
            </a:r>
            <a:r>
              <a:rPr lang="en-US" sz="3200" b="1" dirty="0">
                <a:latin typeface="Courier New" pitchFamily="-106" charset="0"/>
              </a:rPr>
              <a:t>9</a:t>
            </a:r>
          </a:p>
        </p:txBody>
      </p:sp>
      <p:sp>
        <p:nvSpPr>
          <p:cNvPr id="31" name="Rectangle 27"/>
          <p:cNvSpPr>
            <a:spLocks noChangeArrowheads="1"/>
          </p:cNvSpPr>
          <p:nvPr>
            <p:custDataLst>
              <p:tags r:id="rId14"/>
            </p:custDataLst>
          </p:nvPr>
        </p:nvSpPr>
        <p:spPr bwMode="auto">
          <a:xfrm rot="465873">
            <a:off x="7119835" y="1099702"/>
            <a:ext cx="1646412"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i="1" dirty="0" smtClean="0">
                <a:latin typeface="Cambria" pitchFamily="18" charset="0"/>
              </a:rPr>
              <a:t>do</a:t>
            </a:r>
            <a:r>
              <a:rPr lang="en-US" sz="1200" dirty="0" smtClean="0">
                <a:latin typeface="Cambria" pitchFamily="18" charset="0"/>
              </a:rPr>
              <a:t> need to use binary for these two!</a:t>
            </a:r>
            <a:endParaRPr lang="en-US" sz="1200" dirty="0">
              <a:latin typeface="Cambria" pitchFamily="18" charset="0"/>
            </a:endParaRPr>
          </a:p>
        </p:txBody>
      </p:sp>
      <p:sp>
        <p:nvSpPr>
          <p:cNvPr id="6" name="Rectangle 5"/>
          <p:cNvSpPr/>
          <p:nvPr/>
        </p:nvSpPr>
        <p:spPr>
          <a:xfrm rot="20987498">
            <a:off x="4621581" y="6489408"/>
            <a:ext cx="916020" cy="276999"/>
          </a:xfrm>
          <a:prstGeom prst="rect">
            <a:avLst/>
          </a:prstGeom>
        </p:spPr>
        <p:txBody>
          <a:bodyPr wrap="none">
            <a:spAutoFit/>
          </a:bodyPr>
          <a:lstStyle/>
          <a:p>
            <a:r>
              <a:rPr lang="en-US" sz="1200" dirty="0" smtClean="0">
                <a:solidFill>
                  <a:srgbClr val="C00000"/>
                </a:solidFill>
                <a:latin typeface="Cambria" pitchFamily="18" charset="0"/>
              </a:rPr>
              <a:t>extra </a:t>
            </a:r>
            <a:r>
              <a:rPr lang="en-US" sz="1200" dirty="0" err="1" smtClean="0">
                <a:solidFill>
                  <a:srgbClr val="C00000"/>
                </a:solidFill>
                <a:latin typeface="Cambria" pitchFamily="18" charset="0"/>
              </a:rPr>
              <a:t>fleek</a:t>
            </a:r>
            <a:r>
              <a:rPr lang="en-US" sz="1200" dirty="0" smtClean="0">
                <a:solidFill>
                  <a:srgbClr val="C00000"/>
                </a:solidFill>
                <a:latin typeface="Cambria" pitchFamily="18" charset="0"/>
              </a:rPr>
              <a:t>!</a:t>
            </a:r>
            <a:endParaRPr lang="en-US" dirty="0">
              <a:solidFill>
                <a:srgbClr val="C00000"/>
              </a:solidFill>
            </a:endParaRPr>
          </a:p>
        </p:txBody>
      </p:sp>
      <p:sp>
        <p:nvSpPr>
          <p:cNvPr id="32" name="Text Box 14"/>
          <p:cNvSpPr txBox="1">
            <a:spLocks noChangeArrowheads="1"/>
          </p:cNvSpPr>
          <p:nvPr>
            <p:custDataLst>
              <p:tags r:id="rId15"/>
            </p:custDataLst>
          </p:nvPr>
        </p:nvSpPr>
        <p:spPr bwMode="auto">
          <a:xfrm>
            <a:off x="686979" y="1779438"/>
            <a:ext cx="106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left-shift</a:t>
            </a:r>
            <a:endParaRPr lang="en-US" sz="1000" dirty="0">
              <a:latin typeface="Cambria" pitchFamily="18" charset="0"/>
            </a:endParaRPr>
          </a:p>
        </p:txBody>
      </p:sp>
      <p:sp>
        <p:nvSpPr>
          <p:cNvPr id="33" name="Text Box 15"/>
          <p:cNvSpPr txBox="1">
            <a:spLocks noChangeArrowheads="1"/>
          </p:cNvSpPr>
          <p:nvPr>
            <p:custDataLst>
              <p:tags r:id="rId16"/>
            </p:custDataLst>
          </p:nvPr>
        </p:nvSpPr>
        <p:spPr bwMode="auto">
          <a:xfrm>
            <a:off x="1176528" y="3109244"/>
            <a:ext cx="99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right-shift</a:t>
            </a:r>
            <a:endParaRPr lang="en-US" sz="1000" dirty="0">
              <a:latin typeface="Cambria" pitchFamily="18" charset="0"/>
            </a:endParaRPr>
          </a:p>
        </p:txBody>
      </p:sp>
      <p:sp>
        <p:nvSpPr>
          <p:cNvPr id="34" name="Text Box 15"/>
          <p:cNvSpPr txBox="1">
            <a:spLocks noChangeArrowheads="1"/>
          </p:cNvSpPr>
          <p:nvPr>
            <p:custDataLst>
              <p:tags r:id="rId17"/>
            </p:custDataLst>
          </p:nvPr>
        </p:nvSpPr>
        <p:spPr bwMode="auto">
          <a:xfrm>
            <a:off x="5831097" y="2268119"/>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or</a:t>
            </a:r>
            <a:endParaRPr lang="en-US" sz="1000" dirty="0">
              <a:latin typeface="Cambria" pitchFamily="18" charset="0"/>
            </a:endParaRPr>
          </a:p>
        </p:txBody>
      </p:sp>
      <p:sp>
        <p:nvSpPr>
          <p:cNvPr id="35" name="Text Box 15"/>
          <p:cNvSpPr txBox="1">
            <a:spLocks noChangeArrowheads="1"/>
          </p:cNvSpPr>
          <p:nvPr>
            <p:custDataLst>
              <p:tags r:id="rId18"/>
            </p:custDataLst>
          </p:nvPr>
        </p:nvSpPr>
        <p:spPr bwMode="auto">
          <a:xfrm>
            <a:off x="5840241" y="2980827"/>
            <a:ext cx="607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smtClean="0">
                <a:latin typeface="Cambria" pitchFamily="18" charset="0"/>
              </a:rPr>
              <a:t>and</a:t>
            </a:r>
            <a:endParaRPr lang="en-US" sz="1000" dirty="0">
              <a:latin typeface="Cambria" pitchFamily="18" charset="0"/>
            </a:endParaRPr>
          </a:p>
        </p:txBody>
      </p:sp>
      <p:sp>
        <p:nvSpPr>
          <p:cNvPr id="36" name="Rectangle 35"/>
          <p:cNvSpPr/>
          <p:nvPr/>
        </p:nvSpPr>
        <p:spPr>
          <a:xfrm>
            <a:off x="4700259" y="228600"/>
            <a:ext cx="3986541" cy="415498"/>
          </a:xfrm>
          <a:prstGeom prst="rect">
            <a:avLst/>
          </a:prstGeom>
          <a:solidFill>
            <a:schemeClr val="bg1">
              <a:lumMod val="95000"/>
            </a:schemeClr>
          </a:solidFill>
          <a:ln>
            <a:solidFill>
              <a:schemeClr val="tx1"/>
            </a:solidFill>
          </a:ln>
        </p:spPr>
        <p:txBody>
          <a:bodyPr wrap="none">
            <a:spAutoFit/>
          </a:bodyPr>
          <a:lstStyle/>
          <a:p>
            <a:r>
              <a:rPr lang="en-US" sz="2100" dirty="0" smtClean="0">
                <a:latin typeface="Cambria" pitchFamily="18" charset="0"/>
              </a:rPr>
              <a:t>Try these on the back page first…</a:t>
            </a:r>
            <a:endParaRPr lang="en-US" sz="2100" dirty="0"/>
          </a:p>
        </p:txBody>
      </p:sp>
    </p:spTree>
    <p:extLst>
      <p:ext uri="{BB962C8B-B14F-4D97-AF65-F5344CB8AC3E}">
        <p14:creationId xmlns:p14="http://schemas.microsoft.com/office/powerpoint/2010/main" val="104853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0"/>
          <p:cNvSpPr txBox="1">
            <a:spLocks noChangeArrowheads="1"/>
          </p:cNvSpPr>
          <p:nvPr>
            <p:custDataLst>
              <p:tags r:id="rId1"/>
            </p:custDataLst>
          </p:nvPr>
        </p:nvSpPr>
        <p:spPr bwMode="auto">
          <a:xfrm>
            <a:off x="5257800" y="228600"/>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000" dirty="0">
                <a:latin typeface="Cambria" pitchFamily="18" charset="0"/>
              </a:rPr>
              <a:t>Base 10 </a:t>
            </a:r>
          </a:p>
        </p:txBody>
      </p:sp>
      <p:sp>
        <p:nvSpPr>
          <p:cNvPr id="31749" name="Text Box 37"/>
          <p:cNvSpPr txBox="1">
            <a:spLocks noChangeArrowheads="1"/>
          </p:cNvSpPr>
          <p:nvPr>
            <p:custDataLst>
              <p:tags r:id="rId2"/>
            </p:custDataLst>
          </p:nvPr>
        </p:nvSpPr>
        <p:spPr bwMode="auto">
          <a:xfrm>
            <a:off x="6416675" y="2212975"/>
            <a:ext cx="8239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dirty="0">
                <a:latin typeface="Courier New" pitchFamily="-106" charset="0"/>
              </a:rPr>
              <a:t>42</a:t>
            </a:r>
          </a:p>
        </p:txBody>
      </p:sp>
      <p:sp>
        <p:nvSpPr>
          <p:cNvPr id="31750" name="Text Box 39"/>
          <p:cNvSpPr txBox="1">
            <a:spLocks noChangeArrowheads="1"/>
          </p:cNvSpPr>
          <p:nvPr>
            <p:custDataLst>
              <p:tags r:id="rId3"/>
            </p:custDataLst>
          </p:nvPr>
        </p:nvSpPr>
        <p:spPr bwMode="auto">
          <a:xfrm>
            <a:off x="5334000" y="31003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4 tens   +   2 ones</a:t>
            </a:r>
          </a:p>
        </p:txBody>
      </p:sp>
      <p:sp>
        <p:nvSpPr>
          <p:cNvPr id="31751" name="Line 40"/>
          <p:cNvSpPr>
            <a:spLocks noChangeShapeType="1"/>
          </p:cNvSpPr>
          <p:nvPr>
            <p:custDataLst>
              <p:tags r:id="rId4"/>
            </p:custDataLst>
          </p:nvPr>
        </p:nvSpPr>
        <p:spPr bwMode="auto">
          <a:xfrm flipH="1">
            <a:off x="6248400" y="2795588"/>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752" name="Line 41"/>
          <p:cNvSpPr>
            <a:spLocks noChangeShapeType="1"/>
          </p:cNvSpPr>
          <p:nvPr>
            <p:custDataLst>
              <p:tags r:id="rId5"/>
            </p:custDataLst>
          </p:nvPr>
        </p:nvSpPr>
        <p:spPr bwMode="auto">
          <a:xfrm>
            <a:off x="7010400" y="279558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753" name="Text Box 51"/>
          <p:cNvSpPr txBox="1">
            <a:spLocks noChangeArrowheads="1"/>
          </p:cNvSpPr>
          <p:nvPr>
            <p:custDataLst>
              <p:tags r:id="rId6"/>
            </p:custDataLst>
          </p:nvPr>
        </p:nvSpPr>
        <p:spPr bwMode="auto">
          <a:xfrm>
            <a:off x="6256338" y="5284788"/>
            <a:ext cx="11445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4200" b="1">
                <a:latin typeface="Courier New" pitchFamily="-106" charset="0"/>
              </a:rPr>
              <a:t>123</a:t>
            </a:r>
          </a:p>
        </p:txBody>
      </p:sp>
      <p:sp>
        <p:nvSpPr>
          <p:cNvPr id="31754" name="Text Box 52"/>
          <p:cNvSpPr txBox="1">
            <a:spLocks noChangeArrowheads="1"/>
          </p:cNvSpPr>
          <p:nvPr>
            <p:custDataLst>
              <p:tags r:id="rId7"/>
            </p:custDataLst>
          </p:nvPr>
        </p:nvSpPr>
        <p:spPr bwMode="auto">
          <a:xfrm>
            <a:off x="4800600" y="62484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latin typeface="Cambria" pitchFamily="18" charset="0"/>
              </a:rPr>
              <a:t>1 hundred + 2 tens + 3 ones</a:t>
            </a:r>
          </a:p>
        </p:txBody>
      </p:sp>
      <p:sp>
        <p:nvSpPr>
          <p:cNvPr id="31755" name="Line 53"/>
          <p:cNvSpPr>
            <a:spLocks noChangeShapeType="1"/>
          </p:cNvSpPr>
          <p:nvPr>
            <p:custDataLst>
              <p:tags r:id="rId8"/>
            </p:custDataLst>
          </p:nvPr>
        </p:nvSpPr>
        <p:spPr bwMode="auto">
          <a:xfrm flipH="1">
            <a:off x="5751513" y="5867400"/>
            <a:ext cx="725487" cy="45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756" name="Line 54"/>
          <p:cNvSpPr>
            <a:spLocks noChangeShapeType="1"/>
          </p:cNvSpPr>
          <p:nvPr>
            <p:custDataLst>
              <p:tags r:id="rId9"/>
            </p:custDataLst>
          </p:nvPr>
        </p:nvSpPr>
        <p:spPr bwMode="auto">
          <a:xfrm>
            <a:off x="7162800" y="58674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757" name="Text Box 55"/>
          <p:cNvSpPr txBox="1">
            <a:spLocks noChangeArrowheads="1"/>
          </p:cNvSpPr>
          <p:nvPr>
            <p:custDataLst>
              <p:tags r:id="rId10"/>
            </p:custDataLst>
          </p:nvPr>
        </p:nvSpPr>
        <p:spPr bwMode="auto">
          <a:xfrm rot="-3488041">
            <a:off x="6590242" y="15758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1758" name="Text Box 56"/>
          <p:cNvSpPr txBox="1">
            <a:spLocks noChangeArrowheads="1"/>
          </p:cNvSpPr>
          <p:nvPr>
            <p:custDataLst>
              <p:tags r:id="rId11"/>
            </p:custDataLst>
          </p:nvPr>
        </p:nvSpPr>
        <p:spPr bwMode="auto">
          <a:xfrm rot="-3488041">
            <a:off x="6247342" y="1613957"/>
            <a:ext cx="1411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1759" name="Text Box 57"/>
          <p:cNvSpPr txBox="1">
            <a:spLocks noChangeArrowheads="1"/>
          </p:cNvSpPr>
          <p:nvPr>
            <p:custDataLst>
              <p:tags r:id="rId12"/>
            </p:custDataLst>
          </p:nvPr>
        </p:nvSpPr>
        <p:spPr bwMode="auto">
          <a:xfrm rot="-3488041">
            <a:off x="67008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ONEs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1760" name="Text Box 58"/>
          <p:cNvSpPr txBox="1">
            <a:spLocks noChangeArrowheads="1"/>
          </p:cNvSpPr>
          <p:nvPr>
            <p:custDataLst>
              <p:tags r:id="rId13"/>
            </p:custDataLst>
          </p:nvPr>
        </p:nvSpPr>
        <p:spPr bwMode="auto">
          <a:xfrm rot="-3488041">
            <a:off x="6357938" y="4639636"/>
            <a:ext cx="1411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TENs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1761" name="Text Box 59"/>
          <p:cNvSpPr txBox="1">
            <a:spLocks noChangeArrowheads="1"/>
          </p:cNvSpPr>
          <p:nvPr>
            <p:custDataLst>
              <p:tags r:id="rId14"/>
            </p:custDataLst>
          </p:nvPr>
        </p:nvSpPr>
        <p:spPr bwMode="auto">
          <a:xfrm rot="-3488041">
            <a:off x="5833269" y="4339653"/>
            <a:ext cx="2117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a:solidFill>
                  <a:srgbClr val="1E16E4"/>
                </a:solidFill>
                <a:latin typeface="Cambria" pitchFamily="18" charset="0"/>
              </a:rPr>
              <a:t>HUNDREDs </a:t>
            </a:r>
            <a:r>
              <a:rPr lang="en-US" sz="1200" b="1" dirty="0" smtClean="0">
                <a:solidFill>
                  <a:srgbClr val="1E16E4"/>
                </a:solidFill>
                <a:latin typeface="Cambria" pitchFamily="18" charset="0"/>
              </a:rPr>
              <a:t>  column</a:t>
            </a:r>
            <a:endParaRPr lang="en-US" sz="1200" b="1" dirty="0">
              <a:solidFill>
                <a:srgbClr val="1E16E4"/>
              </a:solidFill>
              <a:latin typeface="Cambria" pitchFamily="18" charset="0"/>
            </a:endParaRPr>
          </a:p>
        </p:txBody>
      </p:sp>
      <p:sp>
        <p:nvSpPr>
          <p:cNvPr id="31762" name="Line 60"/>
          <p:cNvSpPr>
            <a:spLocks noChangeShapeType="1"/>
          </p:cNvSpPr>
          <p:nvPr>
            <p:custDataLst>
              <p:tags r:id="rId15"/>
            </p:custDataLst>
          </p:nvPr>
        </p:nvSpPr>
        <p:spPr bwMode="auto">
          <a:xfrm>
            <a:off x="6789738" y="5884863"/>
            <a:ext cx="176212" cy="407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 name="Text Box 31"/>
          <p:cNvSpPr txBox="1">
            <a:spLocks noChangeArrowheads="1"/>
          </p:cNvSpPr>
          <p:nvPr>
            <p:custDataLst>
              <p:tags r:id="rId16"/>
            </p:custDataLst>
          </p:nvPr>
        </p:nvSpPr>
        <p:spPr bwMode="auto">
          <a:xfrm>
            <a:off x="533400" y="2667000"/>
            <a:ext cx="3810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a:latin typeface="Cambria" pitchFamily="18" charset="0"/>
              </a:rPr>
              <a:t>What </a:t>
            </a:r>
            <a:r>
              <a:rPr lang="en-US" sz="4200" i="1" dirty="0">
                <a:latin typeface="Cambria" pitchFamily="18" charset="0"/>
              </a:rPr>
              <a:t>is</a:t>
            </a:r>
            <a:r>
              <a:rPr lang="en-US" sz="4200" dirty="0">
                <a:latin typeface="Cambria" pitchFamily="18" charset="0"/>
              </a:rPr>
              <a:t> 42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387459" y="1978333"/>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387459" y="2724495"/>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387459" y="1261489"/>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387459" y="1989622"/>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387459" y="2734114"/>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387459" y="1261489"/>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cxnSp>
        <p:nvCxnSpPr>
          <p:cNvPr id="3" name="Straight Connector 2"/>
          <p:cNvCxnSpPr/>
          <p:nvPr/>
        </p:nvCxnSpPr>
        <p:spPr bwMode="auto">
          <a:xfrm>
            <a:off x="609600" y="35052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5"/>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much faster </a:t>
            </a:r>
            <a:r>
              <a:rPr lang="en-US" sz="1800" dirty="0">
                <a:latin typeface="Cambria" pitchFamily="18" charset="0"/>
              </a:rPr>
              <a:t>than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6"/>
            </p:custDataLst>
          </p:nvPr>
        </p:nvSpPr>
        <p:spPr bwMode="auto">
          <a:xfrm>
            <a:off x="4132916" y="4438499"/>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7"/>
            </p:custDataLst>
          </p:nvPr>
        </p:nvSpPr>
        <p:spPr bwMode="auto">
          <a:xfrm>
            <a:off x="4009484" y="561225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8" name="Rectangle 27"/>
          <p:cNvSpPr>
            <a:spLocks noChangeArrowheads="1"/>
          </p:cNvSpPr>
          <p:nvPr>
            <p:custDataLst>
              <p:tags r:id="rId8"/>
            </p:custDataLst>
          </p:nvPr>
        </p:nvSpPr>
        <p:spPr bwMode="auto">
          <a:xfrm>
            <a:off x="4009484" y="6197025"/>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89" name="Rectangle 27"/>
          <p:cNvSpPr>
            <a:spLocks noChangeArrowheads="1"/>
          </p:cNvSpPr>
          <p:nvPr>
            <p:custDataLst>
              <p:tags r:id="rId9"/>
            </p:custDataLst>
          </p:nvPr>
        </p:nvSpPr>
        <p:spPr bwMode="auto">
          <a:xfrm>
            <a:off x="4132916" y="5015643"/>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11" name="Rectangle 10"/>
          <p:cNvSpPr/>
          <p:nvPr/>
        </p:nvSpPr>
        <p:spPr>
          <a:xfrm>
            <a:off x="4700259" y="228600"/>
            <a:ext cx="3986541" cy="415498"/>
          </a:xfrm>
          <a:prstGeom prst="rect">
            <a:avLst/>
          </a:prstGeom>
          <a:solidFill>
            <a:schemeClr val="bg1">
              <a:lumMod val="85000"/>
            </a:schemeClr>
          </a:solidFill>
        </p:spPr>
        <p:txBody>
          <a:bodyPr wrap="none">
            <a:spAutoFit/>
          </a:bodyPr>
          <a:lstStyle/>
          <a:p>
            <a:r>
              <a:rPr lang="en-US" sz="2100" dirty="0" smtClean="0">
                <a:latin typeface="Cambria" pitchFamily="18" charset="0"/>
              </a:rPr>
              <a:t>Try these on the back page first…</a:t>
            </a:r>
            <a:endParaRPr lang="en-US" sz="2100" dirty="0"/>
          </a:p>
        </p:txBody>
      </p:sp>
      <p:sp>
        <p:nvSpPr>
          <p:cNvPr id="13" name="TextBox 12"/>
          <p:cNvSpPr txBox="1"/>
          <p:nvPr/>
        </p:nvSpPr>
        <p:spPr>
          <a:xfrm>
            <a:off x="199285" y="4971871"/>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statements </a:t>
            </a:r>
            <a:r>
              <a:rPr lang="en-US" sz="1800" dirty="0" smtClean="0">
                <a:solidFill>
                  <a:srgbClr val="000000"/>
                </a:solidFill>
                <a:latin typeface="Cambria" pitchFamily="18" charset="0"/>
              </a:rPr>
              <a:t>using </a:t>
            </a:r>
            <a:r>
              <a:rPr lang="en-US" sz="1800" dirty="0">
                <a:solidFill>
                  <a:srgbClr val="000000"/>
                </a:solidFill>
                <a:latin typeface="Cambria" pitchFamily="18" charset="0"/>
              </a:rPr>
              <a:t>combinations </a:t>
            </a:r>
            <a:r>
              <a:rPr lang="en-US" sz="1800" dirty="0" smtClean="0">
                <a:solidFill>
                  <a:srgbClr val="000000"/>
                </a:solidFill>
                <a:latin typeface="Cambria" pitchFamily="18" charset="0"/>
              </a:rPr>
              <a:t>from </a:t>
            </a:r>
            <a:r>
              <a:rPr lang="en-US" sz="1800" u="sng" dirty="0" smtClean="0">
                <a:solidFill>
                  <a:srgbClr val="000000"/>
                </a:solidFill>
                <a:latin typeface="Cambria" pitchFamily="18" charset="0"/>
              </a:rPr>
              <a:t>only</a:t>
            </a:r>
            <a:r>
              <a:rPr lang="en-US" sz="1800" dirty="0" smtClean="0">
                <a:solidFill>
                  <a:srgbClr val="000000"/>
                </a:solidFill>
                <a:latin typeface="Cambria" pitchFamily="18" charset="0"/>
              </a:rPr>
              <a:t> the </a:t>
            </a:r>
            <a:r>
              <a:rPr lang="en-US" sz="1800" b="1" i="1"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14" name="Left Brace 13"/>
          <p:cNvSpPr/>
          <p:nvPr/>
        </p:nvSpPr>
        <p:spPr bwMode="auto">
          <a:xfrm>
            <a:off x="3464595" y="4572000"/>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4" name="Rectangle 27"/>
          <p:cNvSpPr>
            <a:spLocks noChangeArrowheads="1"/>
          </p:cNvSpPr>
          <p:nvPr>
            <p:custDataLst>
              <p:tags r:id="rId10"/>
            </p:custDataLst>
          </p:nvPr>
        </p:nvSpPr>
        <p:spPr bwMode="auto">
          <a:xfrm rot="662777">
            <a:off x="2328107" y="994372"/>
            <a:ext cx="2297144"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26" name="Rounded Rectangle 25"/>
          <p:cNvSpPr/>
          <p:nvPr/>
        </p:nvSpPr>
        <p:spPr bwMode="auto">
          <a:xfrm>
            <a:off x="5105400" y="189035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7" name="Rounded Rectangle 26"/>
          <p:cNvSpPr/>
          <p:nvPr/>
        </p:nvSpPr>
        <p:spPr bwMode="auto">
          <a:xfrm>
            <a:off x="5105400" y="259534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8" name="Rectangle 27"/>
          <p:cNvSpPr>
            <a:spLocks noChangeArrowheads="1"/>
          </p:cNvSpPr>
          <p:nvPr>
            <p:custDataLst>
              <p:tags r:id="rId11"/>
            </p:custDataLst>
          </p:nvPr>
        </p:nvSpPr>
        <p:spPr bwMode="auto">
          <a:xfrm>
            <a:off x="5197206" y="1890357"/>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13</a:t>
            </a:r>
            <a:endParaRPr lang="en-US" sz="3200" b="1" dirty="0">
              <a:latin typeface="Courier New" pitchFamily="-106" charset="0"/>
            </a:endParaRPr>
          </a:p>
        </p:txBody>
      </p:sp>
      <p:sp>
        <p:nvSpPr>
          <p:cNvPr id="29" name="Rectangle 27"/>
          <p:cNvSpPr>
            <a:spLocks noChangeArrowheads="1"/>
          </p:cNvSpPr>
          <p:nvPr>
            <p:custDataLst>
              <p:tags r:id="rId12"/>
            </p:custDataLst>
          </p:nvPr>
        </p:nvSpPr>
        <p:spPr bwMode="auto">
          <a:xfrm>
            <a:off x="5466148" y="990600"/>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smtClean="0">
                <a:latin typeface="Calibri" pitchFamily="34" charset="0"/>
              </a:rPr>
              <a:t>13:      </a:t>
            </a:r>
            <a:r>
              <a:rPr lang="en-US" sz="1800" b="1" dirty="0" smtClean="0">
                <a:latin typeface="Courier New" pitchFamily="-106" charset="0"/>
              </a:rPr>
              <a:t>1011</a:t>
            </a:r>
            <a:endParaRPr lang="en-US" sz="1800" b="1" dirty="0">
              <a:latin typeface="Courier New" pitchFamily="-106" charset="0"/>
            </a:endParaRPr>
          </a:p>
        </p:txBody>
      </p:sp>
      <p:sp>
        <p:nvSpPr>
          <p:cNvPr id="30" name="Rectangle 27"/>
          <p:cNvSpPr>
            <a:spLocks noChangeArrowheads="1"/>
          </p:cNvSpPr>
          <p:nvPr>
            <p:custDataLst>
              <p:tags r:id="rId13"/>
            </p:custDataLst>
          </p:nvPr>
        </p:nvSpPr>
        <p:spPr bwMode="auto">
          <a:xfrm>
            <a:off x="5197206" y="2595340"/>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13</a:t>
            </a:r>
            <a:endParaRPr lang="en-US" sz="3200" b="1" dirty="0">
              <a:latin typeface="Courier New" pitchFamily="-106" charset="0"/>
            </a:endParaRPr>
          </a:p>
        </p:txBody>
      </p:sp>
      <p:sp>
        <p:nvSpPr>
          <p:cNvPr id="31" name="Rectangle 27"/>
          <p:cNvSpPr>
            <a:spLocks noChangeArrowheads="1"/>
          </p:cNvSpPr>
          <p:nvPr>
            <p:custDataLst>
              <p:tags r:id="rId14"/>
            </p:custDataLst>
          </p:nvPr>
        </p:nvSpPr>
        <p:spPr bwMode="auto">
          <a:xfrm rot="662777">
            <a:off x="7070052" y="1125729"/>
            <a:ext cx="1455156"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will need to use binary here!</a:t>
            </a:r>
            <a:endParaRPr lang="en-US" sz="1200" dirty="0">
              <a:latin typeface="Cambria" pitchFamily="18" charset="0"/>
            </a:endParaRPr>
          </a:p>
        </p:txBody>
      </p:sp>
      <p:sp>
        <p:nvSpPr>
          <p:cNvPr id="32" name="Rectangle 31"/>
          <p:cNvSpPr/>
          <p:nvPr/>
        </p:nvSpPr>
        <p:spPr>
          <a:xfrm rot="20958744">
            <a:off x="5946174" y="4945517"/>
            <a:ext cx="1849052" cy="1061829"/>
          </a:xfrm>
          <a:prstGeom prst="rect">
            <a:avLst/>
          </a:prstGeom>
          <a:solidFill>
            <a:srgbClr val="FFCC99"/>
          </a:solidFill>
        </p:spPr>
        <p:txBody>
          <a:bodyPr wrap="square">
            <a:spAutoFit/>
          </a:bodyPr>
          <a:lstStyle/>
          <a:p>
            <a:pPr algn="ctr"/>
            <a:r>
              <a:rPr lang="en-US" sz="2100" dirty="0" smtClean="0">
                <a:latin typeface="Cambria" pitchFamily="18" charset="0"/>
              </a:rPr>
              <a:t>Let's first look at </a:t>
            </a:r>
            <a:r>
              <a:rPr lang="en-US" sz="2100" b="1" i="1" dirty="0" smtClean="0">
                <a:latin typeface="Cambria" pitchFamily="18" charset="0"/>
              </a:rPr>
              <a:t>why</a:t>
            </a:r>
            <a:r>
              <a:rPr lang="en-US" sz="2100" dirty="0" smtClean="0">
                <a:latin typeface="Cambria" pitchFamily="18" charset="0"/>
              </a:rPr>
              <a:t> you'd bother … !?</a:t>
            </a:r>
            <a:endParaRPr lang="en-US" sz="2100" dirty="0"/>
          </a:p>
        </p:txBody>
      </p:sp>
    </p:spTree>
    <p:extLst>
      <p:ext uri="{BB962C8B-B14F-4D97-AF65-F5344CB8AC3E}">
        <p14:creationId xmlns:p14="http://schemas.microsoft.com/office/powerpoint/2010/main" val="12408681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387459" y="1978333"/>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92" name="Rounded Rectangle 91"/>
          <p:cNvSpPr/>
          <p:nvPr/>
        </p:nvSpPr>
        <p:spPr bwMode="auto">
          <a:xfrm>
            <a:off x="387459" y="2724495"/>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12" name="Rounded Rectangle 11"/>
          <p:cNvSpPr/>
          <p:nvPr/>
        </p:nvSpPr>
        <p:spPr bwMode="auto">
          <a:xfrm>
            <a:off x="387459" y="1261489"/>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48133" name="Text Box 7"/>
          <p:cNvSpPr txBox="1">
            <a:spLocks noChangeArrowheads="1"/>
          </p:cNvSpPr>
          <p:nvPr>
            <p:custDataLst>
              <p:tags r:id="rId1"/>
            </p:custDataLst>
          </p:nvPr>
        </p:nvSpPr>
        <p:spPr bwMode="auto">
          <a:xfrm>
            <a:off x="340943" y="76200"/>
            <a:ext cx="3733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Being bit</a:t>
            </a:r>
            <a:r>
              <a:rPr lang="en-US" sz="4200" i="1" dirty="0" smtClean="0">
                <a:latin typeface="Cambria" pitchFamily="18" charset="0"/>
              </a:rPr>
              <a:t>-wise</a:t>
            </a:r>
            <a:endParaRPr lang="en-US" sz="4200" i="1" dirty="0">
              <a:latin typeface="Cambria" pitchFamily="18" charset="0"/>
            </a:endParaRPr>
          </a:p>
        </p:txBody>
      </p:sp>
      <p:sp>
        <p:nvSpPr>
          <p:cNvPr id="69" name="Rectangle 27"/>
          <p:cNvSpPr>
            <a:spLocks noChangeArrowheads="1"/>
          </p:cNvSpPr>
          <p:nvPr>
            <p:custDataLst>
              <p:tags r:id="rId2"/>
            </p:custDataLst>
          </p:nvPr>
        </p:nvSpPr>
        <p:spPr bwMode="auto">
          <a:xfrm>
            <a:off x="387459" y="1989622"/>
            <a:ext cx="1665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5 &lt;&lt; 4</a:t>
            </a:r>
          </a:p>
        </p:txBody>
      </p:sp>
      <p:sp>
        <p:nvSpPr>
          <p:cNvPr id="78" name="Rectangle 28"/>
          <p:cNvSpPr>
            <a:spLocks noChangeArrowheads="1"/>
          </p:cNvSpPr>
          <p:nvPr>
            <p:custDataLst>
              <p:tags r:id="rId3"/>
            </p:custDataLst>
          </p:nvPr>
        </p:nvSpPr>
        <p:spPr bwMode="auto">
          <a:xfrm>
            <a:off x="387459" y="2734114"/>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170 </a:t>
            </a:r>
            <a:r>
              <a:rPr lang="en-US" sz="3200" b="1" dirty="0">
                <a:latin typeface="Courier New" pitchFamily="-106" charset="0"/>
              </a:rPr>
              <a:t>&gt;&gt; </a:t>
            </a:r>
            <a:r>
              <a:rPr lang="en-US" sz="3200" b="1" dirty="0" smtClean="0">
                <a:latin typeface="Courier New" pitchFamily="-106" charset="0"/>
              </a:rPr>
              <a:t>2</a:t>
            </a:r>
            <a:endParaRPr lang="en-US" sz="3200" b="1" dirty="0">
              <a:latin typeface="Courier New" pitchFamily="-106" charset="0"/>
            </a:endParaRPr>
          </a:p>
        </p:txBody>
      </p:sp>
      <p:sp>
        <p:nvSpPr>
          <p:cNvPr id="79" name="Rectangle 27"/>
          <p:cNvSpPr>
            <a:spLocks noChangeArrowheads="1"/>
          </p:cNvSpPr>
          <p:nvPr>
            <p:custDataLst>
              <p:tags r:id="rId4"/>
            </p:custDataLst>
          </p:nvPr>
        </p:nvSpPr>
        <p:spPr bwMode="auto">
          <a:xfrm>
            <a:off x="387459" y="1261489"/>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a:latin typeface="Courier New" pitchFamily="-106" charset="0"/>
              </a:rPr>
              <a:t>7</a:t>
            </a:r>
            <a:r>
              <a:rPr lang="en-US" sz="3200" b="1" dirty="0" smtClean="0">
                <a:latin typeface="Courier New" pitchFamily="-106" charset="0"/>
              </a:rPr>
              <a:t> </a:t>
            </a:r>
            <a:r>
              <a:rPr lang="en-US" sz="3200" b="1" dirty="0">
                <a:latin typeface="Courier New" pitchFamily="-106" charset="0"/>
              </a:rPr>
              <a:t>&lt;&lt; </a:t>
            </a:r>
            <a:r>
              <a:rPr lang="en-US" sz="3200" b="1" dirty="0" smtClean="0">
                <a:latin typeface="Courier New" pitchFamily="-106" charset="0"/>
              </a:rPr>
              <a:t>1</a:t>
            </a:r>
            <a:endParaRPr lang="en-US" sz="3200" b="1" dirty="0">
              <a:latin typeface="Courier New" pitchFamily="-106" charset="0"/>
            </a:endParaRPr>
          </a:p>
        </p:txBody>
      </p:sp>
      <p:cxnSp>
        <p:nvCxnSpPr>
          <p:cNvPr id="3" name="Straight Connector 2"/>
          <p:cNvCxnSpPr/>
          <p:nvPr/>
        </p:nvCxnSpPr>
        <p:spPr bwMode="auto">
          <a:xfrm>
            <a:off x="609600" y="3505200"/>
            <a:ext cx="7832960" cy="0"/>
          </a:xfrm>
          <a:prstGeom prst="line">
            <a:avLst/>
          </a:prstGeom>
          <a:noFill/>
          <a:ln w="12700" cap="flat" cmpd="sng" algn="ctr">
            <a:solidFill>
              <a:schemeClr val="tx1"/>
            </a:solidFill>
            <a:prstDash val="solid"/>
            <a:round/>
            <a:headEnd type="none" w="med" len="med"/>
            <a:tailEnd type="none" w="med" len="med"/>
          </a:ln>
          <a:effectLst/>
        </p:spPr>
      </p:cxnSp>
      <p:sp>
        <p:nvSpPr>
          <p:cNvPr id="83" name="Text Box 17"/>
          <p:cNvSpPr txBox="1">
            <a:spLocks noChangeArrowheads="1"/>
          </p:cNvSpPr>
          <p:nvPr>
            <p:custDataLst>
              <p:tags r:id="rId5"/>
            </p:custDataLst>
          </p:nvPr>
        </p:nvSpPr>
        <p:spPr bwMode="auto">
          <a:xfrm>
            <a:off x="818445" y="3505200"/>
            <a:ext cx="7316201"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lnSpc>
                <a:spcPct val="110000"/>
              </a:lnSpc>
              <a:spcBef>
                <a:spcPct val="50000"/>
              </a:spcBef>
            </a:pPr>
            <a:r>
              <a:rPr lang="en-US" sz="1800" dirty="0">
                <a:latin typeface="Cambria" pitchFamily="18" charset="0"/>
              </a:rPr>
              <a:t>In </a:t>
            </a:r>
            <a:r>
              <a:rPr lang="en-US" sz="1800" dirty="0" smtClean="0">
                <a:latin typeface="Cambria" pitchFamily="18" charset="0"/>
              </a:rPr>
              <a:t>processors </a:t>
            </a:r>
            <a:r>
              <a:rPr lang="en-US" sz="1800" dirty="0" smtClean="0">
                <a:solidFill>
                  <a:srgbClr val="1C10EF"/>
                </a:solidFill>
                <a:latin typeface="Cambria" pitchFamily="18" charset="0"/>
              </a:rPr>
              <a:t>shifts</a:t>
            </a:r>
            <a:r>
              <a:rPr lang="en-US" sz="1800" dirty="0" smtClean="0">
                <a:latin typeface="Cambria" pitchFamily="18" charset="0"/>
              </a:rPr>
              <a:t>, </a:t>
            </a:r>
            <a:r>
              <a:rPr lang="en-US" sz="1800" dirty="0" smtClean="0">
                <a:solidFill>
                  <a:srgbClr val="1C10EF"/>
                </a:solidFill>
                <a:latin typeface="Cambria" pitchFamily="18" charset="0"/>
              </a:rPr>
              <a:t>ands</a:t>
            </a:r>
            <a:r>
              <a:rPr lang="en-US" sz="1800" dirty="0" smtClean="0">
                <a:latin typeface="Cambria" pitchFamily="18" charset="0"/>
              </a:rPr>
              <a:t>, </a:t>
            </a:r>
            <a:r>
              <a:rPr lang="en-US" sz="1800" dirty="0" err="1" smtClean="0">
                <a:solidFill>
                  <a:srgbClr val="1C10EF"/>
                </a:solidFill>
                <a:latin typeface="Cambria" pitchFamily="18" charset="0"/>
              </a:rPr>
              <a:t>ors</a:t>
            </a:r>
            <a:r>
              <a:rPr lang="en-US" sz="1800" dirty="0" smtClean="0">
                <a:latin typeface="Cambria" pitchFamily="18" charset="0"/>
              </a:rPr>
              <a:t>, </a:t>
            </a:r>
            <a:r>
              <a:rPr lang="en-US" sz="1800" dirty="0" smtClean="0">
                <a:solidFill>
                  <a:srgbClr val="1C10EF"/>
                </a:solidFill>
                <a:latin typeface="Cambria" pitchFamily="18" charset="0"/>
              </a:rPr>
              <a:t>adds</a:t>
            </a:r>
            <a:r>
              <a:rPr lang="en-US" sz="1800" dirty="0" smtClean="0">
                <a:latin typeface="Cambria" pitchFamily="18" charset="0"/>
              </a:rPr>
              <a:t>, </a:t>
            </a:r>
            <a:r>
              <a:rPr lang="en-US" sz="1800" dirty="0">
                <a:latin typeface="Cambria" pitchFamily="18" charset="0"/>
              </a:rPr>
              <a:t>and </a:t>
            </a:r>
            <a:r>
              <a:rPr lang="en-US" sz="1800" dirty="0" smtClean="0">
                <a:solidFill>
                  <a:srgbClr val="1C10EF"/>
                </a:solidFill>
                <a:latin typeface="Cambria" pitchFamily="18" charset="0"/>
              </a:rPr>
              <a:t>subtractions</a:t>
            </a:r>
            <a:r>
              <a:rPr lang="en-US" sz="1800" dirty="0" smtClean="0">
                <a:latin typeface="Cambria" pitchFamily="18" charset="0"/>
              </a:rPr>
              <a:t> </a:t>
            </a:r>
            <a:r>
              <a:rPr lang="en-US" sz="1800" dirty="0">
                <a:latin typeface="Cambria" pitchFamily="18" charset="0"/>
              </a:rPr>
              <a:t>are </a:t>
            </a:r>
            <a:r>
              <a:rPr lang="en-US" sz="1800" b="1" i="1" dirty="0" smtClean="0">
                <a:latin typeface="Cambria" pitchFamily="18" charset="0"/>
              </a:rPr>
              <a:t>much faster </a:t>
            </a:r>
            <a:r>
              <a:rPr lang="en-US" sz="1800" dirty="0">
                <a:latin typeface="Cambria" pitchFamily="18" charset="0"/>
              </a:rPr>
              <a:t>than </a:t>
            </a:r>
            <a:r>
              <a:rPr lang="en-US" sz="1800" dirty="0" smtClean="0">
                <a:solidFill>
                  <a:srgbClr val="EB102C"/>
                </a:solidFill>
                <a:latin typeface="Cambria" pitchFamily="18" charset="0"/>
              </a:rPr>
              <a:t>multiplying</a:t>
            </a:r>
            <a:r>
              <a:rPr lang="en-US" sz="1800" dirty="0" smtClean="0">
                <a:latin typeface="Cambria" pitchFamily="18" charset="0"/>
              </a:rPr>
              <a:t>, </a:t>
            </a:r>
            <a:r>
              <a:rPr lang="en-US" sz="1800" dirty="0" smtClean="0">
                <a:solidFill>
                  <a:srgbClr val="EB102C"/>
                </a:solidFill>
                <a:latin typeface="Cambria" pitchFamily="18" charset="0"/>
              </a:rPr>
              <a:t>dividing</a:t>
            </a:r>
            <a:r>
              <a:rPr lang="en-US" sz="1800" dirty="0" smtClean="0">
                <a:latin typeface="Cambria" pitchFamily="18" charset="0"/>
              </a:rPr>
              <a:t>, and </a:t>
            </a:r>
            <a:r>
              <a:rPr lang="en-US" sz="1800" dirty="0" smtClean="0">
                <a:solidFill>
                  <a:srgbClr val="EB102C"/>
                </a:solidFill>
                <a:latin typeface="Cambria" pitchFamily="18" charset="0"/>
              </a:rPr>
              <a:t>mod</a:t>
            </a:r>
            <a:r>
              <a:rPr lang="en-US" sz="1800" dirty="0" smtClean="0">
                <a:latin typeface="Cambria" pitchFamily="18" charset="0"/>
              </a:rPr>
              <a:t>, which are relatively </a:t>
            </a:r>
            <a:r>
              <a:rPr lang="en-US" sz="1800" b="1" dirty="0" smtClean="0">
                <a:latin typeface="Cambria" pitchFamily="18" charset="0"/>
              </a:rPr>
              <a:t>slow</a:t>
            </a:r>
            <a:r>
              <a:rPr lang="en-US" sz="1800" dirty="0" smtClean="0">
                <a:latin typeface="Cambria" pitchFamily="18" charset="0"/>
              </a:rPr>
              <a:t>. </a:t>
            </a:r>
            <a:endParaRPr lang="en-US" sz="1800" dirty="0">
              <a:latin typeface="Cambria" pitchFamily="18" charset="0"/>
            </a:endParaRPr>
          </a:p>
        </p:txBody>
      </p:sp>
      <p:sp>
        <p:nvSpPr>
          <p:cNvPr id="86" name="Rectangle 27"/>
          <p:cNvSpPr>
            <a:spLocks noChangeArrowheads="1"/>
          </p:cNvSpPr>
          <p:nvPr>
            <p:custDataLst>
              <p:tags r:id="rId6"/>
            </p:custDataLst>
          </p:nvPr>
        </p:nvSpPr>
        <p:spPr bwMode="auto">
          <a:xfrm>
            <a:off x="4132916" y="4438499"/>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N/4</a:t>
            </a:r>
            <a:endParaRPr lang="en-US" sz="3200" b="1" dirty="0">
              <a:latin typeface="Courier New" pitchFamily="-106" charset="0"/>
            </a:endParaRPr>
          </a:p>
        </p:txBody>
      </p:sp>
      <p:sp>
        <p:nvSpPr>
          <p:cNvPr id="87" name="Rectangle 27"/>
          <p:cNvSpPr>
            <a:spLocks noChangeArrowheads="1"/>
          </p:cNvSpPr>
          <p:nvPr>
            <p:custDataLst>
              <p:tags r:id="rId7"/>
            </p:custDataLst>
          </p:nvPr>
        </p:nvSpPr>
        <p:spPr bwMode="auto">
          <a:xfrm>
            <a:off x="4009484" y="5612250"/>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N*17</a:t>
            </a:r>
            <a:endParaRPr lang="en-US" sz="3200" b="1" dirty="0">
              <a:latin typeface="Courier New" pitchFamily="-106" charset="0"/>
            </a:endParaRPr>
          </a:p>
        </p:txBody>
      </p:sp>
      <p:sp>
        <p:nvSpPr>
          <p:cNvPr id="88" name="Rectangle 27"/>
          <p:cNvSpPr>
            <a:spLocks noChangeArrowheads="1"/>
          </p:cNvSpPr>
          <p:nvPr>
            <p:custDataLst>
              <p:tags r:id="rId8"/>
            </p:custDataLst>
          </p:nvPr>
        </p:nvSpPr>
        <p:spPr bwMode="auto">
          <a:xfrm>
            <a:off x="4009484" y="6197025"/>
            <a:ext cx="1172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N%16</a:t>
            </a:r>
            <a:endParaRPr lang="en-US" sz="3200" b="1" dirty="0">
              <a:latin typeface="Courier New" pitchFamily="-106" charset="0"/>
            </a:endParaRPr>
          </a:p>
        </p:txBody>
      </p:sp>
      <p:sp>
        <p:nvSpPr>
          <p:cNvPr id="89" name="Rectangle 27"/>
          <p:cNvSpPr>
            <a:spLocks noChangeArrowheads="1"/>
          </p:cNvSpPr>
          <p:nvPr>
            <p:custDataLst>
              <p:tags r:id="rId9"/>
            </p:custDataLst>
          </p:nvPr>
        </p:nvSpPr>
        <p:spPr bwMode="auto">
          <a:xfrm>
            <a:off x="4132916" y="5015643"/>
            <a:ext cx="9252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N*7</a:t>
            </a:r>
            <a:endParaRPr lang="en-US" sz="3200" b="1" dirty="0">
              <a:latin typeface="Courier New" pitchFamily="-106" charset="0"/>
            </a:endParaRPr>
          </a:p>
        </p:txBody>
      </p:sp>
      <p:sp>
        <p:nvSpPr>
          <p:cNvPr id="11" name="Rectangle 10"/>
          <p:cNvSpPr/>
          <p:nvPr/>
        </p:nvSpPr>
        <p:spPr>
          <a:xfrm>
            <a:off x="4700259" y="228600"/>
            <a:ext cx="3986541" cy="415498"/>
          </a:xfrm>
          <a:prstGeom prst="rect">
            <a:avLst/>
          </a:prstGeom>
          <a:solidFill>
            <a:schemeClr val="bg1">
              <a:lumMod val="85000"/>
            </a:schemeClr>
          </a:solidFill>
        </p:spPr>
        <p:txBody>
          <a:bodyPr wrap="none">
            <a:spAutoFit/>
          </a:bodyPr>
          <a:lstStyle/>
          <a:p>
            <a:r>
              <a:rPr lang="en-US" sz="2100" dirty="0" smtClean="0">
                <a:latin typeface="Cambria" pitchFamily="18" charset="0"/>
              </a:rPr>
              <a:t>Try these on the back page first…</a:t>
            </a:r>
            <a:endParaRPr lang="en-US" sz="2100" dirty="0"/>
          </a:p>
        </p:txBody>
      </p:sp>
      <p:sp>
        <p:nvSpPr>
          <p:cNvPr id="13" name="TextBox 12"/>
          <p:cNvSpPr txBox="1"/>
          <p:nvPr/>
        </p:nvSpPr>
        <p:spPr>
          <a:xfrm>
            <a:off x="199285" y="4971871"/>
            <a:ext cx="3265310" cy="1200329"/>
          </a:xfrm>
          <a:prstGeom prst="rect">
            <a:avLst/>
          </a:prstGeom>
          <a:noFill/>
        </p:spPr>
        <p:txBody>
          <a:bodyPr wrap="square" rtlCol="0">
            <a:spAutoFit/>
          </a:bodyPr>
          <a:lstStyle/>
          <a:p>
            <a:pPr lvl="0" algn="ctr"/>
            <a:r>
              <a:rPr lang="en-US" sz="1800" dirty="0" smtClean="0">
                <a:solidFill>
                  <a:srgbClr val="000000"/>
                </a:solidFill>
                <a:latin typeface="Cambria" pitchFamily="18" charset="0"/>
              </a:rPr>
              <a:t>Given this, what </a:t>
            </a:r>
            <a:r>
              <a:rPr lang="en-US" sz="1800" dirty="0">
                <a:solidFill>
                  <a:srgbClr val="000000"/>
                </a:solidFill>
                <a:latin typeface="Cambria" pitchFamily="18" charset="0"/>
              </a:rPr>
              <a:t>is a </a:t>
            </a:r>
            <a:r>
              <a:rPr lang="en-US" sz="1800" dirty="0" smtClean="0">
                <a:solidFill>
                  <a:srgbClr val="000000"/>
                </a:solidFill>
                <a:latin typeface="Cambria" pitchFamily="18" charset="0"/>
              </a:rPr>
              <a:t>way </a:t>
            </a:r>
            <a:r>
              <a:rPr lang="en-US" sz="1800" dirty="0">
                <a:solidFill>
                  <a:srgbClr val="000000"/>
                </a:solidFill>
                <a:latin typeface="Cambria" pitchFamily="18" charset="0"/>
              </a:rPr>
              <a:t>to compute these statements </a:t>
            </a:r>
            <a:r>
              <a:rPr lang="en-US" sz="1800" dirty="0" smtClean="0">
                <a:solidFill>
                  <a:srgbClr val="000000"/>
                </a:solidFill>
                <a:latin typeface="Cambria" pitchFamily="18" charset="0"/>
              </a:rPr>
              <a:t>using </a:t>
            </a:r>
            <a:r>
              <a:rPr lang="en-US" sz="1800" dirty="0">
                <a:solidFill>
                  <a:srgbClr val="000000"/>
                </a:solidFill>
                <a:latin typeface="Cambria" pitchFamily="18" charset="0"/>
              </a:rPr>
              <a:t>combinations </a:t>
            </a:r>
            <a:r>
              <a:rPr lang="en-US" sz="1800" dirty="0" smtClean="0">
                <a:solidFill>
                  <a:srgbClr val="000000"/>
                </a:solidFill>
                <a:latin typeface="Cambria" pitchFamily="18" charset="0"/>
              </a:rPr>
              <a:t>from </a:t>
            </a:r>
            <a:r>
              <a:rPr lang="en-US" sz="1800" u="sng" dirty="0" smtClean="0">
                <a:solidFill>
                  <a:srgbClr val="000000"/>
                </a:solidFill>
                <a:latin typeface="Cambria" pitchFamily="18" charset="0"/>
              </a:rPr>
              <a:t>only</a:t>
            </a:r>
            <a:r>
              <a:rPr lang="en-US" sz="1800" dirty="0" smtClean="0">
                <a:solidFill>
                  <a:srgbClr val="000000"/>
                </a:solidFill>
                <a:latin typeface="Cambria" pitchFamily="18" charset="0"/>
              </a:rPr>
              <a:t> the </a:t>
            </a:r>
            <a:r>
              <a:rPr lang="en-US" sz="1800" b="1" i="1" dirty="0">
                <a:solidFill>
                  <a:srgbClr val="000000"/>
                </a:solidFill>
                <a:latin typeface="Cambria" pitchFamily="18" charset="0"/>
              </a:rPr>
              <a:t>fast</a:t>
            </a:r>
            <a:r>
              <a:rPr lang="en-US" sz="1800" dirty="0">
                <a:solidFill>
                  <a:srgbClr val="000000"/>
                </a:solidFill>
                <a:latin typeface="Cambria" pitchFamily="18" charset="0"/>
              </a:rPr>
              <a:t> operations above</a:t>
            </a:r>
            <a:r>
              <a:rPr lang="en-US" sz="1800" dirty="0" smtClean="0">
                <a:solidFill>
                  <a:srgbClr val="000000"/>
                </a:solidFill>
                <a:latin typeface="Cambria" pitchFamily="18" charset="0"/>
              </a:rPr>
              <a:t>?</a:t>
            </a:r>
            <a:endParaRPr lang="en-US" sz="1800" dirty="0"/>
          </a:p>
        </p:txBody>
      </p:sp>
      <p:sp>
        <p:nvSpPr>
          <p:cNvPr id="14" name="Left Brace 13"/>
          <p:cNvSpPr/>
          <p:nvPr/>
        </p:nvSpPr>
        <p:spPr bwMode="auto">
          <a:xfrm>
            <a:off x="3464595" y="4572000"/>
            <a:ext cx="350737" cy="2057400"/>
          </a:xfrm>
          <a:prstGeom prst="leftBrace">
            <a:avLst>
              <a:gd name="adj1" fmla="val 72705"/>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4" name="Rectangle 27"/>
          <p:cNvSpPr>
            <a:spLocks noChangeArrowheads="1"/>
          </p:cNvSpPr>
          <p:nvPr>
            <p:custDataLst>
              <p:tags r:id="rId10"/>
            </p:custDataLst>
          </p:nvPr>
        </p:nvSpPr>
        <p:spPr bwMode="auto">
          <a:xfrm rot="662777">
            <a:off x="2328107" y="994372"/>
            <a:ext cx="2297144" cy="461665"/>
          </a:xfrm>
          <a:prstGeom prst="rect">
            <a:avLst/>
          </a:prstGeom>
          <a:solidFill>
            <a:schemeClr val="bg1"/>
          </a:solid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a:t>
            </a:r>
            <a:r>
              <a:rPr lang="en-US" sz="1200" b="1" dirty="0" smtClean="0">
                <a:latin typeface="Cambria" pitchFamily="18" charset="0"/>
              </a:rPr>
              <a:t>don't</a:t>
            </a:r>
            <a:r>
              <a:rPr lang="en-US" sz="1200" dirty="0" smtClean="0">
                <a:latin typeface="Cambria" pitchFamily="18" charset="0"/>
              </a:rPr>
              <a:t> need to convert to binary for these three…</a:t>
            </a:r>
            <a:endParaRPr lang="en-US" sz="1200" dirty="0">
              <a:latin typeface="Cambria" pitchFamily="18" charset="0"/>
            </a:endParaRPr>
          </a:p>
        </p:txBody>
      </p:sp>
      <p:sp>
        <p:nvSpPr>
          <p:cNvPr id="26" name="Rounded Rectangle 25"/>
          <p:cNvSpPr/>
          <p:nvPr/>
        </p:nvSpPr>
        <p:spPr bwMode="auto">
          <a:xfrm>
            <a:off x="5105400" y="1890356"/>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7" name="Rounded Rectangle 26"/>
          <p:cNvSpPr/>
          <p:nvPr/>
        </p:nvSpPr>
        <p:spPr bwMode="auto">
          <a:xfrm>
            <a:off x="5105400" y="2595340"/>
            <a:ext cx="3530600" cy="5847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28" name="Rectangle 27"/>
          <p:cNvSpPr>
            <a:spLocks noChangeArrowheads="1"/>
          </p:cNvSpPr>
          <p:nvPr>
            <p:custDataLst>
              <p:tags r:id="rId11"/>
            </p:custDataLst>
          </p:nvPr>
        </p:nvSpPr>
        <p:spPr bwMode="auto">
          <a:xfrm>
            <a:off x="5197206" y="1890357"/>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&amp; 13</a:t>
            </a:r>
            <a:endParaRPr lang="en-US" sz="3200" b="1" dirty="0">
              <a:latin typeface="Courier New" pitchFamily="-106" charset="0"/>
            </a:endParaRPr>
          </a:p>
        </p:txBody>
      </p:sp>
      <p:sp>
        <p:nvSpPr>
          <p:cNvPr id="29" name="Rectangle 27"/>
          <p:cNvSpPr>
            <a:spLocks noChangeArrowheads="1"/>
          </p:cNvSpPr>
          <p:nvPr>
            <p:custDataLst>
              <p:tags r:id="rId12"/>
            </p:custDataLst>
          </p:nvPr>
        </p:nvSpPr>
        <p:spPr bwMode="auto">
          <a:xfrm>
            <a:off x="5466148" y="990600"/>
            <a:ext cx="1404552" cy="646331"/>
          </a:xfrm>
          <a:prstGeom prst="rect">
            <a:avLst/>
          </a:prstGeom>
          <a:solidFill>
            <a:schemeClr val="bg1">
              <a:lumMod val="85000"/>
            </a:schemeClr>
          </a:solidFill>
          <a:ln>
            <a:noFill/>
          </a:ln>
          <a:extLst/>
        </p:spPr>
        <p:txBody>
          <a:bodyPr wrap="none">
            <a:spAutoFit/>
          </a:bodyPr>
          <a:lstStyle/>
          <a:p>
            <a:pPr eaLnBrk="0" hangingPunct="0"/>
            <a:r>
              <a:rPr lang="en-US" sz="1800" b="1" dirty="0" smtClean="0">
                <a:latin typeface="Calibri" pitchFamily="34" charset="0"/>
              </a:rPr>
              <a:t>14:      </a:t>
            </a:r>
            <a:r>
              <a:rPr lang="en-US" sz="1800" b="1" dirty="0" smtClean="0">
                <a:latin typeface="Courier New" pitchFamily="-106" charset="0"/>
              </a:rPr>
              <a:t>1110</a:t>
            </a:r>
          </a:p>
          <a:p>
            <a:pPr eaLnBrk="0" hangingPunct="0"/>
            <a:r>
              <a:rPr lang="en-US" sz="1800" b="1" dirty="0" smtClean="0">
                <a:latin typeface="Calibri" pitchFamily="34" charset="0"/>
              </a:rPr>
              <a:t>13:      </a:t>
            </a:r>
            <a:r>
              <a:rPr lang="en-US" sz="1800" b="1" dirty="0" smtClean="0">
                <a:latin typeface="Courier New" pitchFamily="-106" charset="0"/>
              </a:rPr>
              <a:t>1011</a:t>
            </a:r>
            <a:endParaRPr lang="en-US" sz="1800" b="1" dirty="0">
              <a:latin typeface="Courier New" pitchFamily="-106" charset="0"/>
            </a:endParaRPr>
          </a:p>
        </p:txBody>
      </p:sp>
      <p:sp>
        <p:nvSpPr>
          <p:cNvPr id="30" name="Rectangle 27"/>
          <p:cNvSpPr>
            <a:spLocks noChangeArrowheads="1"/>
          </p:cNvSpPr>
          <p:nvPr>
            <p:custDataLst>
              <p:tags r:id="rId13"/>
            </p:custDataLst>
          </p:nvPr>
        </p:nvSpPr>
        <p:spPr bwMode="auto">
          <a:xfrm>
            <a:off x="5197206" y="2595340"/>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eaLnBrk="0" hangingPunct="0"/>
            <a:r>
              <a:rPr lang="en-US" sz="3200" b="1" dirty="0" smtClean="0">
                <a:latin typeface="Courier New" pitchFamily="-106" charset="0"/>
              </a:rPr>
              <a:t>14 | 13</a:t>
            </a:r>
            <a:endParaRPr lang="en-US" sz="3200" b="1" dirty="0">
              <a:latin typeface="Courier New" pitchFamily="-106" charset="0"/>
            </a:endParaRPr>
          </a:p>
        </p:txBody>
      </p:sp>
      <p:sp>
        <p:nvSpPr>
          <p:cNvPr id="31" name="Rectangle 27"/>
          <p:cNvSpPr>
            <a:spLocks noChangeArrowheads="1"/>
          </p:cNvSpPr>
          <p:nvPr>
            <p:custDataLst>
              <p:tags r:id="rId14"/>
            </p:custDataLst>
          </p:nvPr>
        </p:nvSpPr>
        <p:spPr bwMode="auto">
          <a:xfrm rot="662777">
            <a:off x="7070052" y="1125729"/>
            <a:ext cx="1455156" cy="461665"/>
          </a:xfrm>
          <a:prstGeom prst="rect">
            <a:avLst/>
          </a:prstGeom>
          <a:noFill/>
          <a:ln>
            <a:solidFill>
              <a:schemeClr val="bg1">
                <a:lumMod val="50000"/>
              </a:schemeClr>
            </a:solidFill>
          </a:ln>
          <a:extLst/>
        </p:spPr>
        <p:txBody>
          <a:bodyPr wrap="square">
            <a:spAutoFit/>
          </a:bodyPr>
          <a:lstStyle/>
          <a:p>
            <a:pPr algn="ctr" eaLnBrk="0" hangingPunct="0"/>
            <a:r>
              <a:rPr lang="en-US" sz="1200" dirty="0" smtClean="0">
                <a:latin typeface="Cambria" pitchFamily="18" charset="0"/>
              </a:rPr>
              <a:t>You will need to use binary here!</a:t>
            </a:r>
            <a:endParaRPr lang="en-US" sz="1200" dirty="0">
              <a:latin typeface="Cambria" pitchFamily="18" charset="0"/>
            </a:endParaRP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276920" y="1357200"/>
              <a:ext cx="7492320" cy="5322600"/>
            </p14:xfrm>
          </p:contentPart>
        </mc:Choice>
        <mc:Fallback xmlns="">
          <p:pic>
            <p:nvPicPr>
              <p:cNvPr id="2" name="Ink 1"/>
              <p:cNvPicPr/>
              <p:nvPr/>
            </p:nvPicPr>
            <p:blipFill>
              <a:blip r:embed="rId17"/>
              <a:stretch>
                <a:fillRect/>
              </a:stretch>
            </p:blipFill>
            <p:spPr>
              <a:xfrm>
                <a:off x="1267560" y="1347840"/>
                <a:ext cx="7511040" cy="5341320"/>
              </a:xfrm>
              <a:prstGeom prst="rect">
                <a:avLst/>
              </a:prstGeom>
            </p:spPr>
          </p:pic>
        </mc:Fallback>
      </mc:AlternateContent>
    </p:spTree>
    <p:extLst>
      <p:ext uri="{BB962C8B-B14F-4D97-AF65-F5344CB8AC3E}">
        <p14:creationId xmlns:p14="http://schemas.microsoft.com/office/powerpoint/2010/main" val="12605781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custDataLst>
              <p:tags r:id="rId1"/>
            </p:custDataLst>
          </p:nvPr>
        </p:nvPicPr>
        <p:blipFill>
          <a:blip r:embed="rId28">
            <a:extLst>
              <a:ext uri="{28A0092B-C50C-407E-A947-70E740481C1C}">
                <a14:useLocalDpi xmlns:a14="http://schemas.microsoft.com/office/drawing/2010/main" val="0"/>
              </a:ext>
            </a:extLst>
          </a:blip>
          <a:srcRect b="4883"/>
          <a:stretch>
            <a:fillRect/>
          </a:stretch>
        </p:blipFill>
        <p:spPr bwMode="auto">
          <a:xfrm>
            <a:off x="4784725" y="1562541"/>
            <a:ext cx="203835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0660" name="Text Box 6"/>
          <p:cNvSpPr txBox="1">
            <a:spLocks noChangeArrowheads="1"/>
          </p:cNvSpPr>
          <p:nvPr>
            <p:custDataLst>
              <p:tags r:id="rId2"/>
            </p:custDataLst>
          </p:nvPr>
        </p:nvSpPr>
        <p:spPr bwMode="auto">
          <a:xfrm>
            <a:off x="5113338" y="311150"/>
            <a:ext cx="3656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dirty="0" smtClean="0">
                <a:solidFill>
                  <a:srgbClr val="000000"/>
                </a:solidFill>
                <a:latin typeface="Cambria" pitchFamily="18" charset="0"/>
              </a:rPr>
              <a:t>Thomas Fowler's </a:t>
            </a:r>
            <a:r>
              <a:rPr lang="en-US" sz="3200" dirty="0">
                <a:solidFill>
                  <a:srgbClr val="000000"/>
                </a:solidFill>
                <a:latin typeface="Cambria" pitchFamily="18" charset="0"/>
              </a:rPr>
              <a:t>Ternary Computer</a:t>
            </a:r>
          </a:p>
        </p:txBody>
      </p:sp>
      <p:sp>
        <p:nvSpPr>
          <p:cNvPr id="70661" name="Text Box 7"/>
          <p:cNvSpPr txBox="1">
            <a:spLocks noChangeArrowheads="1"/>
          </p:cNvSpPr>
          <p:nvPr>
            <p:custDataLst>
              <p:tags r:id="rId3"/>
            </p:custDataLst>
          </p:nvPr>
        </p:nvSpPr>
        <p:spPr bwMode="auto">
          <a:xfrm>
            <a:off x="152400" y="6400800"/>
            <a:ext cx="46323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smtClean="0">
                <a:solidFill>
                  <a:srgbClr val="000000"/>
                </a:solidFill>
                <a:latin typeface="Cambria" pitchFamily="18" charset="0"/>
              </a:rPr>
              <a:t>T. </a:t>
            </a:r>
            <a:r>
              <a:rPr lang="en-US" sz="1400" dirty="0">
                <a:solidFill>
                  <a:srgbClr val="000000"/>
                </a:solidFill>
                <a:latin typeface="Cambria" pitchFamily="18" charset="0"/>
              </a:rPr>
              <a:t>Fowler 1777-1843, Treasurer of the </a:t>
            </a:r>
            <a:r>
              <a:rPr lang="en-US" sz="1400" u="sng" dirty="0">
                <a:solidFill>
                  <a:srgbClr val="000000"/>
                </a:solidFill>
                <a:latin typeface="Cambria" pitchFamily="18" charset="0"/>
              </a:rPr>
              <a:t>Poor Law Union</a:t>
            </a:r>
            <a:r>
              <a:rPr lang="en-US" sz="1400" dirty="0">
                <a:solidFill>
                  <a:srgbClr val="000000"/>
                </a:solidFill>
                <a:latin typeface="Cambria" pitchFamily="18" charset="0"/>
              </a:rPr>
              <a:t> </a:t>
            </a:r>
          </a:p>
        </p:txBody>
      </p:sp>
      <p:pic>
        <p:nvPicPr>
          <p:cNvPr id="70662" name="Picture 8"/>
          <p:cNvPicPr>
            <a:picLocks noChangeAspect="1" noChangeArrowheads="1"/>
          </p:cNvPicPr>
          <p:nvPr>
            <p:custDataLst>
              <p:tags r:id="rId4"/>
            </p:custDataLst>
          </p:nvPr>
        </p:nvPicPr>
        <p:blipFill>
          <a:blip r:embed="rId29">
            <a:extLst>
              <a:ext uri="{28A0092B-C50C-407E-A947-70E740481C1C}">
                <a14:useLocalDpi xmlns:a14="http://schemas.microsoft.com/office/drawing/2010/main" val="0"/>
              </a:ext>
            </a:extLst>
          </a:blip>
          <a:srcRect/>
          <a:stretch>
            <a:fillRect/>
          </a:stretch>
        </p:blipFill>
        <p:spPr bwMode="auto">
          <a:xfrm>
            <a:off x="4953000" y="4495800"/>
            <a:ext cx="3886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0663" name="Picture 9"/>
          <p:cNvPicPr>
            <a:picLocks noChangeAspect="1" noChangeArrowheads="1"/>
          </p:cNvPicPr>
          <p:nvPr>
            <p:custDataLst>
              <p:tags r:id="rId5"/>
            </p:custDataLst>
          </p:nvPr>
        </p:nvPicPr>
        <p:blipFill>
          <a:blip r:embed="rId30">
            <a:extLst>
              <a:ext uri="{28A0092B-C50C-407E-A947-70E740481C1C}">
                <a14:useLocalDpi xmlns:a14="http://schemas.microsoft.com/office/drawing/2010/main" val="0"/>
              </a:ext>
            </a:extLst>
          </a:blip>
          <a:srcRect/>
          <a:stretch>
            <a:fillRect/>
          </a:stretch>
        </p:blipFill>
        <p:spPr bwMode="auto">
          <a:xfrm>
            <a:off x="228600" y="2209800"/>
            <a:ext cx="40386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70664" name="Group 10"/>
          <p:cNvGrpSpPr>
            <a:grpSpLocks/>
          </p:cNvGrpSpPr>
          <p:nvPr>
            <p:custDataLst>
              <p:tags r:id="rId6"/>
            </p:custDataLst>
          </p:nvPr>
        </p:nvGrpSpPr>
        <p:grpSpPr bwMode="auto">
          <a:xfrm>
            <a:off x="8503443" y="1793729"/>
            <a:ext cx="531813" cy="600075"/>
            <a:chOff x="2928" y="1051"/>
            <a:chExt cx="840" cy="957"/>
          </a:xfrm>
        </p:grpSpPr>
        <p:sp>
          <p:nvSpPr>
            <p:cNvPr id="70671" name="Freeform 11"/>
            <p:cNvSpPr>
              <a:spLocks/>
            </p:cNvSpPr>
            <p:nvPr>
              <p:custDataLst>
                <p:tags r:id="rId1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endParaRPr>
            </a:p>
          </p:txBody>
        </p:sp>
        <p:sp>
          <p:nvSpPr>
            <p:cNvPr id="70672" name="Oval 12"/>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solidFill>
                  <a:srgbClr val="000000"/>
                </a:solidFill>
              </a:endParaRPr>
            </a:p>
          </p:txBody>
        </p:sp>
        <p:sp>
          <p:nvSpPr>
            <p:cNvPr id="70673" name="Oval 13"/>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4" name="Oval 14"/>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5" name="Oval 15"/>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6" name="Oval 16"/>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7" name="Oval 17"/>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8" name="Oval 18"/>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000000"/>
                </a:solidFill>
              </a:endParaRPr>
            </a:p>
          </p:txBody>
        </p:sp>
        <p:sp>
          <p:nvSpPr>
            <p:cNvPr id="70679" name="AutoShape 19"/>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solidFill>
                  <a:srgbClr val="000000"/>
                </a:solidFill>
              </a:endParaRPr>
            </a:p>
          </p:txBody>
        </p:sp>
        <p:sp>
          <p:nvSpPr>
            <p:cNvPr id="70680" name="Freeform 20"/>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endParaRPr>
            </a:p>
          </p:txBody>
        </p:sp>
        <p:sp>
          <p:nvSpPr>
            <p:cNvPr id="70681" name="Freeform 21"/>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endParaRPr>
            </a:p>
          </p:txBody>
        </p:sp>
        <p:sp>
          <p:nvSpPr>
            <p:cNvPr id="70682" name="Freeform 22"/>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endParaRPr>
            </a:p>
          </p:txBody>
        </p:sp>
        <p:sp>
          <p:nvSpPr>
            <p:cNvPr id="70683" name="Freeform 23"/>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endParaRPr>
            </a:p>
          </p:txBody>
        </p:sp>
      </p:grpSp>
      <p:sp>
        <p:nvSpPr>
          <p:cNvPr id="70665" name="Text Box 24"/>
          <p:cNvSpPr txBox="1">
            <a:spLocks noChangeArrowheads="1"/>
          </p:cNvSpPr>
          <p:nvPr>
            <p:custDataLst>
              <p:tags r:id="rId7"/>
            </p:custDataLst>
          </p:nvPr>
        </p:nvSpPr>
        <p:spPr bwMode="auto">
          <a:xfrm>
            <a:off x="7405688" y="1400362"/>
            <a:ext cx="149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000" dirty="0">
                <a:solidFill>
                  <a:srgbClr val="067B0E"/>
                </a:solidFill>
                <a:latin typeface="Cambria" pitchFamily="18" charset="0"/>
              </a:rPr>
              <a:t>finally some sanity in human computing!</a:t>
            </a:r>
          </a:p>
        </p:txBody>
      </p:sp>
      <p:sp>
        <p:nvSpPr>
          <p:cNvPr id="70666" name="Text Box 25"/>
          <p:cNvSpPr txBox="1">
            <a:spLocks noChangeArrowheads="1"/>
          </p:cNvSpPr>
          <p:nvPr>
            <p:custDataLst>
              <p:tags r:id="rId8"/>
            </p:custDataLst>
          </p:nvPr>
        </p:nvSpPr>
        <p:spPr bwMode="auto">
          <a:xfrm>
            <a:off x="687388" y="5829300"/>
            <a:ext cx="3100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dirty="0">
                <a:solidFill>
                  <a:srgbClr val="000000"/>
                </a:solidFill>
                <a:latin typeface="Cambria" pitchFamily="18" charset="0"/>
              </a:rPr>
              <a:t>the computational components</a:t>
            </a:r>
          </a:p>
        </p:txBody>
      </p:sp>
      <p:sp>
        <p:nvSpPr>
          <p:cNvPr id="70667" name="Text Box 26"/>
          <p:cNvSpPr txBox="1">
            <a:spLocks noChangeArrowheads="1"/>
          </p:cNvSpPr>
          <p:nvPr>
            <p:custDataLst>
              <p:tags r:id="rId9"/>
            </p:custDataLst>
          </p:nvPr>
        </p:nvSpPr>
        <p:spPr bwMode="auto">
          <a:xfrm>
            <a:off x="7010400" y="4576763"/>
            <a:ext cx="175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solidFill>
                  <a:srgbClr val="000000"/>
                </a:solidFill>
                <a:latin typeface="Cambria" pitchFamily="18" charset="0"/>
              </a:rPr>
              <a:t>the reconstruction</a:t>
            </a:r>
          </a:p>
        </p:txBody>
      </p:sp>
      <p:sp>
        <p:nvSpPr>
          <p:cNvPr id="70668" name="Text Box 27"/>
          <p:cNvSpPr txBox="1">
            <a:spLocks noChangeArrowheads="1"/>
          </p:cNvSpPr>
          <p:nvPr>
            <p:custDataLst>
              <p:tags r:id="rId10"/>
            </p:custDataLst>
          </p:nvPr>
        </p:nvSpPr>
        <p:spPr bwMode="auto">
          <a:xfrm>
            <a:off x="5803900" y="3709988"/>
            <a:ext cx="196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dirty="0">
                <a:solidFill>
                  <a:srgbClr val="000000"/>
                </a:solidFill>
                <a:latin typeface="Cambria" pitchFamily="18" charset="0"/>
              </a:rPr>
              <a:t>the carry mechanism</a:t>
            </a:r>
          </a:p>
        </p:txBody>
      </p:sp>
      <p:pic>
        <p:nvPicPr>
          <p:cNvPr id="70669" name="Picture 28" descr="Picture 8"/>
          <p:cNvPicPr>
            <a:picLocks noChangeAspect="1" noChangeArrowheads="1"/>
          </p:cNvPicPr>
          <p:nvPr>
            <p:custDataLst>
              <p:tags r:id="rId11"/>
            </p:custDataLst>
          </p:nvPr>
        </p:nvPicPr>
        <p:blipFill>
          <a:blip r:embed="rId31">
            <a:extLst>
              <a:ext uri="{28A0092B-C50C-407E-A947-70E740481C1C}">
                <a14:useLocalDpi xmlns:a14="http://schemas.microsoft.com/office/drawing/2010/main" val="0"/>
              </a:ext>
            </a:extLst>
          </a:blip>
          <a:srcRect/>
          <a:stretch>
            <a:fillRect/>
          </a:stretch>
        </p:blipFill>
        <p:spPr bwMode="auto">
          <a:xfrm>
            <a:off x="244475" y="228600"/>
            <a:ext cx="43434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0" name="Text Box 29"/>
          <p:cNvSpPr txBox="1">
            <a:spLocks noChangeArrowheads="1"/>
          </p:cNvSpPr>
          <p:nvPr>
            <p:custDataLst>
              <p:tags r:id="rId12"/>
            </p:custDataLst>
          </p:nvPr>
        </p:nvSpPr>
        <p:spPr bwMode="auto">
          <a:xfrm>
            <a:off x="276225" y="1716088"/>
            <a:ext cx="4270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i="1" dirty="0" smtClean="0">
                <a:solidFill>
                  <a:srgbClr val="1C10EF"/>
                </a:solidFill>
                <a:latin typeface="Cambria" pitchFamily="18" charset="0"/>
              </a:rPr>
              <a:t>balanced ternary calculations</a:t>
            </a:r>
            <a:r>
              <a:rPr lang="en-US" sz="1400" i="1" dirty="0" smtClean="0">
                <a:solidFill>
                  <a:srgbClr val="1C10EF"/>
                </a:solidFill>
                <a:latin typeface="Cambria" pitchFamily="18" charset="0"/>
              </a:rPr>
              <a:t> </a:t>
            </a:r>
            <a:r>
              <a:rPr lang="en-US" sz="1400" dirty="0" smtClean="0">
                <a:solidFill>
                  <a:srgbClr val="000000"/>
                </a:solidFill>
                <a:latin typeface="Cambria" pitchFamily="18" charset="0"/>
              </a:rPr>
              <a:t>from Fowler's papers</a:t>
            </a:r>
            <a:endParaRPr lang="en-US" sz="1400" dirty="0">
              <a:solidFill>
                <a:srgbClr val="000000"/>
              </a:solidFill>
              <a:latin typeface="Cambria" pitchFamily="18" charset="0"/>
            </a:endParaRPr>
          </a:p>
        </p:txBody>
      </p:sp>
    </p:spTree>
    <p:extLst>
      <p:ext uri="{BB962C8B-B14F-4D97-AF65-F5344CB8AC3E}">
        <p14:creationId xmlns:p14="http://schemas.microsoft.com/office/powerpoint/2010/main" val="23071774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6"/>
          <p:cNvSpPr txBox="1">
            <a:spLocks noChangeArrowheads="1"/>
          </p:cNvSpPr>
          <p:nvPr>
            <p:custDataLst>
              <p:tags r:id="rId1"/>
            </p:custDataLst>
          </p:nvPr>
        </p:nvSpPr>
        <p:spPr bwMode="auto">
          <a:xfrm>
            <a:off x="122238" y="6499225"/>
            <a:ext cx="571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dirty="0">
                <a:solidFill>
                  <a:srgbClr val="000000"/>
                </a:solidFill>
                <a:latin typeface="Calibri" pitchFamily="34" charset="0"/>
              </a:rPr>
              <a:t>http://www.mortati.com/glusker/fowler/index.htm</a:t>
            </a:r>
          </a:p>
        </p:txBody>
      </p:sp>
      <p:sp>
        <p:nvSpPr>
          <p:cNvPr id="71685" name="Text Box 7"/>
          <p:cNvSpPr txBox="1">
            <a:spLocks noChangeArrowheads="1"/>
          </p:cNvSpPr>
          <p:nvPr>
            <p:custDataLst>
              <p:tags r:id="rId2"/>
            </p:custDataLst>
          </p:nvPr>
        </p:nvSpPr>
        <p:spPr bwMode="auto">
          <a:xfrm>
            <a:off x="228600" y="2286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solidFill>
                  <a:srgbClr val="000000"/>
                </a:solidFill>
                <a:latin typeface="Cambria" pitchFamily="18" charset="0"/>
              </a:rPr>
              <a:t>The machine was rebuilt from two sources:</a:t>
            </a:r>
          </a:p>
        </p:txBody>
      </p:sp>
      <p:pic>
        <p:nvPicPr>
          <p:cNvPr id="71687" name="Picture 9" descr="Picture 5"/>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3410" t="51720" r="3469" b="32925"/>
          <a:stretch/>
        </p:blipFill>
        <p:spPr bwMode="auto">
          <a:xfrm>
            <a:off x="457200" y="853612"/>
            <a:ext cx="8208201" cy="12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custDataLst>
              <p:tags r:id="rId4"/>
            </p:custDataLst>
          </p:nvPr>
        </p:nvSpPr>
        <p:spPr bwMode="auto">
          <a:xfrm>
            <a:off x="224630" y="2111579"/>
            <a:ext cx="2366170" cy="738664"/>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dirty="0" smtClean="0">
                <a:solidFill>
                  <a:srgbClr val="000000"/>
                </a:solidFill>
                <a:latin typeface="Cambria" pitchFamily="18" charset="0"/>
              </a:rPr>
              <a:t>a two-page description (</a:t>
            </a:r>
            <a:r>
              <a:rPr lang="en-US" sz="1400" dirty="0" smtClean="0">
                <a:solidFill>
                  <a:srgbClr val="000000"/>
                </a:solidFill>
                <a:latin typeface="Cambria" pitchFamily="18" charset="0"/>
              </a:rPr>
              <a:t>with no images) by mathematician A. </a:t>
            </a:r>
            <a:r>
              <a:rPr lang="en-US" sz="1400" dirty="0" err="1">
                <a:solidFill>
                  <a:srgbClr val="000000"/>
                </a:solidFill>
                <a:latin typeface="Cambria" pitchFamily="18" charset="0"/>
              </a:rPr>
              <a:t>DeMorgan</a:t>
            </a:r>
            <a:endParaRPr lang="en-US" sz="1400" dirty="0">
              <a:solidFill>
                <a:srgbClr val="000000"/>
              </a:solidFill>
              <a:latin typeface="Cambria" pitchFamily="18" charset="0"/>
            </a:endParaRPr>
          </a:p>
        </p:txBody>
      </p:sp>
    </p:spTree>
    <p:extLst>
      <p:ext uri="{BB962C8B-B14F-4D97-AF65-F5344CB8AC3E}">
        <p14:creationId xmlns:p14="http://schemas.microsoft.com/office/powerpoint/2010/main" val="33200661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6"/>
          <p:cNvSpPr txBox="1">
            <a:spLocks noChangeArrowheads="1"/>
          </p:cNvSpPr>
          <p:nvPr>
            <p:custDataLst>
              <p:tags r:id="rId1"/>
            </p:custDataLst>
          </p:nvPr>
        </p:nvSpPr>
        <p:spPr bwMode="auto">
          <a:xfrm>
            <a:off x="122238" y="6499225"/>
            <a:ext cx="345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solidFill>
                  <a:srgbClr val="000000"/>
                </a:solidFill>
                <a:latin typeface="Calibri" pitchFamily="34" charset="0"/>
              </a:rPr>
              <a:t>http://www.mortati.com/glusker/fowler/index.htm</a:t>
            </a:r>
          </a:p>
        </p:txBody>
      </p:sp>
      <p:sp>
        <p:nvSpPr>
          <p:cNvPr id="71685" name="Text Box 7"/>
          <p:cNvSpPr txBox="1">
            <a:spLocks noChangeArrowheads="1"/>
          </p:cNvSpPr>
          <p:nvPr>
            <p:custDataLst>
              <p:tags r:id="rId2"/>
            </p:custDataLst>
          </p:nvPr>
        </p:nvSpPr>
        <p:spPr bwMode="auto">
          <a:xfrm>
            <a:off x="228600" y="2286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solidFill>
                  <a:srgbClr val="000000"/>
                </a:solidFill>
                <a:latin typeface="Cambria" pitchFamily="18" charset="0"/>
              </a:rPr>
              <a:t>The machine was rebuilt from two sources:</a:t>
            </a:r>
          </a:p>
        </p:txBody>
      </p:sp>
      <p:pic>
        <p:nvPicPr>
          <p:cNvPr id="71686" name="Picture 8"/>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581400" y="2209800"/>
            <a:ext cx="5325533" cy="44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1687" name="Picture 9" descr="Picture 5"/>
          <p:cNvPicPr>
            <a:picLocks noChangeAspect="1" noChangeArrowheads="1"/>
          </p:cNvPicPr>
          <p:nvPr>
            <p:custDataLst>
              <p:tags r:id="rId4"/>
            </p:custDataLst>
          </p:nvPr>
        </p:nvPicPr>
        <p:blipFill rotWithShape="1">
          <a:blip r:embed="rId10">
            <a:extLst>
              <a:ext uri="{28A0092B-C50C-407E-A947-70E740481C1C}">
                <a14:useLocalDpi xmlns:a14="http://schemas.microsoft.com/office/drawing/2010/main" val="0"/>
              </a:ext>
            </a:extLst>
          </a:blip>
          <a:srcRect l="3410" t="51720" r="3469" b="32925"/>
          <a:stretch/>
        </p:blipFill>
        <p:spPr bwMode="auto">
          <a:xfrm>
            <a:off x="457200" y="853612"/>
            <a:ext cx="8208201" cy="12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Text Box 11"/>
          <p:cNvSpPr txBox="1">
            <a:spLocks noChangeArrowheads="1"/>
          </p:cNvSpPr>
          <p:nvPr>
            <p:custDataLst>
              <p:tags r:id="rId5"/>
            </p:custDataLst>
          </p:nvPr>
        </p:nvSpPr>
        <p:spPr bwMode="auto">
          <a:xfrm>
            <a:off x="838201" y="3236893"/>
            <a:ext cx="2666999" cy="954107"/>
          </a:xfrm>
          <a:prstGeom prst="rect">
            <a:avLst/>
          </a:prstGeom>
          <a:solidFill>
            <a:srgbClr val="FEDDDA"/>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solidFill>
                  <a:srgbClr val="000000"/>
                </a:solidFill>
                <a:latin typeface="Cambria" pitchFamily="18" charset="0"/>
              </a:rPr>
              <a:t>a</a:t>
            </a:r>
            <a:r>
              <a:rPr lang="en-US" sz="1400" b="1" dirty="0">
                <a:solidFill>
                  <a:srgbClr val="000000"/>
                </a:solidFill>
                <a:latin typeface="Cambria" pitchFamily="18" charset="0"/>
              </a:rPr>
              <a:t> picture of it </a:t>
            </a:r>
            <a:r>
              <a:rPr lang="en-US" sz="1400" dirty="0">
                <a:solidFill>
                  <a:srgbClr val="000000"/>
                </a:solidFill>
                <a:latin typeface="Cambria" pitchFamily="18" charset="0"/>
              </a:rPr>
              <a:t>as a</a:t>
            </a:r>
            <a:r>
              <a:rPr lang="en-US" sz="1400" b="1" dirty="0">
                <a:solidFill>
                  <a:srgbClr val="000000"/>
                </a:solidFill>
                <a:latin typeface="Cambria" pitchFamily="18" charset="0"/>
              </a:rPr>
              <a:t> </a:t>
            </a:r>
            <a:r>
              <a:rPr lang="en-US" sz="1400" b="1" dirty="0">
                <a:solidFill>
                  <a:srgbClr val="EB102C"/>
                </a:solidFill>
                <a:latin typeface="Cambria" pitchFamily="18" charset="0"/>
              </a:rPr>
              <a:t>stained-glass window</a:t>
            </a:r>
            <a:r>
              <a:rPr lang="en-US" sz="1400" b="1" dirty="0">
                <a:solidFill>
                  <a:srgbClr val="1E16E4"/>
                </a:solidFill>
                <a:latin typeface="Cambria" pitchFamily="18" charset="0"/>
              </a:rPr>
              <a:t> </a:t>
            </a:r>
            <a:r>
              <a:rPr lang="en-US" sz="1400" dirty="0">
                <a:solidFill>
                  <a:srgbClr val="000000"/>
                </a:solidFill>
                <a:latin typeface="Cambria" pitchFamily="18" charset="0"/>
              </a:rPr>
              <a:t>in Fowler's </a:t>
            </a:r>
            <a:r>
              <a:rPr lang="en-US" sz="1400" dirty="0" smtClean="0">
                <a:solidFill>
                  <a:srgbClr val="000000"/>
                </a:solidFill>
                <a:latin typeface="Cambria" pitchFamily="18" charset="0"/>
              </a:rPr>
              <a:t>church: </a:t>
            </a:r>
            <a:r>
              <a:rPr lang="en-US" sz="1400" i="1" dirty="0" smtClean="0">
                <a:solidFill>
                  <a:srgbClr val="000000"/>
                </a:solidFill>
                <a:latin typeface="Cambria" pitchFamily="18" charset="0"/>
              </a:rPr>
              <a:t>St. Michael's </a:t>
            </a:r>
            <a:r>
              <a:rPr lang="en-US" sz="1400" dirty="0" smtClean="0">
                <a:solidFill>
                  <a:srgbClr val="000000"/>
                </a:solidFill>
                <a:latin typeface="Cambria" pitchFamily="18" charset="0"/>
              </a:rPr>
              <a:t>of Great Torrington, North Devon, U.K.!</a:t>
            </a:r>
            <a:endParaRPr lang="en-US" sz="1400" dirty="0">
              <a:solidFill>
                <a:srgbClr val="000000"/>
              </a:solidFill>
              <a:latin typeface="Cambria" pitchFamily="18" charset="0"/>
            </a:endParaRPr>
          </a:p>
        </p:txBody>
      </p:sp>
      <p:sp>
        <p:nvSpPr>
          <p:cNvPr id="8" name="Text Box 10"/>
          <p:cNvSpPr txBox="1">
            <a:spLocks noChangeArrowheads="1"/>
          </p:cNvSpPr>
          <p:nvPr>
            <p:custDataLst>
              <p:tags r:id="rId6"/>
            </p:custDataLst>
          </p:nvPr>
        </p:nvSpPr>
        <p:spPr bwMode="auto">
          <a:xfrm>
            <a:off x="224630" y="2111579"/>
            <a:ext cx="2366170" cy="738664"/>
          </a:xfrm>
          <a:prstGeom prst="rect">
            <a:avLst/>
          </a:prstGeom>
          <a:solidFill>
            <a:srgbClr val="CCFFCC"/>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400" b="1" dirty="0" smtClean="0">
                <a:solidFill>
                  <a:srgbClr val="000000"/>
                </a:solidFill>
                <a:latin typeface="Cambria" pitchFamily="18" charset="0"/>
              </a:rPr>
              <a:t>a two-page description (</a:t>
            </a:r>
            <a:r>
              <a:rPr lang="en-US" sz="1400" dirty="0" smtClean="0">
                <a:solidFill>
                  <a:srgbClr val="000000"/>
                </a:solidFill>
                <a:latin typeface="Cambria" pitchFamily="18" charset="0"/>
              </a:rPr>
              <a:t>with no images) by mathematician A. </a:t>
            </a:r>
            <a:r>
              <a:rPr lang="en-US" sz="1400" dirty="0" err="1">
                <a:solidFill>
                  <a:srgbClr val="000000"/>
                </a:solidFill>
                <a:latin typeface="Cambria" pitchFamily="18" charset="0"/>
              </a:rPr>
              <a:t>DeMorgan</a:t>
            </a:r>
            <a:endParaRPr lang="en-US" sz="1400" dirty="0">
              <a:solidFill>
                <a:srgbClr val="000000"/>
              </a:solidFill>
              <a:latin typeface="Cambria" pitchFamily="18" charset="0"/>
            </a:endParaRPr>
          </a:p>
        </p:txBody>
      </p:sp>
    </p:spTree>
    <p:extLst>
      <p:ext uri="{BB962C8B-B14F-4D97-AF65-F5344CB8AC3E}">
        <p14:creationId xmlns:p14="http://schemas.microsoft.com/office/powerpoint/2010/main" val="7142534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1985" t="5872" r="15412" b="15522"/>
          <a:stretch/>
        </p:blipFill>
        <p:spPr bwMode="auto">
          <a:xfrm>
            <a:off x="378306" y="324862"/>
            <a:ext cx="2985796" cy="2960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16" t="17128"/>
          <a:stretch/>
        </p:blipFill>
        <p:spPr bwMode="auto">
          <a:xfrm>
            <a:off x="5030496" y="346434"/>
            <a:ext cx="3720173" cy="281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8745" t="22743" r="33249" b="22848"/>
          <a:stretch/>
        </p:blipFill>
        <p:spPr bwMode="auto">
          <a:xfrm>
            <a:off x="144286" y="3408811"/>
            <a:ext cx="4053602" cy="326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424564"/>
            <a:ext cx="3562847" cy="3248479"/>
          </a:xfrm>
          <a:prstGeom prst="rect">
            <a:avLst/>
          </a:prstGeom>
        </p:spPr>
      </p:pic>
      <p:sp>
        <p:nvSpPr>
          <p:cNvPr id="13" name="TextBox 12"/>
          <p:cNvSpPr txBox="1"/>
          <p:nvPr/>
        </p:nvSpPr>
        <p:spPr>
          <a:xfrm>
            <a:off x="3479957" y="1334936"/>
            <a:ext cx="717931"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Maggie Li</a:t>
            </a:r>
            <a:endParaRPr lang="en-US" sz="1000" dirty="0">
              <a:solidFill>
                <a:prstClr val="black"/>
              </a:solidFill>
              <a:latin typeface="Calibri"/>
              <a:ea typeface="+mn-ea"/>
            </a:endParaRPr>
          </a:p>
        </p:txBody>
      </p:sp>
      <p:sp>
        <p:nvSpPr>
          <p:cNvPr id="15" name="TextBox 14"/>
          <p:cNvSpPr txBox="1"/>
          <p:nvPr/>
        </p:nvSpPr>
        <p:spPr>
          <a:xfrm>
            <a:off x="5123832" y="4687087"/>
            <a:ext cx="717931"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Leah S.</a:t>
            </a:r>
            <a:endParaRPr lang="en-US" sz="1000" dirty="0">
              <a:solidFill>
                <a:prstClr val="black"/>
              </a:solidFill>
              <a:latin typeface="Calibri"/>
              <a:ea typeface="+mn-ea"/>
            </a:endParaRPr>
          </a:p>
        </p:txBody>
      </p:sp>
      <p:sp>
        <p:nvSpPr>
          <p:cNvPr id="17" name="TextBox 16"/>
          <p:cNvSpPr txBox="1"/>
          <p:nvPr/>
        </p:nvSpPr>
        <p:spPr>
          <a:xfrm>
            <a:off x="4033785" y="3162590"/>
            <a:ext cx="717931"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K. Mayer</a:t>
            </a:r>
            <a:endParaRPr lang="en-US" sz="1000" dirty="0">
              <a:solidFill>
                <a:prstClr val="black"/>
              </a:solidFill>
              <a:latin typeface="Calibri"/>
              <a:ea typeface="+mn-ea"/>
            </a:endParaRPr>
          </a:p>
        </p:txBody>
      </p:sp>
      <p:sp>
        <p:nvSpPr>
          <p:cNvPr id="12" name="TextBox 11"/>
          <p:cNvSpPr txBox="1"/>
          <p:nvPr/>
        </p:nvSpPr>
        <p:spPr>
          <a:xfrm>
            <a:off x="3102173" y="317544"/>
            <a:ext cx="1735611" cy="738664"/>
          </a:xfrm>
          <a:prstGeom prst="rect">
            <a:avLst/>
          </a:prstGeom>
          <a:solidFill>
            <a:srgbClr val="FFCC99"/>
          </a:solidFill>
        </p:spPr>
        <p:txBody>
          <a:bodyPr wrap="square" rtlCol="0">
            <a:spAutoFit/>
          </a:bodyPr>
          <a:lstStyle/>
          <a:p>
            <a:pPr algn="ctr"/>
            <a:r>
              <a:rPr lang="en-US" sz="4200" dirty="0" smtClean="0">
                <a:latin typeface="Cambria" pitchFamily="18" charset="0"/>
              </a:rPr>
              <a:t>Both!?</a:t>
            </a:r>
            <a:endParaRPr lang="en-US" sz="4200" dirty="0">
              <a:latin typeface="Cambria" pitchFamily="18"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423" y="6269583"/>
            <a:ext cx="1952898" cy="523948"/>
          </a:xfrm>
          <a:prstGeom prst="rect">
            <a:avLst/>
          </a:prstGeom>
        </p:spPr>
      </p:pic>
      <p:sp>
        <p:nvSpPr>
          <p:cNvPr id="9" name="AutoShape 5" descr="http://cicero.cs.hmc.edu/assignment/55f8854ac6dd4a27207d6258/55e49730c6dd4a4055a1d40d/1/ScreenShot.jpg/ser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p:cNvSpPr txBox="1"/>
          <p:nvPr/>
        </p:nvSpPr>
        <p:spPr>
          <a:xfrm>
            <a:off x="307975" y="6131447"/>
            <a:ext cx="717931" cy="400110"/>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Earl Schultz</a:t>
            </a:r>
            <a:endParaRPr lang="en-US" sz="1000" dirty="0">
              <a:solidFill>
                <a:prstClr val="black"/>
              </a:solidFill>
              <a:latin typeface="Calibri"/>
              <a:ea typeface="+mn-ea"/>
            </a:endParaRPr>
          </a:p>
        </p:txBody>
      </p:sp>
    </p:spTree>
    <p:extLst>
      <p:ext uri="{BB962C8B-B14F-4D97-AF65-F5344CB8AC3E}">
        <p14:creationId xmlns:p14="http://schemas.microsoft.com/office/powerpoint/2010/main" val="12210943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27" y="0"/>
            <a:ext cx="7547145" cy="6858000"/>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844" t="2905" r="5282" b="6414"/>
          <a:stretch/>
        </p:blipFill>
        <p:spPr>
          <a:xfrm rot="16200000">
            <a:off x="2304072" y="1180825"/>
            <a:ext cx="4286953" cy="4363702"/>
          </a:xfrm>
          <a:prstGeom prst="rect">
            <a:avLst/>
          </a:prstGeom>
        </p:spPr>
      </p:pic>
      <p:sp>
        <p:nvSpPr>
          <p:cNvPr id="33" name="TextBox 32"/>
          <p:cNvSpPr txBox="1"/>
          <p:nvPr/>
        </p:nvSpPr>
        <p:spPr>
          <a:xfrm>
            <a:off x="6781800" y="586740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Will P.</a:t>
            </a:r>
            <a:endParaRPr lang="en-US" sz="1000" dirty="0">
              <a:solidFill>
                <a:prstClr val="black"/>
              </a:solidFill>
              <a:latin typeface="Calibri"/>
              <a:ea typeface="+mn-ea"/>
            </a:endParaRPr>
          </a:p>
        </p:txBody>
      </p:sp>
      <p:sp>
        <p:nvSpPr>
          <p:cNvPr id="36" name="TextBox 35"/>
          <p:cNvSpPr txBox="1"/>
          <p:nvPr/>
        </p:nvSpPr>
        <p:spPr>
          <a:xfrm>
            <a:off x="3278181" y="510540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Alice S.</a:t>
            </a:r>
            <a:endParaRPr lang="en-US" sz="1000" dirty="0">
              <a:solidFill>
                <a:prstClr val="black"/>
              </a:solidFill>
              <a:latin typeface="Calibri"/>
              <a:ea typeface="+mn-ea"/>
            </a:endParaRPr>
          </a:p>
        </p:txBody>
      </p:sp>
    </p:spTree>
    <p:extLst>
      <p:ext uri="{BB962C8B-B14F-4D97-AF65-F5344CB8AC3E}">
        <p14:creationId xmlns:p14="http://schemas.microsoft.com/office/powerpoint/2010/main" val="17631104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850" t="24535" r="10647" b="20912"/>
          <a:stretch/>
        </p:blipFill>
        <p:spPr bwMode="auto">
          <a:xfrm rot="16200000">
            <a:off x="3393732" y="43661"/>
            <a:ext cx="3827621" cy="3892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010400" y="68580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Curtis S.</a:t>
            </a:r>
            <a:endParaRPr lang="en-US" sz="1000" dirty="0">
              <a:solidFill>
                <a:prstClr val="black"/>
              </a:solidFill>
              <a:latin typeface="Calibri"/>
              <a:ea typeface="+mn-e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533" y="3109075"/>
            <a:ext cx="3126304" cy="3519227"/>
          </a:xfrm>
          <a:prstGeom prst="rect">
            <a:avLst/>
          </a:prstGeom>
        </p:spPr>
      </p:pic>
      <p:sp>
        <p:nvSpPr>
          <p:cNvPr id="18" name="TextBox 17"/>
          <p:cNvSpPr txBox="1"/>
          <p:nvPr/>
        </p:nvSpPr>
        <p:spPr>
          <a:xfrm>
            <a:off x="5211824" y="4994976"/>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Alex Waggoner</a:t>
            </a:r>
            <a:endParaRPr lang="en-US" sz="1000" dirty="0">
              <a:solidFill>
                <a:prstClr val="black"/>
              </a:solidFill>
              <a:latin typeface="Calibri"/>
              <a:ea typeface="+mn-ea"/>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69" y="381000"/>
            <a:ext cx="3209925"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2154643" y="3657600"/>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Yi Li</a:t>
            </a:r>
            <a:endParaRPr lang="en-US" sz="1000" dirty="0">
              <a:solidFill>
                <a:prstClr val="black"/>
              </a:solidFill>
              <a:latin typeface="Calibri"/>
              <a:ea typeface="+mn-ea"/>
            </a:endParaRPr>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13" y="4177284"/>
            <a:ext cx="3178880" cy="2578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3084057" y="6254044"/>
            <a:ext cx="1117417"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Alex </a:t>
            </a:r>
            <a:r>
              <a:rPr lang="en-US" sz="1000" dirty="0" err="1" smtClean="0">
                <a:solidFill>
                  <a:prstClr val="black"/>
                </a:solidFill>
                <a:latin typeface="Calibri"/>
                <a:ea typeface="+mn-ea"/>
              </a:rPr>
              <a:t>Pachter</a:t>
            </a:r>
            <a:endParaRPr lang="en-US" sz="1000" dirty="0">
              <a:solidFill>
                <a:prstClr val="black"/>
              </a:solidFill>
              <a:latin typeface="Calibri"/>
              <a:ea typeface="+mn-ea"/>
            </a:endParaRPr>
          </a:p>
        </p:txBody>
      </p:sp>
      <p:sp>
        <p:nvSpPr>
          <p:cNvPr id="3" name="Right Arrow 2"/>
          <p:cNvSpPr/>
          <p:nvPr/>
        </p:nvSpPr>
        <p:spPr>
          <a:xfrm>
            <a:off x="8610600" y="3254022"/>
            <a:ext cx="457200" cy="381000"/>
          </a:xfrm>
          <a:prstGeom prst="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399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6322" name="Text Box 5"/>
          <p:cNvSpPr txBox="1">
            <a:spLocks noChangeArrowheads="1"/>
          </p:cNvSpPr>
          <p:nvPr>
            <p:custDataLst>
              <p:tags r:id="rId1"/>
            </p:custDataLst>
          </p:nvPr>
        </p:nvSpPr>
        <p:spPr bwMode="auto">
          <a:xfrm>
            <a:off x="5879592" y="76200"/>
            <a:ext cx="3124200" cy="738664"/>
          </a:xfrm>
          <a:prstGeom prst="rect">
            <a:avLst/>
          </a:prstGeom>
          <a:solidFill>
            <a:srgbClr val="FFCC99"/>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4200" i="1" dirty="0" err="1" smtClean="0">
                <a:solidFill>
                  <a:srgbClr val="000000"/>
                </a:solidFill>
                <a:latin typeface="Cambria" pitchFamily="18" charset="0"/>
              </a:rPr>
              <a:t>Grutoring</a:t>
            </a:r>
            <a:r>
              <a:rPr lang="en-US" sz="4200" i="1" dirty="0" smtClean="0">
                <a:solidFill>
                  <a:srgbClr val="000000"/>
                </a:solidFill>
                <a:latin typeface="Cambria" pitchFamily="18" charset="0"/>
              </a:rPr>
              <a:t>…</a:t>
            </a:r>
            <a:endParaRPr lang="en-US" sz="4200" i="1" dirty="0">
              <a:solidFill>
                <a:srgbClr val="000000"/>
              </a:solidFill>
              <a:latin typeface="Cambria" pitchFamily="18" charset="0"/>
            </a:endParaRPr>
          </a:p>
        </p:txBody>
      </p:sp>
      <p:sp>
        <p:nvSpPr>
          <p:cNvPr id="7" name="Text Box 5"/>
          <p:cNvSpPr txBox="1">
            <a:spLocks noChangeArrowheads="1"/>
          </p:cNvSpPr>
          <p:nvPr>
            <p:custDataLst>
              <p:tags r:id="rId2"/>
            </p:custDataLst>
          </p:nvPr>
        </p:nvSpPr>
        <p:spPr bwMode="auto">
          <a:xfrm>
            <a:off x="4114800" y="362635"/>
            <a:ext cx="172974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eaLnBrk="1" hangingPunct="1">
              <a:spcBef>
                <a:spcPct val="50000"/>
              </a:spcBef>
            </a:pPr>
            <a:r>
              <a:rPr lang="en-US" sz="1500" dirty="0" smtClean="0">
                <a:solidFill>
                  <a:srgbClr val="000000"/>
                </a:solidFill>
                <a:latin typeface="Cambria" pitchFamily="18" charset="0"/>
              </a:rPr>
              <a:t>Th. @ 5:30pm…</a:t>
            </a:r>
            <a:endParaRPr lang="en-US" sz="1500" dirty="0">
              <a:solidFill>
                <a:srgbClr val="000000"/>
              </a:solidFill>
              <a:latin typeface="Cambria" pitchFamily="18" charset="0"/>
            </a:endParaRPr>
          </a:p>
        </p:txBody>
      </p:sp>
      <p:sp>
        <p:nvSpPr>
          <p:cNvPr id="8" name="TextBox 7"/>
          <p:cNvSpPr txBox="1"/>
          <p:nvPr/>
        </p:nvSpPr>
        <p:spPr>
          <a:xfrm>
            <a:off x="3092069" y="6524054"/>
            <a:ext cx="717931" cy="246221"/>
          </a:xfrm>
          <a:prstGeom prst="rect">
            <a:avLst/>
          </a:prstGeom>
          <a:solidFill>
            <a:schemeClr val="bg1">
              <a:lumMod val="85000"/>
            </a:schemeClr>
          </a:solidFill>
        </p:spPr>
        <p:txBody>
          <a:bodyPr wrap="square" rtlCol="0">
            <a:spAutoFit/>
          </a:bodyPr>
          <a:lstStyle/>
          <a:p>
            <a:pPr algn="ctr" defTabSz="457200" fontAlgn="auto">
              <a:spcBef>
                <a:spcPts val="0"/>
              </a:spcBef>
              <a:spcAft>
                <a:spcPts val="0"/>
              </a:spcAft>
            </a:pPr>
            <a:r>
              <a:rPr lang="en-US" sz="1000" dirty="0" smtClean="0">
                <a:solidFill>
                  <a:prstClr val="black"/>
                </a:solidFill>
                <a:latin typeface="Calibri"/>
                <a:ea typeface="+mn-ea"/>
              </a:rPr>
              <a:t>Matt Bae</a:t>
            </a:r>
            <a:endParaRPr lang="en-US" sz="1000" dirty="0">
              <a:solidFill>
                <a:prstClr val="black"/>
              </a:solidFill>
              <a:latin typeface="Calibri"/>
              <a:ea typeface="+mn-ea"/>
            </a:endParaRPr>
          </a:p>
        </p:txBody>
      </p:sp>
    </p:spTree>
    <p:extLst>
      <p:ext uri="{BB962C8B-B14F-4D97-AF65-F5344CB8AC3E}">
        <p14:creationId xmlns:p14="http://schemas.microsoft.com/office/powerpoint/2010/main" val="64656012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custDataLst>
              <p:tags r:id="rId1"/>
            </p:custDataLst>
          </p:nvPr>
        </p:nvSpPr>
        <p:spPr bwMode="auto">
          <a:xfrm rot="20598884">
            <a:off x="4198146" y="5274760"/>
            <a:ext cx="465109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4200" dirty="0">
                <a:solidFill>
                  <a:srgbClr val="1E16E4"/>
                </a:solidFill>
                <a:latin typeface="Cambria" pitchFamily="18" charset="0"/>
              </a:rPr>
              <a:t>See you in Lab!</a:t>
            </a:r>
          </a:p>
        </p:txBody>
      </p:sp>
      <p:sp>
        <p:nvSpPr>
          <p:cNvPr id="72707" name="Text Box 3"/>
          <p:cNvSpPr txBox="1">
            <a:spLocks noChangeArrowheads="1"/>
          </p:cNvSpPr>
          <p:nvPr/>
        </p:nvSpPr>
        <p:spPr bwMode="auto">
          <a:xfrm>
            <a:off x="1401763" y="1647825"/>
            <a:ext cx="65484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a:solidFill>
                  <a:srgbClr val="000000"/>
                </a:solidFill>
                <a:latin typeface="Calibri" pitchFamily="-106" charset="0"/>
              </a:rPr>
              <a:t>This week's homework may be submitted in two formats: electronically or </a:t>
            </a:r>
            <a:r>
              <a:rPr lang="en-US" b="1" i="1">
                <a:solidFill>
                  <a:srgbClr val="C00000"/>
                </a:solidFill>
                <a:latin typeface="Calibri" pitchFamily="-106" charset="0"/>
              </a:rPr>
              <a:t>in stained glass</a:t>
            </a:r>
            <a:r>
              <a:rPr lang="en-US">
                <a:solidFill>
                  <a:srgbClr val="000000"/>
                </a:solidFill>
                <a:latin typeface="Calibri" pitchFamily="-106" charset="0"/>
              </a:rPr>
              <a:t>.</a:t>
            </a:r>
          </a:p>
        </p:txBody>
      </p:sp>
    </p:spTree>
    <p:extLst>
      <p:ext uri="{BB962C8B-B14F-4D97-AF65-F5344CB8AC3E}">
        <p14:creationId xmlns:p14="http://schemas.microsoft.com/office/powerpoint/2010/main" val="41364636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22535</TotalTime>
  <Words>8923</Words>
  <Application>Microsoft Office PowerPoint</Application>
  <PresentationFormat>On-screen Show (4:3)</PresentationFormat>
  <Paragraphs>2590</Paragraphs>
  <Slides>161</Slides>
  <Notes>46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161</vt:i4>
      </vt:variant>
    </vt:vector>
  </HeadingPairs>
  <TitlesOfParts>
    <vt:vector size="179" baseType="lpstr">
      <vt:lpstr>ＭＳ Ｐゴシック</vt:lpstr>
      <vt:lpstr>ＭＳ Ｐゴシック</vt:lpstr>
      <vt:lpstr>Arial</vt:lpstr>
      <vt:lpstr>Calibri</vt:lpstr>
      <vt:lpstr>Cambria</vt:lpstr>
      <vt:lpstr>Comic Sans MS</vt:lpstr>
      <vt:lpstr>Courier</vt:lpstr>
      <vt:lpstr>Courier New</vt:lpstr>
      <vt:lpstr>Georgia</vt:lpstr>
      <vt:lpstr>Helvetica</vt:lpstr>
      <vt:lpstr>Symbol</vt:lpstr>
      <vt:lpstr>Times</vt:lpstr>
      <vt:lpstr>Times New Roman</vt:lpstr>
      <vt:lpstr>Blank Presentation</vt:lpstr>
      <vt:lpstr>2_Blank Presentation</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Zachary Dodds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User</cp:lastModifiedBy>
  <cp:revision>489</cp:revision>
  <cp:lastPrinted>2017-09-24T18:45:02Z</cp:lastPrinted>
  <dcterms:created xsi:type="dcterms:W3CDTF">2010-09-27T21:52:15Z</dcterms:created>
  <dcterms:modified xsi:type="dcterms:W3CDTF">2017-09-24T18:45:30Z</dcterms:modified>
</cp:coreProperties>
</file>